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405" r:id="rId2"/>
    <p:sldId id="256" r:id="rId3"/>
    <p:sldId id="263" r:id="rId4"/>
    <p:sldId id="406" r:id="rId5"/>
    <p:sldId id="408" r:id="rId6"/>
    <p:sldId id="262" r:id="rId7"/>
    <p:sldId id="407" r:id="rId8"/>
    <p:sldId id="417" r:id="rId9"/>
    <p:sldId id="423" r:id="rId10"/>
    <p:sldId id="418" r:id="rId11"/>
    <p:sldId id="424" r:id="rId12"/>
    <p:sldId id="260" r:id="rId13"/>
    <p:sldId id="261" r:id="rId14"/>
    <p:sldId id="425" r:id="rId15"/>
    <p:sldId id="409" r:id="rId16"/>
    <p:sldId id="412" r:id="rId17"/>
    <p:sldId id="428" r:id="rId18"/>
    <p:sldId id="415" r:id="rId19"/>
    <p:sldId id="427" r:id="rId20"/>
    <p:sldId id="296" r:id="rId21"/>
    <p:sldId id="413" r:id="rId22"/>
    <p:sldId id="429" r:id="rId23"/>
    <p:sldId id="414" r:id="rId24"/>
    <p:sldId id="416" r:id="rId25"/>
    <p:sldId id="266" r:id="rId26"/>
    <p:sldId id="430" r:id="rId27"/>
    <p:sldId id="267" r:id="rId28"/>
    <p:sldId id="268" r:id="rId29"/>
    <p:sldId id="270" r:id="rId30"/>
    <p:sldId id="272" r:id="rId31"/>
    <p:sldId id="274" r:id="rId32"/>
    <p:sldId id="431" r:id="rId33"/>
    <p:sldId id="422" r:id="rId34"/>
    <p:sldId id="257" r:id="rId35"/>
    <p:sldId id="258" r:id="rId36"/>
    <p:sldId id="259" r:id="rId3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3D4CFD-4FAB-4463-CAB4-FB0604D08903}" v="527" dt="2024-10-11T12:49:35.431"/>
    <p1510:client id="{82078F31-D08C-DA52-B8EA-95162148C6C5}" v="530" dt="2024-10-10T18:04:26.576"/>
    <p1510:client id="{DE0A9C4A-592F-4319-9E2F-BE1689DE5262}" v="78" dt="2024-10-10T14:43:39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WICKS" userId="S::lwicks@didcotgirls.oxon.sch.uk::4cc0be53-c236-4577-8db1-d6c1cfc8d814" providerId="AD" clId="Web-{613D4CFD-4FAB-4463-CAB4-FB0604D08903}"/>
    <pc:docChg chg="addSld delSld modSld sldOrd">
      <pc:chgData name="Lucy WICKS" userId="S::lwicks@didcotgirls.oxon.sch.uk::4cc0be53-c236-4577-8db1-d6c1cfc8d814" providerId="AD" clId="Web-{613D4CFD-4FAB-4463-CAB4-FB0604D08903}" dt="2024-10-11T12:49:35.431" v="464" actId="20577"/>
      <pc:docMkLst>
        <pc:docMk/>
      </pc:docMkLst>
      <pc:sldChg chg="addSp modSp">
        <pc:chgData name="Lucy WICKS" userId="S::lwicks@didcotgirls.oxon.sch.uk::4cc0be53-c236-4577-8db1-d6c1cfc8d814" providerId="AD" clId="Web-{613D4CFD-4FAB-4463-CAB4-FB0604D08903}" dt="2024-10-11T12:49:35.431" v="464" actId="20577"/>
        <pc:sldMkLst>
          <pc:docMk/>
          <pc:sldMk cId="3271877414" sldId="257"/>
        </pc:sldMkLst>
        <pc:spChg chg="mod">
          <ac:chgData name="Lucy WICKS" userId="S::lwicks@didcotgirls.oxon.sch.uk::4cc0be53-c236-4577-8db1-d6c1cfc8d814" providerId="AD" clId="Web-{613D4CFD-4FAB-4463-CAB4-FB0604D08903}" dt="2024-10-11T12:48:26.022" v="439" actId="1076"/>
          <ac:spMkLst>
            <pc:docMk/>
            <pc:sldMk cId="3271877414" sldId="257"/>
            <ac:spMk id="2" creationId="{5675EEBD-E723-37FB-5152-D80B9EC3DABB}"/>
          </ac:spMkLst>
        </pc:spChg>
        <pc:spChg chg="add mod">
          <ac:chgData name="Lucy WICKS" userId="S::lwicks@didcotgirls.oxon.sch.uk::4cc0be53-c236-4577-8db1-d6c1cfc8d814" providerId="AD" clId="Web-{613D4CFD-4FAB-4463-CAB4-FB0604D08903}" dt="2024-10-11T12:49:09.414" v="441" actId="20577"/>
          <ac:spMkLst>
            <pc:docMk/>
            <pc:sldMk cId="3271877414" sldId="257"/>
            <ac:spMk id="3" creationId="{88841E88-E924-25C3-FAA8-0F490C64E4BE}"/>
          </ac:spMkLst>
        </pc:spChg>
        <pc:spChg chg="add mod">
          <ac:chgData name="Lucy WICKS" userId="S::lwicks@didcotgirls.oxon.sch.uk::4cc0be53-c236-4577-8db1-d6c1cfc8d814" providerId="AD" clId="Web-{613D4CFD-4FAB-4463-CAB4-FB0604D08903}" dt="2024-10-11T12:49:35.431" v="464" actId="20577"/>
          <ac:spMkLst>
            <pc:docMk/>
            <pc:sldMk cId="3271877414" sldId="257"/>
            <ac:spMk id="6" creationId="{10314D02-2FAE-903E-BB9B-60D380088EB9}"/>
          </ac:spMkLst>
        </pc:spChg>
        <pc:spChg chg="mod">
          <ac:chgData name="Lucy WICKS" userId="S::lwicks@didcotgirls.oxon.sch.uk::4cc0be53-c236-4577-8db1-d6c1cfc8d814" providerId="AD" clId="Web-{613D4CFD-4FAB-4463-CAB4-FB0604D08903}" dt="2024-10-11T12:43:17.045" v="374" actId="20577"/>
          <ac:spMkLst>
            <pc:docMk/>
            <pc:sldMk cId="3271877414" sldId="257"/>
            <ac:spMk id="14" creationId="{DE280561-E86D-BB12-8934-E5ABCD49E0FE}"/>
          </ac:spMkLst>
        </pc:spChg>
        <pc:spChg chg="mod">
          <ac:chgData name="Lucy WICKS" userId="S::lwicks@didcotgirls.oxon.sch.uk::4cc0be53-c236-4577-8db1-d6c1cfc8d814" providerId="AD" clId="Web-{613D4CFD-4FAB-4463-CAB4-FB0604D08903}" dt="2024-10-11T12:43:20.388" v="376" actId="20577"/>
          <ac:spMkLst>
            <pc:docMk/>
            <pc:sldMk cId="3271877414" sldId="257"/>
            <ac:spMk id="15" creationId="{CA7D2A53-DC48-0285-E549-4634675F8B7B}"/>
          </ac:spMkLst>
        </pc:spChg>
        <pc:spChg chg="mod">
          <ac:chgData name="Lucy WICKS" userId="S::lwicks@didcotgirls.oxon.sch.uk::4cc0be53-c236-4577-8db1-d6c1cfc8d814" providerId="AD" clId="Web-{613D4CFD-4FAB-4463-CAB4-FB0604D08903}" dt="2024-10-11T12:43:24.701" v="378" actId="1076"/>
          <ac:spMkLst>
            <pc:docMk/>
            <pc:sldMk cId="3271877414" sldId="257"/>
            <ac:spMk id="16" creationId="{6086962F-1DB8-CCF8-72F1-CAE7382E2EBE}"/>
          </ac:spMkLst>
        </pc:spChg>
        <pc:spChg chg="mod">
          <ac:chgData name="Lucy WICKS" userId="S::lwicks@didcotgirls.oxon.sch.uk::4cc0be53-c236-4577-8db1-d6c1cfc8d814" providerId="AD" clId="Web-{613D4CFD-4FAB-4463-CAB4-FB0604D08903}" dt="2024-10-11T12:42:55.763" v="357" actId="1076"/>
          <ac:spMkLst>
            <pc:docMk/>
            <pc:sldMk cId="3271877414" sldId="257"/>
            <ac:spMk id="17" creationId="{885E0D50-6ED9-90B4-FF63-90460CD14CAD}"/>
          </ac:spMkLst>
        </pc:spChg>
        <pc:picChg chg="mod">
          <ac:chgData name="Lucy WICKS" userId="S::lwicks@didcotgirls.oxon.sch.uk::4cc0be53-c236-4577-8db1-d6c1cfc8d814" providerId="AD" clId="Web-{613D4CFD-4FAB-4463-CAB4-FB0604D08903}" dt="2024-10-11T12:42:32.793" v="342" actId="1076"/>
          <ac:picMkLst>
            <pc:docMk/>
            <pc:sldMk cId="3271877414" sldId="257"/>
            <ac:picMk id="4" creationId="{474D0E90-3E54-A7D3-D3C9-4876D11BE59E}"/>
          </ac:picMkLst>
        </pc:picChg>
        <pc:picChg chg="mod">
          <ac:chgData name="Lucy WICKS" userId="S::lwicks@didcotgirls.oxon.sch.uk::4cc0be53-c236-4577-8db1-d6c1cfc8d814" providerId="AD" clId="Web-{613D4CFD-4FAB-4463-CAB4-FB0604D08903}" dt="2024-10-11T12:42:34.934" v="343" actId="1076"/>
          <ac:picMkLst>
            <pc:docMk/>
            <pc:sldMk cId="3271877414" sldId="257"/>
            <ac:picMk id="5" creationId="{88EB8A36-430F-C58C-7EB1-96C130D5449B}"/>
          </ac:picMkLst>
        </pc:picChg>
        <pc:picChg chg="mod">
          <ac:chgData name="Lucy WICKS" userId="S::lwicks@didcotgirls.oxon.sch.uk::4cc0be53-c236-4577-8db1-d6c1cfc8d814" providerId="AD" clId="Web-{613D4CFD-4FAB-4463-CAB4-FB0604D08903}" dt="2024-10-11T12:43:22.482" v="377" actId="1076"/>
          <ac:picMkLst>
            <pc:docMk/>
            <pc:sldMk cId="3271877414" sldId="257"/>
            <ac:picMk id="8" creationId="{C74B8F4A-D04D-8283-A804-97FEC41C7C84}"/>
          </ac:picMkLst>
        </pc:picChg>
        <pc:picChg chg="mod">
          <ac:chgData name="Lucy WICKS" userId="S::lwicks@didcotgirls.oxon.sch.uk::4cc0be53-c236-4577-8db1-d6c1cfc8d814" providerId="AD" clId="Web-{613D4CFD-4FAB-4463-CAB4-FB0604D08903}" dt="2024-10-11T12:43:26.795" v="379" actId="1076"/>
          <ac:picMkLst>
            <pc:docMk/>
            <pc:sldMk cId="3271877414" sldId="257"/>
            <ac:picMk id="11" creationId="{F13D822F-D723-6896-C16B-C989CA9DD6E6}"/>
          </ac:picMkLst>
        </pc:picChg>
      </pc:sldChg>
      <pc:sldChg chg="ord">
        <pc:chgData name="Lucy WICKS" userId="S::lwicks@didcotgirls.oxon.sch.uk::4cc0be53-c236-4577-8db1-d6c1cfc8d814" providerId="AD" clId="Web-{613D4CFD-4FAB-4463-CAB4-FB0604D08903}" dt="2024-10-11T12:28:10.628" v="8"/>
        <pc:sldMkLst>
          <pc:docMk/>
          <pc:sldMk cId="1306563252" sldId="262"/>
        </pc:sldMkLst>
      </pc:sldChg>
      <pc:sldChg chg="modSp add del">
        <pc:chgData name="Lucy WICKS" userId="S::lwicks@didcotgirls.oxon.sch.uk::4cc0be53-c236-4577-8db1-d6c1cfc8d814" providerId="AD" clId="Web-{613D4CFD-4FAB-4463-CAB4-FB0604D08903}" dt="2024-10-11T12:28:56.363" v="19"/>
        <pc:sldMkLst>
          <pc:docMk/>
          <pc:sldMk cId="1320439705" sldId="269"/>
        </pc:sldMkLst>
        <pc:spChg chg="mod">
          <ac:chgData name="Lucy WICKS" userId="S::lwicks@didcotgirls.oxon.sch.uk::4cc0be53-c236-4577-8db1-d6c1cfc8d814" providerId="AD" clId="Web-{613D4CFD-4FAB-4463-CAB4-FB0604D08903}" dt="2024-10-11T12:28:35.441" v="13" actId="20577"/>
          <ac:spMkLst>
            <pc:docMk/>
            <pc:sldMk cId="1320439705" sldId="269"/>
            <ac:spMk id="4" creationId="{3EDC0B33-5D85-2FC4-1EB9-1B7FB2967F3D}"/>
          </ac:spMkLst>
        </pc:spChg>
      </pc:sldChg>
      <pc:sldChg chg="modSp ord">
        <pc:chgData name="Lucy WICKS" userId="S::lwicks@didcotgirls.oxon.sch.uk::4cc0be53-c236-4577-8db1-d6c1cfc8d814" providerId="AD" clId="Web-{613D4CFD-4FAB-4463-CAB4-FB0604D08903}" dt="2024-10-11T12:33:41.278" v="98"/>
        <pc:sldMkLst>
          <pc:docMk/>
          <pc:sldMk cId="3533601235" sldId="409"/>
        </pc:sldMkLst>
        <pc:graphicFrameChg chg="mod modGraphic">
          <ac:chgData name="Lucy WICKS" userId="S::lwicks@didcotgirls.oxon.sch.uk::4cc0be53-c236-4577-8db1-d6c1cfc8d814" providerId="AD" clId="Web-{613D4CFD-4FAB-4463-CAB4-FB0604D08903}" dt="2024-10-11T12:29:27.208" v="26"/>
          <ac:graphicFrameMkLst>
            <pc:docMk/>
            <pc:sldMk cId="3533601235" sldId="409"/>
            <ac:graphicFrameMk id="5" creationId="{AF2FCF77-CFFF-B528-F93B-7C4147B2F02F}"/>
          </ac:graphicFrameMkLst>
        </pc:graphicFrameChg>
      </pc:sldChg>
      <pc:sldChg chg="ord">
        <pc:chgData name="Lucy WICKS" userId="S::lwicks@didcotgirls.oxon.sch.uk::4cc0be53-c236-4577-8db1-d6c1cfc8d814" providerId="AD" clId="Web-{613D4CFD-4FAB-4463-CAB4-FB0604D08903}" dt="2024-10-11T12:33:43.262" v="99"/>
        <pc:sldMkLst>
          <pc:docMk/>
          <pc:sldMk cId="3740177176" sldId="412"/>
        </pc:sldMkLst>
      </pc:sldChg>
      <pc:sldChg chg="ord">
        <pc:chgData name="Lucy WICKS" userId="S::lwicks@didcotgirls.oxon.sch.uk::4cc0be53-c236-4577-8db1-d6c1cfc8d814" providerId="AD" clId="Web-{613D4CFD-4FAB-4463-CAB4-FB0604D08903}" dt="2024-10-11T12:35:04.327" v="144"/>
        <pc:sldMkLst>
          <pc:docMk/>
          <pc:sldMk cId="4140999889" sldId="415"/>
        </pc:sldMkLst>
      </pc:sldChg>
      <pc:sldChg chg="modSp add">
        <pc:chgData name="Lucy WICKS" userId="S::lwicks@didcotgirls.oxon.sch.uk::4cc0be53-c236-4577-8db1-d6c1cfc8d814" providerId="AD" clId="Web-{613D4CFD-4FAB-4463-CAB4-FB0604D08903}" dt="2024-10-11T12:28:51.238" v="17" actId="20577"/>
        <pc:sldMkLst>
          <pc:docMk/>
          <pc:sldMk cId="3130232262" sldId="417"/>
        </pc:sldMkLst>
        <pc:spChg chg="mod">
          <ac:chgData name="Lucy WICKS" userId="S::lwicks@didcotgirls.oxon.sch.uk::4cc0be53-c236-4577-8db1-d6c1cfc8d814" providerId="AD" clId="Web-{613D4CFD-4FAB-4463-CAB4-FB0604D08903}" dt="2024-10-11T12:28:51.238" v="17" actId="20577"/>
          <ac:spMkLst>
            <pc:docMk/>
            <pc:sldMk cId="3130232262" sldId="417"/>
            <ac:spMk id="4" creationId="{3EDC0B33-5D85-2FC4-1EB9-1B7FB2967F3D}"/>
          </ac:spMkLst>
        </pc:spChg>
      </pc:sldChg>
      <pc:sldChg chg="add">
        <pc:chgData name="Lucy WICKS" userId="S::lwicks@didcotgirls.oxon.sch.uk::4cc0be53-c236-4577-8db1-d6c1cfc8d814" providerId="AD" clId="Web-{613D4CFD-4FAB-4463-CAB4-FB0604D08903}" dt="2024-10-11T10:38:44.978" v="2"/>
        <pc:sldMkLst>
          <pc:docMk/>
          <pc:sldMk cId="228945039" sldId="418"/>
        </pc:sldMkLst>
      </pc:sldChg>
      <pc:sldChg chg="add del">
        <pc:chgData name="Lucy WICKS" userId="S::lwicks@didcotgirls.oxon.sch.uk::4cc0be53-c236-4577-8db1-d6c1cfc8d814" providerId="AD" clId="Web-{613D4CFD-4FAB-4463-CAB4-FB0604D08903}" dt="2024-10-11T12:29:17.270" v="21"/>
        <pc:sldMkLst>
          <pc:docMk/>
          <pc:sldMk cId="4020563778" sldId="419"/>
        </pc:sldMkLst>
      </pc:sldChg>
      <pc:sldChg chg="add del">
        <pc:chgData name="Lucy WICKS" userId="S::lwicks@didcotgirls.oxon.sch.uk::4cc0be53-c236-4577-8db1-d6c1cfc8d814" providerId="AD" clId="Web-{613D4CFD-4FAB-4463-CAB4-FB0604D08903}" dt="2024-10-11T12:29:18.255" v="22"/>
        <pc:sldMkLst>
          <pc:docMk/>
          <pc:sldMk cId="1339680985" sldId="420"/>
        </pc:sldMkLst>
      </pc:sldChg>
      <pc:sldChg chg="add del">
        <pc:chgData name="Lucy WICKS" userId="S::lwicks@didcotgirls.oxon.sch.uk::4cc0be53-c236-4577-8db1-d6c1cfc8d814" providerId="AD" clId="Web-{613D4CFD-4FAB-4463-CAB4-FB0604D08903}" dt="2024-10-11T12:38:11.770" v="328"/>
        <pc:sldMkLst>
          <pc:docMk/>
          <pc:sldMk cId="3032379147" sldId="421"/>
        </pc:sldMkLst>
      </pc:sldChg>
      <pc:sldChg chg="modSp add">
        <pc:chgData name="Lucy WICKS" userId="S::lwicks@didcotgirls.oxon.sch.uk::4cc0be53-c236-4577-8db1-d6c1cfc8d814" providerId="AD" clId="Web-{613D4CFD-4FAB-4463-CAB4-FB0604D08903}" dt="2024-10-11T12:41:58.027" v="329" actId="14100"/>
        <pc:sldMkLst>
          <pc:docMk/>
          <pc:sldMk cId="3441790753" sldId="422"/>
        </pc:sldMkLst>
        <pc:spChg chg="mod">
          <ac:chgData name="Lucy WICKS" userId="S::lwicks@didcotgirls.oxon.sch.uk::4cc0be53-c236-4577-8db1-d6c1cfc8d814" providerId="AD" clId="Web-{613D4CFD-4FAB-4463-CAB4-FB0604D08903}" dt="2024-10-11T12:41:58.027" v="329" actId="14100"/>
          <ac:spMkLst>
            <pc:docMk/>
            <pc:sldMk cId="3441790753" sldId="422"/>
            <ac:spMk id="2" creationId="{20C73FEB-B63D-8680-14A3-FC0F67A15DE9}"/>
          </ac:spMkLst>
        </pc:spChg>
      </pc:sldChg>
      <pc:sldChg chg="modSp add">
        <pc:chgData name="Lucy WICKS" userId="S::lwicks@didcotgirls.oxon.sch.uk::4cc0be53-c236-4577-8db1-d6c1cfc8d814" providerId="AD" clId="Web-{613D4CFD-4FAB-4463-CAB4-FB0604D08903}" dt="2024-10-11T12:28:55.004" v="18" actId="20577"/>
        <pc:sldMkLst>
          <pc:docMk/>
          <pc:sldMk cId="1451180129" sldId="423"/>
        </pc:sldMkLst>
        <pc:spChg chg="mod">
          <ac:chgData name="Lucy WICKS" userId="S::lwicks@didcotgirls.oxon.sch.uk::4cc0be53-c236-4577-8db1-d6c1cfc8d814" providerId="AD" clId="Web-{613D4CFD-4FAB-4463-CAB4-FB0604D08903}" dt="2024-10-11T12:28:55.004" v="18" actId="20577"/>
          <ac:spMkLst>
            <pc:docMk/>
            <pc:sldMk cId="1451180129" sldId="423"/>
            <ac:spMk id="4" creationId="{3EDC0B33-5D85-2FC4-1EB9-1B7FB2967F3D}"/>
          </ac:spMkLst>
        </pc:spChg>
      </pc:sldChg>
      <pc:sldChg chg="new">
        <pc:chgData name="Lucy WICKS" userId="S::lwicks@didcotgirls.oxon.sch.uk::4cc0be53-c236-4577-8db1-d6c1cfc8d814" providerId="AD" clId="Web-{613D4CFD-4FAB-4463-CAB4-FB0604D08903}" dt="2024-10-11T12:29:08.442" v="20"/>
        <pc:sldMkLst>
          <pc:docMk/>
          <pc:sldMk cId="3627069825" sldId="424"/>
        </pc:sldMkLst>
      </pc:sldChg>
      <pc:sldChg chg="modSp add replId">
        <pc:chgData name="Lucy WICKS" userId="S::lwicks@didcotgirls.oxon.sch.uk::4cc0be53-c236-4577-8db1-d6c1cfc8d814" providerId="AD" clId="Web-{613D4CFD-4FAB-4463-CAB4-FB0604D08903}" dt="2024-10-11T12:34:00.841" v="100" actId="20577"/>
        <pc:sldMkLst>
          <pc:docMk/>
          <pc:sldMk cId="4220835802" sldId="425"/>
        </pc:sldMkLst>
        <pc:spChg chg="mod">
          <ac:chgData name="Lucy WICKS" userId="S::lwicks@didcotgirls.oxon.sch.uk::4cc0be53-c236-4577-8db1-d6c1cfc8d814" providerId="AD" clId="Web-{613D4CFD-4FAB-4463-CAB4-FB0604D08903}" dt="2024-10-11T12:32:15.525" v="36" actId="20577"/>
          <ac:spMkLst>
            <pc:docMk/>
            <pc:sldMk cId="4220835802" sldId="425"/>
            <ac:spMk id="2" creationId="{20C73FEB-B63D-8680-14A3-FC0F67A15DE9}"/>
          </ac:spMkLst>
        </pc:spChg>
        <pc:spChg chg="mod">
          <ac:chgData name="Lucy WICKS" userId="S::lwicks@didcotgirls.oxon.sch.uk::4cc0be53-c236-4577-8db1-d6c1cfc8d814" providerId="AD" clId="Web-{613D4CFD-4FAB-4463-CAB4-FB0604D08903}" dt="2024-10-11T12:34:00.841" v="100" actId="20577"/>
          <ac:spMkLst>
            <pc:docMk/>
            <pc:sldMk cId="4220835802" sldId="425"/>
            <ac:spMk id="3" creationId="{A713BF6F-DF76-DC0C-91D2-7CAC6EEF15A2}"/>
          </ac:spMkLst>
        </pc:spChg>
      </pc:sldChg>
      <pc:sldChg chg="add del replId">
        <pc:chgData name="Lucy WICKS" userId="S::lwicks@didcotgirls.oxon.sch.uk::4cc0be53-c236-4577-8db1-d6c1cfc8d814" providerId="AD" clId="Web-{613D4CFD-4FAB-4463-CAB4-FB0604D08903}" dt="2024-10-11T12:34:44.967" v="143"/>
        <pc:sldMkLst>
          <pc:docMk/>
          <pc:sldMk cId="2427717389" sldId="426"/>
        </pc:sldMkLst>
      </pc:sldChg>
      <pc:sldChg chg="add replId">
        <pc:chgData name="Lucy WICKS" userId="S::lwicks@didcotgirls.oxon.sch.uk::4cc0be53-c236-4577-8db1-d6c1cfc8d814" providerId="AD" clId="Web-{613D4CFD-4FAB-4463-CAB4-FB0604D08903}" dt="2024-10-11T12:34:04.685" v="101"/>
        <pc:sldMkLst>
          <pc:docMk/>
          <pc:sldMk cId="4219712570" sldId="427"/>
        </pc:sldMkLst>
      </pc:sldChg>
      <pc:sldChg chg="modSp add replId">
        <pc:chgData name="Lucy WICKS" userId="S::lwicks@didcotgirls.oxon.sch.uk::4cc0be53-c236-4577-8db1-d6c1cfc8d814" providerId="AD" clId="Web-{613D4CFD-4FAB-4463-CAB4-FB0604D08903}" dt="2024-10-11T12:38:01.942" v="327" actId="20577"/>
        <pc:sldMkLst>
          <pc:docMk/>
          <pc:sldMk cId="4216978708" sldId="428"/>
        </pc:sldMkLst>
        <pc:spChg chg="mod">
          <ac:chgData name="Lucy WICKS" userId="S::lwicks@didcotgirls.oxon.sch.uk::4cc0be53-c236-4577-8db1-d6c1cfc8d814" providerId="AD" clId="Web-{613D4CFD-4FAB-4463-CAB4-FB0604D08903}" dt="2024-10-11T12:38:01.942" v="327" actId="20577"/>
          <ac:spMkLst>
            <pc:docMk/>
            <pc:sldMk cId="4216978708" sldId="428"/>
            <ac:spMk id="3" creationId="{A713BF6F-DF76-DC0C-91D2-7CAC6EEF15A2}"/>
          </ac:spMkLst>
        </pc:spChg>
      </pc:sldChg>
      <pc:sldChg chg="modSp add replId">
        <pc:chgData name="Lucy WICKS" userId="S::lwicks@didcotgirls.oxon.sch.uk::4cc0be53-c236-4577-8db1-d6c1cfc8d814" providerId="AD" clId="Web-{613D4CFD-4FAB-4463-CAB4-FB0604D08903}" dt="2024-10-11T12:37:56.582" v="326" actId="20577"/>
        <pc:sldMkLst>
          <pc:docMk/>
          <pc:sldMk cId="3203237908" sldId="429"/>
        </pc:sldMkLst>
        <pc:spChg chg="mod">
          <ac:chgData name="Lucy WICKS" userId="S::lwicks@didcotgirls.oxon.sch.uk::4cc0be53-c236-4577-8db1-d6c1cfc8d814" providerId="AD" clId="Web-{613D4CFD-4FAB-4463-CAB4-FB0604D08903}" dt="2024-10-11T12:37:56.582" v="326" actId="20577"/>
          <ac:spMkLst>
            <pc:docMk/>
            <pc:sldMk cId="3203237908" sldId="429"/>
            <ac:spMk id="3" creationId="{A713BF6F-DF76-DC0C-91D2-7CAC6EEF15A2}"/>
          </ac:spMkLst>
        </pc:spChg>
      </pc:sldChg>
      <pc:sldChg chg="modSp add replId">
        <pc:chgData name="Lucy WICKS" userId="S::lwicks@didcotgirls.oxon.sch.uk::4cc0be53-c236-4577-8db1-d6c1cfc8d814" providerId="AD" clId="Web-{613D4CFD-4FAB-4463-CAB4-FB0604D08903}" dt="2024-10-11T12:37:54.160" v="325" actId="20577"/>
        <pc:sldMkLst>
          <pc:docMk/>
          <pc:sldMk cId="1523428994" sldId="430"/>
        </pc:sldMkLst>
        <pc:spChg chg="mod">
          <ac:chgData name="Lucy WICKS" userId="S::lwicks@didcotgirls.oxon.sch.uk::4cc0be53-c236-4577-8db1-d6c1cfc8d814" providerId="AD" clId="Web-{613D4CFD-4FAB-4463-CAB4-FB0604D08903}" dt="2024-10-11T12:37:54.160" v="325" actId="20577"/>
          <ac:spMkLst>
            <pc:docMk/>
            <pc:sldMk cId="1523428994" sldId="430"/>
            <ac:spMk id="3" creationId="{A713BF6F-DF76-DC0C-91D2-7CAC6EEF15A2}"/>
          </ac:spMkLst>
        </pc:spChg>
      </pc:sldChg>
      <pc:sldChg chg="modSp add replId">
        <pc:chgData name="Lucy WICKS" userId="S::lwicks@didcotgirls.oxon.sch.uk::4cc0be53-c236-4577-8db1-d6c1cfc8d814" providerId="AD" clId="Web-{613D4CFD-4FAB-4463-CAB4-FB0604D08903}" dt="2024-10-11T12:42:07.293" v="332" actId="20577"/>
        <pc:sldMkLst>
          <pc:docMk/>
          <pc:sldMk cId="361725005" sldId="431"/>
        </pc:sldMkLst>
        <pc:spChg chg="mod">
          <ac:chgData name="Lucy WICKS" userId="S::lwicks@didcotgirls.oxon.sch.uk::4cc0be53-c236-4577-8db1-d6c1cfc8d814" providerId="AD" clId="Web-{613D4CFD-4FAB-4463-CAB4-FB0604D08903}" dt="2024-10-11T12:42:07.293" v="332" actId="20577"/>
          <ac:spMkLst>
            <pc:docMk/>
            <pc:sldMk cId="361725005" sldId="431"/>
            <ac:spMk id="3" creationId="{A713BF6F-DF76-DC0C-91D2-7CAC6EEF15A2}"/>
          </ac:spMkLst>
        </pc:spChg>
      </pc:sldChg>
      <pc:sldChg chg="add del replId">
        <pc:chgData name="Lucy WICKS" userId="S::lwicks@didcotgirls.oxon.sch.uk::4cc0be53-c236-4577-8db1-d6c1cfc8d814" providerId="AD" clId="Web-{613D4CFD-4FAB-4463-CAB4-FB0604D08903}" dt="2024-10-11T12:43:31.904" v="381"/>
        <pc:sldMkLst>
          <pc:docMk/>
          <pc:sldMk cId="2344238435" sldId="43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A3BBE-2488-4D15-88F6-9829FBE210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11F6A02-4571-461A-8186-EC8F358F4B56}">
      <dgm:prSet phldrT="[Text]" phldr="0"/>
      <dgm:spPr/>
      <dgm:t>
        <a:bodyPr/>
        <a:lstStyle/>
        <a:p>
          <a:r>
            <a:rPr lang="en-GB">
              <a:latin typeface="Calibri Light" panose="020F0302020204030204"/>
            </a:rPr>
            <a:t>WHAT</a:t>
          </a:r>
          <a:endParaRPr lang="en-GB"/>
        </a:p>
      </dgm:t>
    </dgm:pt>
    <dgm:pt modelId="{08DE0C4F-D12A-4454-ADA5-A676AEDF66B5}" type="parTrans" cxnId="{A7D134EC-DB42-4098-B067-F191443E4A89}">
      <dgm:prSet/>
      <dgm:spPr/>
      <dgm:t>
        <a:bodyPr/>
        <a:lstStyle/>
        <a:p>
          <a:endParaRPr lang="en-GB"/>
        </a:p>
      </dgm:t>
    </dgm:pt>
    <dgm:pt modelId="{031477E1-5B2D-44B7-914F-34D764F87BA3}" type="sibTrans" cxnId="{A7D134EC-DB42-4098-B067-F191443E4A89}">
      <dgm:prSet/>
      <dgm:spPr/>
      <dgm:t>
        <a:bodyPr/>
        <a:lstStyle/>
        <a:p>
          <a:endParaRPr lang="en-GB"/>
        </a:p>
      </dgm:t>
    </dgm:pt>
    <dgm:pt modelId="{BC770B30-23AF-41F9-9FCD-0702A9EA4155}">
      <dgm:prSet phldrT="[Text]" phldr="0"/>
      <dgm:spPr/>
      <dgm:t>
        <a:bodyPr/>
        <a:lstStyle/>
        <a:p>
          <a:r>
            <a:rPr lang="en-GB">
              <a:latin typeface="Calibri Light" panose="020F0302020204030204"/>
            </a:rPr>
            <a:t>WHY</a:t>
          </a:r>
          <a:endParaRPr lang="en-GB"/>
        </a:p>
      </dgm:t>
    </dgm:pt>
    <dgm:pt modelId="{8B160F96-A6E5-4F51-AE0C-E52F46310463}" type="parTrans" cxnId="{F77D1137-96C7-4A63-9EBC-9146BE38E1DE}">
      <dgm:prSet/>
      <dgm:spPr/>
      <dgm:t>
        <a:bodyPr/>
        <a:lstStyle/>
        <a:p>
          <a:endParaRPr lang="en-GB"/>
        </a:p>
      </dgm:t>
    </dgm:pt>
    <dgm:pt modelId="{663A1BB9-4A79-46B3-A3F8-3EDC090BA4F1}" type="sibTrans" cxnId="{F77D1137-96C7-4A63-9EBC-9146BE38E1DE}">
      <dgm:prSet/>
      <dgm:spPr/>
      <dgm:t>
        <a:bodyPr/>
        <a:lstStyle/>
        <a:p>
          <a:endParaRPr lang="en-GB"/>
        </a:p>
      </dgm:t>
    </dgm:pt>
    <dgm:pt modelId="{87064F09-4A37-4216-B8A1-F771E12BE047}">
      <dgm:prSet phldrT="[Text]" phldr="0"/>
      <dgm:spPr/>
      <dgm:t>
        <a:bodyPr/>
        <a:lstStyle/>
        <a:p>
          <a:r>
            <a:rPr lang="en-GB">
              <a:latin typeface="Calibri Light" panose="020F0302020204030204"/>
            </a:rPr>
            <a:t>HOW</a:t>
          </a:r>
          <a:endParaRPr lang="en-GB"/>
        </a:p>
      </dgm:t>
    </dgm:pt>
    <dgm:pt modelId="{C9932187-7F1D-4F63-9FEE-950ED4F97F5F}" type="parTrans" cxnId="{07527D67-5CCA-494C-880D-5EEC47487B2C}">
      <dgm:prSet/>
      <dgm:spPr/>
      <dgm:t>
        <a:bodyPr/>
        <a:lstStyle/>
        <a:p>
          <a:endParaRPr lang="en-GB"/>
        </a:p>
      </dgm:t>
    </dgm:pt>
    <dgm:pt modelId="{7912519D-DDA2-4869-BF82-26067259ECBA}" type="sibTrans" cxnId="{07527D67-5CCA-494C-880D-5EEC47487B2C}">
      <dgm:prSet/>
      <dgm:spPr/>
      <dgm:t>
        <a:bodyPr/>
        <a:lstStyle/>
        <a:p>
          <a:endParaRPr lang="en-GB"/>
        </a:p>
      </dgm:t>
    </dgm:pt>
    <dgm:pt modelId="{08F79588-F406-4A34-BE9B-F5BA7D2255F3}" type="pres">
      <dgm:prSet presAssocID="{A73A3BBE-2488-4D15-88F6-9829FBE210B2}" presName="CompostProcess" presStyleCnt="0">
        <dgm:presLayoutVars>
          <dgm:dir/>
          <dgm:resizeHandles val="exact"/>
        </dgm:presLayoutVars>
      </dgm:prSet>
      <dgm:spPr/>
    </dgm:pt>
    <dgm:pt modelId="{4474A25A-4A61-486F-B2DE-C14204DB4813}" type="pres">
      <dgm:prSet presAssocID="{A73A3BBE-2488-4D15-88F6-9829FBE210B2}" presName="arrow" presStyleLbl="bgShp" presStyleIdx="0" presStyleCnt="1"/>
      <dgm:spPr/>
    </dgm:pt>
    <dgm:pt modelId="{668FB792-04DC-4CE2-991E-C4842704BE7B}" type="pres">
      <dgm:prSet presAssocID="{A73A3BBE-2488-4D15-88F6-9829FBE210B2}" presName="linearProcess" presStyleCnt="0"/>
      <dgm:spPr/>
    </dgm:pt>
    <dgm:pt modelId="{856B5F17-E40E-4488-A5A3-1608CB72A312}" type="pres">
      <dgm:prSet presAssocID="{611F6A02-4571-461A-8186-EC8F358F4B56}" presName="textNode" presStyleLbl="node1" presStyleIdx="0" presStyleCnt="3">
        <dgm:presLayoutVars>
          <dgm:bulletEnabled val="1"/>
        </dgm:presLayoutVars>
      </dgm:prSet>
      <dgm:spPr/>
    </dgm:pt>
    <dgm:pt modelId="{DC85D76D-E6E4-407F-B79E-5020D9FB343A}" type="pres">
      <dgm:prSet presAssocID="{031477E1-5B2D-44B7-914F-34D764F87BA3}" presName="sibTrans" presStyleCnt="0"/>
      <dgm:spPr/>
    </dgm:pt>
    <dgm:pt modelId="{5574D39F-4B67-4CC6-B35B-527A7F553503}" type="pres">
      <dgm:prSet presAssocID="{BC770B30-23AF-41F9-9FCD-0702A9EA4155}" presName="textNode" presStyleLbl="node1" presStyleIdx="1" presStyleCnt="3">
        <dgm:presLayoutVars>
          <dgm:bulletEnabled val="1"/>
        </dgm:presLayoutVars>
      </dgm:prSet>
      <dgm:spPr/>
    </dgm:pt>
    <dgm:pt modelId="{A488A143-1719-4200-9792-7713C59ECFA4}" type="pres">
      <dgm:prSet presAssocID="{663A1BB9-4A79-46B3-A3F8-3EDC090BA4F1}" presName="sibTrans" presStyleCnt="0"/>
      <dgm:spPr/>
    </dgm:pt>
    <dgm:pt modelId="{E8DF01EE-E144-434B-8FE0-E6B89DDE2A13}" type="pres">
      <dgm:prSet presAssocID="{87064F09-4A37-4216-B8A1-F771E12BE04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77D1137-96C7-4A63-9EBC-9146BE38E1DE}" srcId="{A73A3BBE-2488-4D15-88F6-9829FBE210B2}" destId="{BC770B30-23AF-41F9-9FCD-0702A9EA4155}" srcOrd="1" destOrd="0" parTransId="{8B160F96-A6E5-4F51-AE0C-E52F46310463}" sibTransId="{663A1BB9-4A79-46B3-A3F8-3EDC090BA4F1}"/>
    <dgm:cxn modelId="{50BE0761-D295-4B77-BC34-6A9B075CAB08}" type="presOf" srcId="{BC770B30-23AF-41F9-9FCD-0702A9EA4155}" destId="{5574D39F-4B67-4CC6-B35B-527A7F553503}" srcOrd="0" destOrd="0" presId="urn:microsoft.com/office/officeart/2005/8/layout/hProcess9"/>
    <dgm:cxn modelId="{07527D67-5CCA-494C-880D-5EEC47487B2C}" srcId="{A73A3BBE-2488-4D15-88F6-9829FBE210B2}" destId="{87064F09-4A37-4216-B8A1-F771E12BE047}" srcOrd="2" destOrd="0" parTransId="{C9932187-7F1D-4F63-9FEE-950ED4F97F5F}" sibTransId="{7912519D-DDA2-4869-BF82-26067259ECBA}"/>
    <dgm:cxn modelId="{A536DE93-4BF9-464C-80D5-03D8B9535463}" type="presOf" srcId="{611F6A02-4571-461A-8186-EC8F358F4B56}" destId="{856B5F17-E40E-4488-A5A3-1608CB72A312}" srcOrd="0" destOrd="0" presId="urn:microsoft.com/office/officeart/2005/8/layout/hProcess9"/>
    <dgm:cxn modelId="{6F38B8AF-2876-4F52-9F7E-7A225E1BCFF8}" type="presOf" srcId="{87064F09-4A37-4216-B8A1-F771E12BE047}" destId="{E8DF01EE-E144-434B-8FE0-E6B89DDE2A13}" srcOrd="0" destOrd="0" presId="urn:microsoft.com/office/officeart/2005/8/layout/hProcess9"/>
    <dgm:cxn modelId="{354BA6D7-85F8-4B11-88F3-9AAC3998B517}" type="presOf" srcId="{A73A3BBE-2488-4D15-88F6-9829FBE210B2}" destId="{08F79588-F406-4A34-BE9B-F5BA7D2255F3}" srcOrd="0" destOrd="0" presId="urn:microsoft.com/office/officeart/2005/8/layout/hProcess9"/>
    <dgm:cxn modelId="{A7D134EC-DB42-4098-B067-F191443E4A89}" srcId="{A73A3BBE-2488-4D15-88F6-9829FBE210B2}" destId="{611F6A02-4571-461A-8186-EC8F358F4B56}" srcOrd="0" destOrd="0" parTransId="{08DE0C4F-D12A-4454-ADA5-A676AEDF66B5}" sibTransId="{031477E1-5B2D-44B7-914F-34D764F87BA3}"/>
    <dgm:cxn modelId="{DFDCE49F-99C3-4741-8387-74B85745D1DC}" type="presParOf" srcId="{08F79588-F406-4A34-BE9B-F5BA7D2255F3}" destId="{4474A25A-4A61-486F-B2DE-C14204DB4813}" srcOrd="0" destOrd="0" presId="urn:microsoft.com/office/officeart/2005/8/layout/hProcess9"/>
    <dgm:cxn modelId="{3796CDFE-D72F-47A4-89EE-43B8C0652393}" type="presParOf" srcId="{08F79588-F406-4A34-BE9B-F5BA7D2255F3}" destId="{668FB792-04DC-4CE2-991E-C4842704BE7B}" srcOrd="1" destOrd="0" presId="urn:microsoft.com/office/officeart/2005/8/layout/hProcess9"/>
    <dgm:cxn modelId="{E128DF70-98F9-4B81-9B1D-0F564AFB8B7D}" type="presParOf" srcId="{668FB792-04DC-4CE2-991E-C4842704BE7B}" destId="{856B5F17-E40E-4488-A5A3-1608CB72A312}" srcOrd="0" destOrd="0" presId="urn:microsoft.com/office/officeart/2005/8/layout/hProcess9"/>
    <dgm:cxn modelId="{728763C3-F455-4F89-9B08-CC8F129409FB}" type="presParOf" srcId="{668FB792-04DC-4CE2-991E-C4842704BE7B}" destId="{DC85D76D-E6E4-407F-B79E-5020D9FB343A}" srcOrd="1" destOrd="0" presId="urn:microsoft.com/office/officeart/2005/8/layout/hProcess9"/>
    <dgm:cxn modelId="{13697CBE-7F21-477D-8E93-A0D11C0BAA54}" type="presParOf" srcId="{668FB792-04DC-4CE2-991E-C4842704BE7B}" destId="{5574D39F-4B67-4CC6-B35B-527A7F553503}" srcOrd="2" destOrd="0" presId="urn:microsoft.com/office/officeart/2005/8/layout/hProcess9"/>
    <dgm:cxn modelId="{B86C28AC-5BDB-4930-943B-1ED728C3C422}" type="presParOf" srcId="{668FB792-04DC-4CE2-991E-C4842704BE7B}" destId="{A488A143-1719-4200-9792-7713C59ECFA4}" srcOrd="3" destOrd="0" presId="urn:microsoft.com/office/officeart/2005/8/layout/hProcess9"/>
    <dgm:cxn modelId="{F10A3C28-FC6C-4BC4-8B75-9BEBD3E56042}" type="presParOf" srcId="{668FB792-04DC-4CE2-991E-C4842704BE7B}" destId="{E8DF01EE-E144-434B-8FE0-E6B89DDE2A1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4A25A-4A61-486F-B2DE-C14204DB4813}">
      <dsp:nvSpPr>
        <dsp:cNvPr id="0" name=""/>
        <dsp:cNvSpPr/>
      </dsp:nvSpPr>
      <dsp:spPr>
        <a:xfrm>
          <a:off x="666442" y="0"/>
          <a:ext cx="7553016" cy="417379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B5F17-E40E-4488-A5A3-1608CB72A312}">
      <dsp:nvSpPr>
        <dsp:cNvPr id="0" name=""/>
        <dsp:cNvSpPr/>
      </dsp:nvSpPr>
      <dsp:spPr>
        <a:xfrm>
          <a:off x="27768" y="1252137"/>
          <a:ext cx="2665770" cy="16695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>
              <a:latin typeface="Calibri Light" panose="020F0302020204030204"/>
            </a:rPr>
            <a:t>WHAT</a:t>
          </a:r>
          <a:endParaRPr lang="en-GB" sz="6400" kern="1200"/>
        </a:p>
      </dsp:txBody>
      <dsp:txXfrm>
        <a:off x="109267" y="1333636"/>
        <a:ext cx="2502772" cy="1506519"/>
      </dsp:txXfrm>
    </dsp:sp>
    <dsp:sp modelId="{5574D39F-4B67-4CC6-B35B-527A7F553503}">
      <dsp:nvSpPr>
        <dsp:cNvPr id="0" name=""/>
        <dsp:cNvSpPr/>
      </dsp:nvSpPr>
      <dsp:spPr>
        <a:xfrm>
          <a:off x="3110065" y="1252137"/>
          <a:ext cx="2665770" cy="16695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>
              <a:latin typeface="Calibri Light" panose="020F0302020204030204"/>
            </a:rPr>
            <a:t>WHY</a:t>
          </a:r>
          <a:endParaRPr lang="en-GB" sz="6400" kern="1200"/>
        </a:p>
      </dsp:txBody>
      <dsp:txXfrm>
        <a:off x="3191564" y="1333636"/>
        <a:ext cx="2502772" cy="1506519"/>
      </dsp:txXfrm>
    </dsp:sp>
    <dsp:sp modelId="{E8DF01EE-E144-434B-8FE0-E6B89DDE2A13}">
      <dsp:nvSpPr>
        <dsp:cNvPr id="0" name=""/>
        <dsp:cNvSpPr/>
      </dsp:nvSpPr>
      <dsp:spPr>
        <a:xfrm>
          <a:off x="6192362" y="1252137"/>
          <a:ext cx="2665770" cy="16695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>
              <a:latin typeface="Calibri Light" panose="020F0302020204030204"/>
            </a:rPr>
            <a:t>HOW</a:t>
          </a:r>
          <a:endParaRPr lang="en-GB" sz="6400" kern="1200"/>
        </a:p>
      </dsp:txBody>
      <dsp:txXfrm>
        <a:off x="6273861" y="1333636"/>
        <a:ext cx="2502772" cy="1506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C170E-210D-4088-943B-64789D6CE395}" type="datetimeFigureOut"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05414-00DA-4777-9A40-7328350643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8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1249363"/>
            <a:ext cx="6005513" cy="3378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084CC-243A-428A-8D4D-85D8E0731FE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80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52575a153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52575a153a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252575a153a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2575a153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52575a153a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52575a153a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Tong xue men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Yes</a:t>
            </a:r>
            <a:r>
              <a:rPr lang="en-US"/>
              <a:t>-duì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No-</a:t>
            </a:r>
            <a:r>
              <a:rPr lang="en-US"/>
              <a:t> bù duì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Or</a:t>
            </a:r>
            <a:r>
              <a:rPr lang="en-US"/>
              <a:t>-hai shi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And</a:t>
            </a:r>
            <a:r>
              <a:rPr lang="en-US"/>
              <a:t>-huh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Also</a:t>
            </a:r>
            <a:r>
              <a:rPr lang="en-US"/>
              <a:t>-ye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With</a:t>
            </a:r>
            <a:r>
              <a:rPr lang="en-US"/>
              <a:t>-gen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Because</a:t>
            </a:r>
            <a:r>
              <a:rPr lang="en-US"/>
              <a:t>-yin wei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But</a:t>
            </a:r>
            <a:r>
              <a:rPr lang="en-US"/>
              <a:t>-ke shi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Tong xue men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Yes</a:t>
            </a:r>
            <a:r>
              <a:rPr lang="en-US"/>
              <a:t>-duì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No-</a:t>
            </a:r>
            <a:r>
              <a:rPr lang="en-US"/>
              <a:t> bù duì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Or</a:t>
            </a:r>
            <a:r>
              <a:rPr lang="en-US"/>
              <a:t>-hai shi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And</a:t>
            </a:r>
            <a:r>
              <a:rPr lang="en-US"/>
              <a:t>-huh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Also</a:t>
            </a:r>
            <a:r>
              <a:rPr lang="en-US"/>
              <a:t>-ye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With</a:t>
            </a:r>
            <a:r>
              <a:rPr lang="en-US"/>
              <a:t>-gen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Because</a:t>
            </a:r>
            <a:r>
              <a:rPr lang="en-US"/>
              <a:t>-yin wei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But</a:t>
            </a:r>
            <a:r>
              <a:rPr lang="en-US"/>
              <a:t>-ke shi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2383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Tong xue men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Yes</a:t>
            </a:r>
            <a:r>
              <a:rPr lang="en-US"/>
              <a:t>-duì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No-</a:t>
            </a:r>
            <a:r>
              <a:rPr lang="en-US"/>
              <a:t> bù duì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Or</a:t>
            </a:r>
            <a:r>
              <a:rPr lang="en-US"/>
              <a:t>-hai shi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And</a:t>
            </a:r>
            <a:r>
              <a:rPr lang="en-US"/>
              <a:t>-huh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Also</a:t>
            </a:r>
            <a:r>
              <a:rPr lang="en-US"/>
              <a:t>-ye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With</a:t>
            </a:r>
            <a:r>
              <a:rPr lang="en-US"/>
              <a:t>-gen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Because</a:t>
            </a:r>
            <a:r>
              <a:rPr lang="en-US"/>
              <a:t>-yin wei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But</a:t>
            </a:r>
            <a:r>
              <a:rPr lang="en-US"/>
              <a:t>-ke shi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14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6b9d06c20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Tong xue men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Yes</a:t>
            </a:r>
            <a:r>
              <a:rPr lang="en-US"/>
              <a:t>-duì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No-</a:t>
            </a:r>
            <a:r>
              <a:rPr lang="en-US"/>
              <a:t> bù duì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Or</a:t>
            </a:r>
            <a:r>
              <a:rPr lang="en-US"/>
              <a:t>-hai shi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And</a:t>
            </a:r>
            <a:r>
              <a:rPr lang="en-US"/>
              <a:t>-huh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Also</a:t>
            </a:r>
            <a:r>
              <a:rPr lang="en-US"/>
              <a:t>-ye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With</a:t>
            </a:r>
            <a:r>
              <a:rPr lang="en-US"/>
              <a:t>-gen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Because</a:t>
            </a:r>
            <a:r>
              <a:rPr lang="en-US"/>
              <a:t>-yin wei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But</a:t>
            </a:r>
            <a:r>
              <a:rPr lang="en-US"/>
              <a:t>-ke shi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16b9d06c2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13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6b9d06c20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Tong xue men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Yes</a:t>
            </a:r>
            <a:r>
              <a:rPr lang="en-US"/>
              <a:t>-duì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No-</a:t>
            </a:r>
            <a:r>
              <a:rPr lang="en-US"/>
              <a:t> bù duì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Or</a:t>
            </a:r>
            <a:r>
              <a:rPr lang="en-US"/>
              <a:t>-hai shi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And</a:t>
            </a:r>
            <a:r>
              <a:rPr lang="en-US"/>
              <a:t>-huh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Also</a:t>
            </a:r>
            <a:r>
              <a:rPr lang="en-US"/>
              <a:t>-ye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With</a:t>
            </a:r>
            <a:r>
              <a:rPr lang="en-US"/>
              <a:t>-gen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Because</a:t>
            </a:r>
            <a:r>
              <a:rPr lang="en-US"/>
              <a:t>-yin wei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But</a:t>
            </a:r>
            <a:r>
              <a:rPr lang="en-US"/>
              <a:t>-ke shi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16b9d06c2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9496519a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Tong shuo men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Yes</a:t>
            </a:r>
            <a:r>
              <a:rPr lang="en-US"/>
              <a:t>-shì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No-</a:t>
            </a:r>
            <a:r>
              <a:rPr lang="en-US"/>
              <a:t> bù shì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Or</a:t>
            </a:r>
            <a:r>
              <a:rPr lang="en-US"/>
              <a:t>-hai shi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And</a:t>
            </a:r>
            <a:r>
              <a:rPr lang="en-US"/>
              <a:t>-huh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Also</a:t>
            </a:r>
            <a:r>
              <a:rPr lang="en-US"/>
              <a:t>-ye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With</a:t>
            </a:r>
            <a:r>
              <a:rPr lang="en-US"/>
              <a:t>-gen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Because</a:t>
            </a:r>
            <a:r>
              <a:rPr lang="en-US"/>
              <a:t>-yin wei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But</a:t>
            </a:r>
            <a:r>
              <a:rPr lang="en-US"/>
              <a:t>-ke shi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a9496519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dcd6150be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tóngxuémen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Yes</a:t>
            </a:r>
            <a:r>
              <a:rPr lang="en-US"/>
              <a:t>-duì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No-</a:t>
            </a:r>
            <a:r>
              <a:rPr lang="en-US"/>
              <a:t> bù duì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Or</a:t>
            </a:r>
            <a:r>
              <a:rPr lang="en-US"/>
              <a:t>-hai shi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And</a:t>
            </a:r>
            <a:r>
              <a:rPr lang="en-US"/>
              <a:t>-huh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Also</a:t>
            </a:r>
            <a:r>
              <a:rPr lang="en-US"/>
              <a:t>-ye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With</a:t>
            </a:r>
            <a:r>
              <a:rPr lang="en-US"/>
              <a:t>-gen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Because</a:t>
            </a:r>
            <a:r>
              <a:rPr lang="en-US"/>
              <a:t>-yin wei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But</a:t>
            </a:r>
            <a:r>
              <a:rPr lang="en-US"/>
              <a:t>-ke shi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9dcd6150b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124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pngimg.com/download/57179" TargetMode="External"/><Relationship Id="rId3" Type="http://schemas.openxmlformats.org/officeDocument/2006/relationships/hyperlink" Target="mailto:lwicks@didcotgirls.oxon.sch.uk" TargetMode="External"/><Relationship Id="rId7" Type="http://schemas.openxmlformats.org/officeDocument/2006/relationships/hyperlink" Target="https://commons.wikimedia.org/wiki/File:Spain_flag_icon.svg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://www.pngall.com/france-flag-png" TargetMode="External"/><Relationship Id="rId5" Type="http://schemas.openxmlformats.org/officeDocument/2006/relationships/hyperlink" Target="https://freepngimg.com/png/11043-china-flag-png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://www.pngall.com/germany-flag-p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lag_of_China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s://en.wikipedia.org/wiki/Flag_of_Spain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lag_of_China" TargetMode="External"/><Relationship Id="rId13" Type="http://schemas.openxmlformats.org/officeDocument/2006/relationships/hyperlink" Target="https://www.youtube.com/@kathrinshechtman" TargetMode="External"/><Relationship Id="rId18" Type="http://schemas.openxmlformats.org/officeDocument/2006/relationships/hyperlink" Target="https://www.youtube.com/@haiyunlu9759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12" Type="http://schemas.openxmlformats.org/officeDocument/2006/relationships/hyperlink" Target="https://youtube.com/playlist?list=PLD0666ZhOzwhyOzXQN7lxY8-K_UIRakJL&amp;si=hmCkPHNe5dPVCHIg" TargetMode="External"/><Relationship Id="rId17" Type="http://schemas.openxmlformats.org/officeDocument/2006/relationships/hyperlink" Target="https://www.youtube.com/@ComprehensibleChinese" TargetMode="External"/><Relationship Id="rId2" Type="http://schemas.openxmlformats.org/officeDocument/2006/relationships/image" Target="../media/image28.jpeg"/><Relationship Id="rId16" Type="http://schemas.openxmlformats.org/officeDocument/2006/relationships/hyperlink" Target="https://www.youtube.com/@terrywaltz9167" TargetMode="External"/><Relationship Id="rId20" Type="http://schemas.openxmlformats.org/officeDocument/2006/relationships/hyperlink" Target="https://www.youtube.com/@comprehensibleclassro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ermany" TargetMode="External"/><Relationship Id="rId11" Type="http://schemas.openxmlformats.org/officeDocument/2006/relationships/hyperlink" Target="https://www.youtube.com/@TowardProficiency" TargetMode="External"/><Relationship Id="rId5" Type="http://schemas.openxmlformats.org/officeDocument/2006/relationships/image" Target="../media/image29.png"/><Relationship Id="rId15" Type="http://schemas.openxmlformats.org/officeDocument/2006/relationships/hyperlink" Target="https://www.youtube.com/@DianeNeubauer" TargetMode="External"/><Relationship Id="rId10" Type="http://schemas.openxmlformats.org/officeDocument/2006/relationships/hyperlink" Target="https://www.youtube.com/@learningthroughreading" TargetMode="External"/><Relationship Id="rId19" Type="http://schemas.openxmlformats.org/officeDocument/2006/relationships/hyperlink" Target="https://www.youtube.com/@blablachinese7526" TargetMode="External"/><Relationship Id="rId4" Type="http://schemas.openxmlformats.org/officeDocument/2006/relationships/hyperlink" Target="https://en.wikipedia.org/wiki/Flag_of_Spain" TargetMode="External"/><Relationship Id="rId9" Type="http://schemas.openxmlformats.org/officeDocument/2006/relationships/hyperlink" Target="https://www.youtube.com/channel/UCO8pXWUthVr4tSsqvqDU87A" TargetMode="External"/><Relationship Id="rId14" Type="http://schemas.openxmlformats.org/officeDocument/2006/relationships/hyperlink" Target="https://youtu.be/34bTlvYw8AE?si=1EDH-0Y9idDnxNoI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7G8oVAlgBU?si=gtT65_r76gTFSUJM" TargetMode="External"/><Relationship Id="rId2" Type="http://schemas.openxmlformats.org/officeDocument/2006/relationships/hyperlink" Target="https://youtu.be/N0ICDg4fsIM?si=tLPCtlTvyCbV9Ez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checklist-png/download/45621" TargetMode="Externa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chrisdesign/art/Melting-chocolate-text-35800797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307A2A-3DF5-1A4E-BE9C-399E31221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122" y="267488"/>
            <a:ext cx="9965198" cy="2302550"/>
          </a:xfrm>
          <a:solidFill>
            <a:srgbClr val="F9CBD7"/>
          </a:solidFill>
        </p:spPr>
        <p:txBody>
          <a:bodyPr>
            <a:normAutofit/>
          </a:bodyPr>
          <a:lstStyle/>
          <a:p>
            <a:r>
              <a:rPr lang="en-GB" sz="4900"/>
              <a:t>Story Listening and Story Asking</a:t>
            </a:r>
            <a:br>
              <a:rPr lang="en-US" sz="3600"/>
            </a:br>
            <a:r>
              <a:rPr lang="en-US" sz="2700"/>
              <a:t>Lucy Wicks, Head of Chinese and SLE</a:t>
            </a:r>
            <a:br>
              <a:rPr lang="en-US" sz="2700"/>
            </a:br>
            <a:r>
              <a:rPr lang="en-US" sz="2700"/>
              <a:t>Didcot Girls’ School, Oxfordshire</a:t>
            </a:r>
            <a:br>
              <a:rPr lang="en-US" sz="2700"/>
            </a:br>
            <a:r>
              <a:rPr lang="en-US" sz="3100">
                <a:hlinkClick r:id="rId3"/>
              </a:rPr>
              <a:t>lwicks@didcotgirls.oxon.sch.uk</a:t>
            </a:r>
            <a:endParaRPr lang="en-US" sz="3100"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A5739D-F242-3649-9C6F-85421FBE6AAF}"/>
              </a:ext>
            </a:extLst>
          </p:cNvPr>
          <p:cNvSpPr txBox="1"/>
          <p:nvPr/>
        </p:nvSpPr>
        <p:spPr>
          <a:xfrm>
            <a:off x="-5005137" y="2165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Subtitle 6">
            <a:extLst>
              <a:ext uri="{FF2B5EF4-FFF2-40B4-BE49-F238E27FC236}">
                <a16:creationId xmlns:a16="http://schemas.microsoft.com/office/drawing/2014/main" id="{82942AAD-53BB-4C64-8FE0-57E0724E581F}"/>
              </a:ext>
            </a:extLst>
          </p:cNvPr>
          <p:cNvSpPr txBox="1">
            <a:spLocks/>
          </p:cNvSpPr>
          <p:nvPr/>
        </p:nvSpPr>
        <p:spPr>
          <a:xfrm>
            <a:off x="1216926" y="2777114"/>
            <a:ext cx="5625902" cy="54544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First, an introduction…  A bit about me </a:t>
            </a:r>
            <a:r>
              <a:rPr lang="en-US" sz="2400">
                <a:sym typeface="Wingdings" panose="05000000000000000000" pitchFamily="2" charset="2"/>
              </a:rPr>
              <a:t> </a:t>
            </a:r>
            <a:endParaRPr lang="en-US" sz="240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686748-9557-4B90-9440-BF765B6DD4AA}"/>
              </a:ext>
            </a:extLst>
          </p:cNvPr>
          <p:cNvSpPr txBox="1">
            <a:spLocks/>
          </p:cNvSpPr>
          <p:nvPr/>
        </p:nvSpPr>
        <p:spPr>
          <a:xfrm>
            <a:off x="252506" y="3541491"/>
            <a:ext cx="9500572" cy="1988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19+ years of teaching German, Spanish, Mandarin and French (also Business Studies) in 3 UK comprehensive schools</a:t>
            </a:r>
          </a:p>
          <a:p>
            <a:r>
              <a:rPr lang="en-US" sz="2400"/>
              <a:t>1 year of teaching English in Beijing (and many years of self-study of Chinese since then)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/>
              <a:t>Currently teach on Oxford University MFL PGCE </a:t>
            </a:r>
            <a:r>
              <a:rPr lang="en-US" sz="2400" err="1"/>
              <a:t>programme</a:t>
            </a:r>
            <a:r>
              <a:rPr lang="en-US" sz="2400"/>
              <a:t>, leading the CFL strand</a:t>
            </a:r>
          </a:p>
          <a:p>
            <a:r>
              <a:rPr lang="en-US" sz="2400"/>
              <a:t>SLE – assisting other schools to set up and teach Chinese, develop curriculums for KS2 to KS5</a:t>
            </a:r>
            <a:endParaRPr lang="en-US" sz="2400">
              <a:ea typeface="Calibri"/>
              <a:cs typeface="Calibri"/>
            </a:endParaRPr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8F3DC053-1F4D-4949-8EAC-E31CE9D2B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53988" y="4350662"/>
            <a:ext cx="1642033" cy="1231525"/>
          </a:xfrm>
          <a:prstGeom prst="rect">
            <a:avLst/>
          </a:prstGeom>
        </p:spPr>
      </p:pic>
      <p:pic>
        <p:nvPicPr>
          <p:cNvPr id="20" name="Picture 19" descr="Icon&#10;&#10;Description automatically generated with low confidence">
            <a:extLst>
              <a:ext uri="{FF2B5EF4-FFF2-40B4-BE49-F238E27FC236}">
                <a16:creationId xmlns:a16="http://schemas.microsoft.com/office/drawing/2014/main" id="{8C4A9162-048A-4792-9B0B-6D28AA9567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689378" y="3090144"/>
            <a:ext cx="1171251" cy="11712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F34AF0-C9E0-4D34-914B-60A6E02FB1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641478" y="3094323"/>
            <a:ext cx="1550522" cy="1162892"/>
          </a:xfrm>
          <a:prstGeom prst="rect">
            <a:avLst/>
          </a:prstGeom>
        </p:spPr>
      </p:pic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FB6A33F3-3D25-49A9-8C4D-BFD6FFC882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705597" y="4354842"/>
            <a:ext cx="1486403" cy="11148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5814D0-25E3-A141-972F-238028C558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6136" y="272718"/>
            <a:ext cx="17589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81912-49DC-C272-CA30-92ED41A4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" y="305117"/>
            <a:ext cx="8641080" cy="102997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Story Listening: La </a:t>
            </a:r>
            <a:r>
              <a:rPr lang="en-GB" dirty="0" err="1"/>
              <a:t>vaca</a:t>
            </a:r>
            <a:r>
              <a:rPr lang="en-GB" dirty="0"/>
              <a:t> que </a:t>
            </a:r>
            <a:r>
              <a:rPr lang="en-GB" dirty="0" err="1"/>
              <a:t>decía</a:t>
            </a:r>
            <a:r>
              <a:rPr lang="en-GB" dirty="0"/>
              <a:t> “oink”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C0B33-5D85-2FC4-1EB9-1B7FB2967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500" dirty="0"/>
              <a:t>CHALLENGE: how do you say?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500" dirty="0"/>
              <a:t>Cow</a:t>
            </a:r>
          </a:p>
          <a:p>
            <a:pPr marL="0" indent="0">
              <a:buNone/>
            </a:pPr>
            <a:r>
              <a:rPr lang="en-GB" sz="3500" dirty="0"/>
              <a:t>Pig</a:t>
            </a:r>
          </a:p>
          <a:p>
            <a:pPr marL="0" indent="0">
              <a:buNone/>
            </a:pPr>
            <a:r>
              <a:rPr lang="en-GB" sz="3500" dirty="0"/>
              <a:t>Farm</a:t>
            </a:r>
          </a:p>
          <a:p>
            <a:pPr marL="0" indent="0">
              <a:buNone/>
            </a:pPr>
            <a:r>
              <a:rPr lang="en-GB" sz="3500" dirty="0"/>
              <a:t>Happy</a:t>
            </a:r>
          </a:p>
          <a:p>
            <a:pPr marL="0" indent="0">
              <a:buNone/>
            </a:pPr>
            <a:r>
              <a:rPr lang="en-GB" sz="3500" dirty="0"/>
              <a:t>speak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4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05BD-4B3B-733A-C7C7-0A5679639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4D788-B477-7721-147A-838A314BC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6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C8DD6-D0E5-BC7A-122E-D94BEC25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B0EC573C-2C34-0E72-2553-20279B764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073" y="149226"/>
            <a:ext cx="9033767" cy="6572023"/>
          </a:xfrm>
        </p:spPr>
      </p:pic>
    </p:spTree>
    <p:extLst>
      <p:ext uri="{BB962C8B-B14F-4D97-AF65-F5344CB8AC3E}">
        <p14:creationId xmlns:p14="http://schemas.microsoft.com/office/powerpoint/2010/main" val="283191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5DC1B-AA8A-43DF-9F2A-5385D6B1A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white and black text on a white background&#10;&#10;Description automatically generated">
            <a:extLst>
              <a:ext uri="{FF2B5EF4-FFF2-40B4-BE49-F238E27FC236}">
                <a16:creationId xmlns:a16="http://schemas.microsoft.com/office/drawing/2014/main" id="{9611C0B9-615E-8C5B-1DD2-910A6BD06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908" y="366940"/>
            <a:ext cx="8939357" cy="6441395"/>
          </a:xfrm>
        </p:spPr>
      </p:pic>
    </p:spTree>
    <p:extLst>
      <p:ext uri="{BB962C8B-B14F-4D97-AF65-F5344CB8AC3E}">
        <p14:creationId xmlns:p14="http://schemas.microsoft.com/office/powerpoint/2010/main" val="206827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3FEB-B63D-8680-14A3-FC0F67A15D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Story-Asking / TPRS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3BF6F-DF76-DC0C-91D2-7CAC6EEF1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98368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AutoNum type="arabicParenR"/>
            </a:pPr>
            <a:r>
              <a:rPr lang="en-GB" sz="3600" dirty="0">
                <a:ea typeface="Calibri"/>
                <a:cs typeface="Calibri"/>
              </a:rPr>
              <a:t>Teach Qu words and key verbs from story in advance (gestures)</a:t>
            </a:r>
          </a:p>
          <a:p>
            <a:pPr marL="0" indent="0">
              <a:buNone/>
            </a:pPr>
            <a:endParaRPr lang="en-GB" sz="3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83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/>
        </p:nvSpPr>
        <p:spPr>
          <a:xfrm>
            <a:off x="1956822" y="-105432"/>
            <a:ext cx="14085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¿Qué?</a:t>
            </a:r>
            <a:endParaRPr sz="1400"/>
          </a:p>
        </p:txBody>
      </p:sp>
      <p:sp>
        <p:nvSpPr>
          <p:cNvPr id="140" name="Google Shape;140;p21"/>
          <p:cNvSpPr txBox="1"/>
          <p:nvPr/>
        </p:nvSpPr>
        <p:spPr>
          <a:xfrm>
            <a:off x="2482673" y="47912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141" name="Google Shape;141;p21"/>
          <p:cNvSpPr txBox="1"/>
          <p:nvPr/>
        </p:nvSpPr>
        <p:spPr>
          <a:xfrm>
            <a:off x="4922166" y="-105432"/>
            <a:ext cx="18210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¿Quién?</a:t>
            </a:r>
            <a:endParaRPr sz="1400"/>
          </a:p>
        </p:txBody>
      </p:sp>
      <p:sp>
        <p:nvSpPr>
          <p:cNvPr id="142" name="Google Shape;142;p21"/>
          <p:cNvSpPr txBox="1"/>
          <p:nvPr/>
        </p:nvSpPr>
        <p:spPr>
          <a:xfrm>
            <a:off x="8307428" y="-105432"/>
            <a:ext cx="1969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¿Dónde?</a:t>
            </a:r>
            <a:endParaRPr sz="1400"/>
          </a:p>
        </p:txBody>
      </p:sp>
      <p:sp>
        <p:nvSpPr>
          <p:cNvPr id="146" name="Google Shape;146;p21"/>
          <p:cNvSpPr txBox="1"/>
          <p:nvPr/>
        </p:nvSpPr>
        <p:spPr>
          <a:xfrm>
            <a:off x="5595561" y="52376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147" name="Google Shape;147;p21"/>
          <p:cNvSpPr txBox="1"/>
          <p:nvPr/>
        </p:nvSpPr>
        <p:spPr>
          <a:xfrm>
            <a:off x="8948002" y="52376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151" name="Google Shape;151;p21"/>
          <p:cNvSpPr/>
          <p:nvPr/>
        </p:nvSpPr>
        <p:spPr>
          <a:xfrm>
            <a:off x="1437704" y="53298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1956826" y="17150"/>
            <a:ext cx="2437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shénme?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2482673" y="48805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154" name="Google Shape;154;p21"/>
          <p:cNvSpPr txBox="1"/>
          <p:nvPr/>
        </p:nvSpPr>
        <p:spPr>
          <a:xfrm>
            <a:off x="4922176" y="17150"/>
            <a:ext cx="1720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    shéi?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8109950" y="17150"/>
            <a:ext cx="25203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nǎlǐ / nǎr?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5595561" y="53269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157" name="Google Shape;157;p21"/>
          <p:cNvSpPr txBox="1"/>
          <p:nvPr/>
        </p:nvSpPr>
        <p:spPr>
          <a:xfrm>
            <a:off x="8948002" y="53269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cxnSp>
        <p:nvCxnSpPr>
          <p:cNvPr id="165" name="Google Shape;165;p21"/>
          <p:cNvCxnSpPr/>
          <p:nvPr/>
        </p:nvCxnSpPr>
        <p:spPr>
          <a:xfrm rot="10800000" flipH="1">
            <a:off x="8535450" y="0"/>
            <a:ext cx="197100" cy="179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Graphic 2" descr="Key with solid fill">
            <a:extLst>
              <a:ext uri="{FF2B5EF4-FFF2-40B4-BE49-F238E27FC236}">
                <a16:creationId xmlns:a16="http://schemas.microsoft.com/office/drawing/2014/main" id="{DC7E754A-936A-979D-3221-D7013E555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996" y="1017208"/>
            <a:ext cx="914400" cy="914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2FCF77-CFFF-B528-F93B-7C4147B2F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126592"/>
              </p:ext>
            </p:extLst>
          </p:nvPr>
        </p:nvGraphicFramePr>
        <p:xfrm>
          <a:off x="3922058" y="1972235"/>
          <a:ext cx="3914418" cy="20766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01275">
                  <a:extLst>
                    <a:ext uri="{9D8B030D-6E8A-4147-A177-3AD203B41FA5}">
                      <a16:colId xmlns:a16="http://schemas.microsoft.com/office/drawing/2014/main" val="1622411663"/>
                    </a:ext>
                  </a:extLst>
                </a:gridCol>
                <a:gridCol w="1013143">
                  <a:extLst>
                    <a:ext uri="{9D8B030D-6E8A-4147-A177-3AD203B41FA5}">
                      <a16:colId xmlns:a16="http://schemas.microsoft.com/office/drawing/2014/main" val="1644396230"/>
                    </a:ext>
                  </a:extLst>
                </a:gridCol>
              </a:tblGrid>
              <a:tr h="690433"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50"/>
                        </a:lnSpc>
                      </a:pPr>
                      <a:endParaRPr lang="en-US" sz="3600" b="0" i="0" u="none" strike="noStrike" dirty="0">
                        <a:solidFill>
                          <a:schemeClr val="tx1"/>
                        </a:solidFill>
                        <a:effectLst/>
                        <a:latin typeface="Baloo Da"/>
                      </a:endParaRPr>
                    </a:p>
                    <a:p>
                      <a:pPr lvl="0" algn="ctr">
                        <a:lnSpc>
                          <a:spcPts val="2850"/>
                        </a:lnSpc>
                        <a:buNone/>
                      </a:pPr>
                      <a:r>
                        <a:rPr lang="en-US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Baloo Da"/>
                        </a:rPr>
                        <a:t>ma </a:t>
                      </a:r>
                      <a:r>
                        <a:rPr lang="ja-JP" altLang="en-US" sz="3600" b="0" i="0" u="none" strike="noStrike">
                          <a:solidFill>
                            <a:schemeClr val="tx1"/>
                          </a:solidFill>
                          <a:effectLst/>
                          <a:latin typeface="Baloo Da"/>
                        </a:rPr>
                        <a:t>吗</a:t>
                      </a:r>
                    </a:p>
                  </a:txBody>
                  <a:tcPr marL="91450" marR="91450">
                    <a:lnL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</a:pP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Da"/>
                        </a:rPr>
                        <a:t>?</a:t>
                      </a:r>
                      <a:endParaRPr lang="en-US" sz="3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50" marR="91450">
                    <a:lnL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424363"/>
                  </a:ext>
                </a:extLst>
              </a:tr>
              <a:tr h="122873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</a:pPr>
                      <a:endParaRPr lang="en-US" sz="3600" b="0" i="0" u="none" strike="noStrike" dirty="0">
                        <a:solidFill>
                          <a:srgbClr val="1155CC"/>
                        </a:solidFill>
                        <a:effectLst/>
                        <a:latin typeface="Baloo Da"/>
                      </a:endParaRPr>
                    </a:p>
                    <a:p>
                      <a:pPr lvl="0" algn="ctr">
                        <a:lnSpc>
                          <a:spcPts val="2850"/>
                        </a:lnSpc>
                        <a:buNone/>
                      </a:pPr>
                      <a:r>
                        <a:rPr lang="en-US" sz="3600" b="0" i="0" u="none" strike="noStrike" dirty="0" err="1">
                          <a:solidFill>
                            <a:srgbClr val="1155CC"/>
                          </a:solidFill>
                          <a:effectLst/>
                          <a:latin typeface="Baloo Da"/>
                        </a:rPr>
                        <a:t>hái</a:t>
                      </a:r>
                      <a:r>
                        <a:rPr lang="en-US" sz="3600" b="0" i="0" u="none" strike="noStrike" dirty="0">
                          <a:solidFill>
                            <a:srgbClr val="0B5394"/>
                          </a:solidFill>
                          <a:effectLst/>
                          <a:latin typeface="Baloo Da"/>
                        </a:rPr>
                        <a:t> </a:t>
                      </a:r>
                      <a:r>
                        <a:rPr lang="en-US" sz="3600" b="0" i="0" u="none" strike="noStrike" dirty="0" err="1">
                          <a:solidFill>
                            <a:srgbClr val="980000"/>
                          </a:solidFill>
                          <a:effectLst/>
                          <a:latin typeface="Baloo Da"/>
                        </a:rPr>
                        <a:t>shì</a:t>
                      </a:r>
                      <a:r>
                        <a:rPr lang="en-US" sz="3600" b="0" i="0" u="none" strike="noStrike" dirty="0">
                          <a:solidFill>
                            <a:srgbClr val="980000"/>
                          </a:solidFill>
                          <a:effectLst/>
                          <a:latin typeface="Baloo Da"/>
                        </a:rPr>
                        <a:t> </a:t>
                      </a:r>
                      <a:r>
                        <a:rPr lang="ja-JP" altLang="en-US" sz="3600" b="0" i="0" u="none" strike="noStrike">
                          <a:solidFill>
                            <a:srgbClr val="1155CC"/>
                          </a:solidFill>
                          <a:effectLst/>
                          <a:latin typeface="Baloo Da"/>
                        </a:rPr>
                        <a:t>还</a:t>
                      </a:r>
                      <a:r>
                        <a:rPr lang="ja-JP" altLang="en-US" sz="3600" b="0" i="0" u="none" strike="noStrike">
                          <a:solidFill>
                            <a:srgbClr val="980000"/>
                          </a:solidFill>
                          <a:effectLst/>
                          <a:latin typeface="Baloo Da"/>
                        </a:rPr>
                        <a:t>是</a:t>
                      </a:r>
                      <a:endParaRPr lang="ja-JP" altLang="en-US" sz="3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50" marR="91450">
                    <a:lnL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Da"/>
                        </a:rPr>
                        <a:t>or</a:t>
                      </a:r>
                      <a:endParaRPr lang="en-US" sz="2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50" marR="91450">
                    <a:lnL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23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601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/>
        </p:nvSpPr>
        <p:spPr>
          <a:xfrm>
            <a:off x="1956822" y="-105432"/>
            <a:ext cx="14085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¿Qué?</a:t>
            </a:r>
            <a:endParaRPr sz="1400"/>
          </a:p>
        </p:txBody>
      </p:sp>
      <p:sp>
        <p:nvSpPr>
          <p:cNvPr id="140" name="Google Shape;140;p21"/>
          <p:cNvSpPr txBox="1"/>
          <p:nvPr/>
        </p:nvSpPr>
        <p:spPr>
          <a:xfrm>
            <a:off x="2482673" y="47912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141" name="Google Shape;141;p21"/>
          <p:cNvSpPr txBox="1"/>
          <p:nvPr/>
        </p:nvSpPr>
        <p:spPr>
          <a:xfrm>
            <a:off x="4922166" y="-105432"/>
            <a:ext cx="18210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¿Quién?</a:t>
            </a:r>
            <a:endParaRPr sz="1400"/>
          </a:p>
        </p:txBody>
      </p:sp>
      <p:sp>
        <p:nvSpPr>
          <p:cNvPr id="142" name="Google Shape;142;p21"/>
          <p:cNvSpPr txBox="1"/>
          <p:nvPr/>
        </p:nvSpPr>
        <p:spPr>
          <a:xfrm>
            <a:off x="8307428" y="-105432"/>
            <a:ext cx="1969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¿Dónde?</a:t>
            </a:r>
            <a:endParaRPr sz="1400"/>
          </a:p>
        </p:txBody>
      </p:sp>
      <p:sp>
        <p:nvSpPr>
          <p:cNvPr id="146" name="Google Shape;146;p21"/>
          <p:cNvSpPr txBox="1"/>
          <p:nvPr/>
        </p:nvSpPr>
        <p:spPr>
          <a:xfrm>
            <a:off x="5595561" y="52376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147" name="Google Shape;147;p21"/>
          <p:cNvSpPr txBox="1"/>
          <p:nvPr/>
        </p:nvSpPr>
        <p:spPr>
          <a:xfrm>
            <a:off x="8948002" y="52376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151" name="Google Shape;151;p21"/>
          <p:cNvSpPr/>
          <p:nvPr/>
        </p:nvSpPr>
        <p:spPr>
          <a:xfrm>
            <a:off x="1278954" y="19680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1956826" y="17150"/>
            <a:ext cx="2437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shénme?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2482673" y="48805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154" name="Google Shape;154;p21"/>
          <p:cNvSpPr txBox="1"/>
          <p:nvPr/>
        </p:nvSpPr>
        <p:spPr>
          <a:xfrm>
            <a:off x="4922176" y="17150"/>
            <a:ext cx="1720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    shéi?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8109950" y="17150"/>
            <a:ext cx="25203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nǎlǐ / nǎr?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5595561" y="53269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157" name="Google Shape;157;p21"/>
          <p:cNvSpPr txBox="1"/>
          <p:nvPr/>
        </p:nvSpPr>
        <p:spPr>
          <a:xfrm>
            <a:off x="8948002" y="53269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cxnSp>
        <p:nvCxnSpPr>
          <p:cNvPr id="165" name="Google Shape;165;p21"/>
          <p:cNvCxnSpPr/>
          <p:nvPr/>
        </p:nvCxnSpPr>
        <p:spPr>
          <a:xfrm rot="10800000" flipH="1">
            <a:off x="8535450" y="0"/>
            <a:ext cx="197100" cy="179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6" name="Google Shape;166;p21"/>
          <p:cNvSpPr txBox="1"/>
          <p:nvPr/>
        </p:nvSpPr>
        <p:spPr>
          <a:xfrm>
            <a:off x="1569588" y="1038869"/>
            <a:ext cx="15981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000"/>
              <a:buFont typeface="Baloo Da"/>
              <a:buNone/>
            </a:pPr>
            <a:r>
              <a:rPr lang="en-US" sz="7000" b="0" i="0" u="none" strike="noStrike" cap="none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jiào</a:t>
            </a:r>
            <a:endParaRPr sz="7000" b="0" i="0" u="none" strike="noStrike" cap="none">
              <a:solidFill>
                <a:srgbClr val="980000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1569588" y="1944222"/>
            <a:ext cx="1799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to be called</a:t>
            </a:r>
            <a:endParaRPr sz="2800" b="1" i="0" u="none" strike="noStrike" cap="none">
              <a:solidFill>
                <a:srgbClr val="367C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3887025" y="1133200"/>
            <a:ext cx="3633900" cy="10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6600"/>
              <a:buFont typeface="Baloo Da"/>
              <a:buNone/>
            </a:pPr>
            <a:endParaRPr lang="en-US" sz="6000" b="0" i="0" u="none" strike="noStrike" cap="none">
              <a:solidFill>
                <a:srgbClr val="980000"/>
              </a:solidFill>
              <a:latin typeface="Baloo Da"/>
              <a:ea typeface="Baloo Da"/>
              <a:cs typeface="Baloo Da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1569588" y="3997626"/>
            <a:ext cx="38505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r>
              <a:rPr lang="en-US" sz="6000">
                <a:latin typeface="Baloo Da"/>
                <a:ea typeface="Baloo Da"/>
                <a:cs typeface="Baloo Da"/>
                <a:sym typeface="Baloo Da"/>
              </a:rPr>
              <a:t> (Méi) </a:t>
            </a:r>
            <a:r>
              <a:rPr lang="en-US" sz="6000" err="1">
                <a:solidFill>
                  <a:srgbClr val="674EA7"/>
                </a:solidFill>
                <a:latin typeface="Baloo Da"/>
                <a:ea typeface="Baloo Da"/>
                <a:cs typeface="Baloo Da"/>
                <a:sym typeface="Baloo Da"/>
              </a:rPr>
              <a:t>yǒu</a:t>
            </a:r>
            <a:endParaRPr lang="en-US" sz="6000" b="0" i="0" u="none" strike="noStrike" cap="none" err="1">
              <a:solidFill>
                <a:srgbClr val="674EA7"/>
              </a:solidFill>
              <a:latin typeface="Baloo Da"/>
              <a:ea typeface="Baloo Da"/>
              <a:cs typeface="Baloo Da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1936981" y="4923389"/>
            <a:ext cx="28770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>
              <a:buClr>
                <a:srgbClr val="367C89"/>
              </a:buClr>
              <a:buSzPts val="2800"/>
              <a:buFont typeface="Calibri"/>
            </a:pPr>
            <a:r>
              <a:rPr lang="en-US" sz="28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Has/have (not)</a:t>
            </a:r>
            <a:endParaRPr lang="en-US" sz="2800" b="1" i="0" u="none" strike="noStrike" cap="none">
              <a:solidFill>
                <a:srgbClr val="367C89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7230924" y="4062335"/>
            <a:ext cx="20886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5C22"/>
              </a:buClr>
              <a:buSzPts val="7000"/>
              <a:buFont typeface="Baloo Da"/>
              <a:buNone/>
            </a:pPr>
            <a:r>
              <a:rPr lang="en-US" sz="7000" b="0" i="0" u="none" strike="noStrike" cap="none">
                <a:solidFill>
                  <a:srgbClr val="38761D"/>
                </a:solidFill>
                <a:latin typeface="Baloo Da"/>
                <a:ea typeface="Baloo Da"/>
                <a:cs typeface="Baloo Da"/>
                <a:sym typeface="Baloo Da"/>
              </a:rPr>
              <a:t>shuō</a:t>
            </a:r>
            <a:endParaRPr sz="7000" b="0" i="0" u="none" strike="noStrike" cap="none">
              <a:solidFill>
                <a:srgbClr val="38761D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7351182" y="4901859"/>
            <a:ext cx="1353217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says</a:t>
            </a:r>
            <a:endParaRPr sz="2800" b="1" i="0" u="none" strike="noStrike" cap="none">
              <a:solidFill>
                <a:srgbClr val="367C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1569588" y="2502254"/>
            <a:ext cx="12456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000"/>
              <a:buFont typeface="Baloo Da"/>
              <a:buNone/>
            </a:pPr>
            <a:r>
              <a:rPr lang="en-US" sz="7000" b="0" i="0" u="none" strike="noStrike" cap="none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zài</a:t>
            </a:r>
            <a:endParaRPr sz="7000" b="0" i="0" u="none" strike="noStrike" cap="none">
              <a:solidFill>
                <a:srgbClr val="980000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1569588" y="3331407"/>
            <a:ext cx="16572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to be at/in</a:t>
            </a:r>
            <a:endParaRPr sz="2800" b="1" i="0" u="none" strike="noStrike" cap="none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4525445" y="2489467"/>
            <a:ext cx="11220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7000"/>
              <a:buFont typeface="Baloo Da"/>
              <a:buNone/>
            </a:pPr>
            <a:r>
              <a:rPr lang="en-US" sz="7000" b="0" i="0" u="none" strike="noStrike" cap="none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qù</a:t>
            </a:r>
            <a:endParaRPr sz="7000" b="0" i="0" u="none" strike="noStrike" cap="none">
              <a:solidFill>
                <a:srgbClr val="980000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4628645" y="3442152"/>
            <a:ext cx="1575785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goes to</a:t>
            </a:r>
            <a:endParaRPr sz="2800" b="1" i="0" u="none" strike="noStrike" cap="none">
              <a:solidFill>
                <a:srgbClr val="367C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6732352" y="2493421"/>
            <a:ext cx="3536505" cy="116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r>
              <a:rPr lang="en-US" sz="5400" err="1">
                <a:solidFill>
                  <a:srgbClr val="674EA7"/>
                </a:solidFill>
                <a:sym typeface="Baloo Da"/>
              </a:rPr>
              <a:t>xiǎng</a:t>
            </a:r>
            <a:r>
              <a:rPr lang="en-US" sz="5400" err="1">
                <a:solidFill>
                  <a:srgbClr val="980000"/>
                </a:solidFill>
                <a:sym typeface="Baloo Da"/>
              </a:rPr>
              <a:t>yào</a:t>
            </a:r>
            <a:r>
              <a:rPr lang="en-US" sz="5400">
                <a:solidFill>
                  <a:srgbClr val="980000"/>
                </a:solidFill>
                <a:sym typeface="Baloo Da"/>
              </a:rPr>
              <a:t> </a:t>
            </a:r>
            <a:endParaRPr lang="en-US" sz="5400"/>
          </a:p>
        </p:txBody>
      </p:sp>
      <p:sp>
        <p:nvSpPr>
          <p:cNvPr id="179" name="Google Shape;179;p21"/>
          <p:cNvSpPr txBox="1"/>
          <p:nvPr/>
        </p:nvSpPr>
        <p:spPr>
          <a:xfrm>
            <a:off x="8127476" y="3555662"/>
            <a:ext cx="12393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wants</a:t>
            </a:r>
            <a:endParaRPr sz="2800" b="1" i="0" u="none" strike="noStrike" cap="none" err="1">
              <a:solidFill>
                <a:srgbClr val="367C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3059746" y="1198146"/>
            <a:ext cx="1591531" cy="96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400">
                <a:solidFill>
                  <a:srgbClr val="980000"/>
                </a:solidFill>
                <a:latin typeface="KaiTi"/>
                <a:ea typeface="KaiTi"/>
              </a:rPr>
              <a:t>叫</a:t>
            </a:r>
          </a:p>
        </p:txBody>
      </p:sp>
      <p:sp>
        <p:nvSpPr>
          <p:cNvPr id="182" name="Google Shape;182;p21"/>
          <p:cNvSpPr txBox="1"/>
          <p:nvPr/>
        </p:nvSpPr>
        <p:spPr>
          <a:xfrm>
            <a:off x="3057975" y="2730525"/>
            <a:ext cx="6183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80000"/>
                </a:solidFill>
              </a:rPr>
              <a:t>在</a:t>
            </a:r>
            <a:endParaRPr sz="1400">
              <a:solidFill>
                <a:srgbClr val="980000"/>
              </a:solidFill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4304052" y="4774146"/>
            <a:ext cx="13392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600">
                <a:solidFill>
                  <a:srgbClr val="674EA7"/>
                </a:solidFill>
                <a:latin typeface="KaiTi"/>
                <a:ea typeface="KaiTi"/>
                <a:cs typeface="Roboto"/>
                <a:sym typeface="Roboto"/>
              </a:rPr>
              <a:t>没有</a:t>
            </a:r>
            <a:endParaRPr lang="en-US" sz="1400">
              <a:solidFill>
                <a:srgbClr val="674EA7"/>
              </a:solidFill>
              <a:latin typeface="KaiTi"/>
              <a:ea typeface="KaiTi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5778950" y="2739800"/>
            <a:ext cx="8601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去 </a:t>
            </a:r>
            <a:endParaRPr sz="1400">
              <a:solidFill>
                <a:srgbClr val="980000"/>
              </a:solidFill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9451900" y="2751975"/>
            <a:ext cx="14085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600">
                <a:solidFill>
                  <a:srgbClr val="980000"/>
                </a:solidFill>
              </a:rPr>
              <a:t>想要</a:t>
            </a:r>
            <a:endParaRPr lang="en-US" sz="3600">
              <a:solidFill>
                <a:srgbClr val="980000"/>
              </a:solidFill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9419550" y="4367975"/>
            <a:ext cx="6183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8761D"/>
                </a:solidFill>
              </a:rPr>
              <a:t>说</a:t>
            </a:r>
            <a:endParaRPr sz="1400">
              <a:solidFill>
                <a:srgbClr val="38761D"/>
              </a:solidFill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8713075" y="1197600"/>
            <a:ext cx="1080000" cy="10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6600"/>
              <a:buFont typeface="Baloo Da"/>
              <a:buNone/>
            </a:pPr>
            <a:r>
              <a:rPr lang="en-US" sz="5700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shì </a:t>
            </a:r>
            <a:endParaRPr sz="6100" b="0" i="0" u="none" strike="noStrike" cap="none">
              <a:solidFill>
                <a:srgbClr val="980000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9961650" y="1193125"/>
            <a:ext cx="1080000" cy="10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loo Da"/>
              <a:buNone/>
            </a:pPr>
            <a:r>
              <a:rPr lang="en-US" sz="4400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是</a:t>
            </a:r>
            <a:endParaRPr sz="6100" b="0" i="0" u="none" strike="noStrike" cap="none">
              <a:solidFill>
                <a:srgbClr val="980000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9087983" y="1944214"/>
            <a:ext cx="735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endParaRPr sz="2800" b="1" i="0" u="none" strike="noStrike" cap="none">
              <a:solidFill>
                <a:srgbClr val="367C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raphic 2" descr="Key with solid fill">
            <a:extLst>
              <a:ext uri="{FF2B5EF4-FFF2-40B4-BE49-F238E27FC236}">
                <a16:creationId xmlns:a16="http://schemas.microsoft.com/office/drawing/2014/main" id="{DC7E754A-936A-979D-3221-D7013E555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1055" y="11330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77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3FEB-B63D-8680-14A3-FC0F67A15D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Story-Asking / TPRS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3BF6F-DF76-DC0C-91D2-7CAC6EEF1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98368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AutoNum type="arabicParenR"/>
            </a:pPr>
            <a:r>
              <a:rPr lang="en-GB" sz="3600" dirty="0">
                <a:ea typeface="Calibri"/>
                <a:cs typeface="Calibri"/>
              </a:rPr>
              <a:t>Teach Qu words and key verbs from story in advance (gestures).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  <a:ea typeface="Calibri"/>
                <a:cs typeface="Calibri"/>
              </a:rPr>
              <a:t>2) Say a statement and ask questions ('circle') until you're sure that they understand.</a:t>
            </a:r>
          </a:p>
          <a:p>
            <a:pPr marL="0" indent="0">
              <a:buNone/>
            </a:pPr>
            <a:endParaRPr lang="en-GB" sz="3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978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/>
        </p:nvSpPr>
        <p:spPr>
          <a:xfrm>
            <a:off x="1956822" y="-105432"/>
            <a:ext cx="14085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¿Qué?</a:t>
            </a:r>
            <a:endParaRPr sz="1400"/>
          </a:p>
        </p:txBody>
      </p:sp>
      <p:sp>
        <p:nvSpPr>
          <p:cNvPr id="140" name="Google Shape;140;p21"/>
          <p:cNvSpPr txBox="1"/>
          <p:nvPr/>
        </p:nvSpPr>
        <p:spPr>
          <a:xfrm>
            <a:off x="2482673" y="47912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141" name="Google Shape;141;p21"/>
          <p:cNvSpPr txBox="1"/>
          <p:nvPr/>
        </p:nvSpPr>
        <p:spPr>
          <a:xfrm>
            <a:off x="4922166" y="-105432"/>
            <a:ext cx="18210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¿Quién?</a:t>
            </a:r>
            <a:endParaRPr sz="1400"/>
          </a:p>
        </p:txBody>
      </p:sp>
      <p:sp>
        <p:nvSpPr>
          <p:cNvPr id="142" name="Google Shape;142;p21"/>
          <p:cNvSpPr txBox="1"/>
          <p:nvPr/>
        </p:nvSpPr>
        <p:spPr>
          <a:xfrm>
            <a:off x="8307428" y="-105432"/>
            <a:ext cx="1969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¿Dónde?</a:t>
            </a:r>
            <a:endParaRPr sz="1400"/>
          </a:p>
        </p:txBody>
      </p:sp>
      <p:sp>
        <p:nvSpPr>
          <p:cNvPr id="146" name="Google Shape;146;p21"/>
          <p:cNvSpPr txBox="1"/>
          <p:nvPr/>
        </p:nvSpPr>
        <p:spPr>
          <a:xfrm>
            <a:off x="5595561" y="52376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147" name="Google Shape;147;p21"/>
          <p:cNvSpPr txBox="1"/>
          <p:nvPr/>
        </p:nvSpPr>
        <p:spPr>
          <a:xfrm>
            <a:off x="8948002" y="52376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151" name="Google Shape;151;p21"/>
          <p:cNvSpPr/>
          <p:nvPr/>
        </p:nvSpPr>
        <p:spPr>
          <a:xfrm>
            <a:off x="1379089" y="14221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1956826" y="17150"/>
            <a:ext cx="2437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shénme?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2482673" y="48805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154" name="Google Shape;154;p21"/>
          <p:cNvSpPr txBox="1"/>
          <p:nvPr/>
        </p:nvSpPr>
        <p:spPr>
          <a:xfrm>
            <a:off x="4922176" y="17150"/>
            <a:ext cx="1720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    shéi?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8109950" y="17150"/>
            <a:ext cx="25203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nǎlǐ / nǎr?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5595561" y="53269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157" name="Google Shape;157;p21"/>
          <p:cNvSpPr txBox="1"/>
          <p:nvPr/>
        </p:nvSpPr>
        <p:spPr>
          <a:xfrm>
            <a:off x="8948002" y="53269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cxnSp>
        <p:nvCxnSpPr>
          <p:cNvPr id="165" name="Google Shape;165;p21"/>
          <p:cNvCxnSpPr/>
          <p:nvPr/>
        </p:nvCxnSpPr>
        <p:spPr>
          <a:xfrm rot="10800000" flipH="1">
            <a:off x="8535450" y="0"/>
            <a:ext cx="197100" cy="179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Graphic 2" descr="Key with solid fill">
            <a:extLst>
              <a:ext uri="{FF2B5EF4-FFF2-40B4-BE49-F238E27FC236}">
                <a16:creationId xmlns:a16="http://schemas.microsoft.com/office/drawing/2014/main" id="{DC7E754A-936A-979D-3221-D7013E555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996" y="1017208"/>
            <a:ext cx="914400" cy="914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2FCF77-CFFF-B528-F93B-7C4147B2F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446418"/>
              </p:ext>
            </p:extLst>
          </p:nvPr>
        </p:nvGraphicFramePr>
        <p:xfrm>
          <a:off x="3922058" y="1972235"/>
          <a:ext cx="3914418" cy="19191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01275">
                  <a:extLst>
                    <a:ext uri="{9D8B030D-6E8A-4147-A177-3AD203B41FA5}">
                      <a16:colId xmlns:a16="http://schemas.microsoft.com/office/drawing/2014/main" val="1622411663"/>
                    </a:ext>
                  </a:extLst>
                </a:gridCol>
                <a:gridCol w="1013143">
                  <a:extLst>
                    <a:ext uri="{9D8B030D-6E8A-4147-A177-3AD203B41FA5}">
                      <a16:colId xmlns:a16="http://schemas.microsoft.com/office/drawing/2014/main" val="1644396230"/>
                    </a:ext>
                  </a:extLst>
                </a:gridCol>
              </a:tblGrid>
              <a:tr h="690433"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50"/>
                        </a:lnSpc>
                      </a:pPr>
                      <a:r>
                        <a:rPr lang="en-US" sz="3600" b="0" i="0" u="none" strike="noStrike">
                          <a:solidFill>
                            <a:schemeClr val="tx1"/>
                          </a:solidFill>
                          <a:effectLst/>
                          <a:latin typeface="Baloo Da"/>
                        </a:rPr>
                        <a:t>ma </a:t>
                      </a:r>
                      <a:r>
                        <a:rPr lang="ja-JP" altLang="en-US" sz="3600" b="0" i="0" u="none" strike="noStrike">
                          <a:solidFill>
                            <a:schemeClr val="tx1"/>
                          </a:solidFill>
                          <a:effectLst/>
                          <a:latin typeface="Baloo Da"/>
                        </a:rPr>
                        <a:t>吗</a:t>
                      </a:r>
                    </a:p>
                  </a:txBody>
                  <a:tcPr marL="91450" marR="91450">
                    <a:lnL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</a:pPr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Baloo Da"/>
                        </a:rPr>
                        <a:t>?</a:t>
                      </a:r>
                      <a:endParaRPr lang="en-US" sz="3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50" marR="91450">
                    <a:lnL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424363"/>
                  </a:ext>
                </a:extLst>
              </a:tr>
              <a:tr h="122873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</a:pPr>
                      <a:endParaRPr lang="en-US" sz="3600" b="0" i="0" u="none" strike="noStrike">
                        <a:solidFill>
                          <a:srgbClr val="1155CC"/>
                        </a:solidFill>
                        <a:effectLst/>
                        <a:latin typeface="Baloo Da"/>
                      </a:endParaRPr>
                    </a:p>
                    <a:p>
                      <a:pPr lvl="0" algn="ctr">
                        <a:lnSpc>
                          <a:spcPts val="2850"/>
                        </a:lnSpc>
                        <a:buNone/>
                      </a:pPr>
                      <a:r>
                        <a:rPr lang="en-US" sz="3600" b="0" i="0" u="none" strike="noStrike" err="1">
                          <a:solidFill>
                            <a:srgbClr val="1155CC"/>
                          </a:solidFill>
                          <a:effectLst/>
                          <a:latin typeface="Baloo Da"/>
                        </a:rPr>
                        <a:t>hái</a:t>
                      </a:r>
                      <a:r>
                        <a:rPr lang="en-US" sz="3600" b="0" i="0" u="none" strike="noStrike">
                          <a:solidFill>
                            <a:srgbClr val="0B5394"/>
                          </a:solidFill>
                          <a:effectLst/>
                          <a:latin typeface="Baloo Da"/>
                        </a:rPr>
                        <a:t> </a:t>
                      </a:r>
                      <a:r>
                        <a:rPr lang="en-US" sz="3600" b="0" i="0" u="none" strike="noStrike" err="1">
                          <a:solidFill>
                            <a:srgbClr val="980000"/>
                          </a:solidFill>
                          <a:effectLst/>
                          <a:latin typeface="Baloo Da"/>
                        </a:rPr>
                        <a:t>shì</a:t>
                      </a:r>
                      <a:r>
                        <a:rPr lang="en-US" sz="3600" b="0" i="0" u="none" strike="noStrike">
                          <a:solidFill>
                            <a:srgbClr val="980000"/>
                          </a:solidFill>
                          <a:effectLst/>
                          <a:latin typeface="Baloo Da"/>
                        </a:rPr>
                        <a:t> </a:t>
                      </a:r>
                      <a:r>
                        <a:rPr lang="ja-JP" altLang="en-US" sz="3600" b="0" i="0" u="none" strike="noStrike">
                          <a:solidFill>
                            <a:srgbClr val="1155CC"/>
                          </a:solidFill>
                          <a:effectLst/>
                          <a:latin typeface="Baloo Da"/>
                        </a:rPr>
                        <a:t>还</a:t>
                      </a:r>
                      <a:r>
                        <a:rPr lang="ja-JP" altLang="en-US" sz="3600" b="0" i="0" u="none" strike="noStrike">
                          <a:solidFill>
                            <a:srgbClr val="980000"/>
                          </a:solidFill>
                          <a:effectLst/>
                          <a:latin typeface="Baloo Da"/>
                        </a:rPr>
                        <a:t>是</a:t>
                      </a:r>
                      <a:endParaRPr lang="ja-JP" altLang="en-US" sz="3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50" marR="91450">
                    <a:lnL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aloo Da"/>
                        </a:rPr>
                        <a:t>or</a:t>
                      </a:r>
                      <a:endParaRPr lang="en-US" sz="2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50" marR="91450">
                    <a:lnL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9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23910"/>
                  </a:ext>
                </a:extLst>
              </a:tr>
            </a:tbl>
          </a:graphicData>
        </a:graphic>
      </p:graphicFrame>
      <p:pic>
        <p:nvPicPr>
          <p:cNvPr id="4" name="Google Shape;199;p23" descr="A cartoon of a child waving&#10;&#10;Description automatically generated">
            <a:extLst>
              <a:ext uri="{FF2B5EF4-FFF2-40B4-BE49-F238E27FC236}">
                <a16:creationId xmlns:a16="http://schemas.microsoft.com/office/drawing/2014/main" id="{B5A6EF43-8C56-5891-9F19-D01791558C3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42455"/>
          <a:stretch/>
        </p:blipFill>
        <p:spPr>
          <a:xfrm>
            <a:off x="28681" y="1903366"/>
            <a:ext cx="2974692" cy="47263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1;p23">
            <a:extLst>
              <a:ext uri="{FF2B5EF4-FFF2-40B4-BE49-F238E27FC236}">
                <a16:creationId xmlns:a16="http://schemas.microsoft.com/office/drawing/2014/main" id="{FDCB3D1C-A538-8DD4-2FCA-FF3EED284065}"/>
              </a:ext>
            </a:extLst>
          </p:cNvPr>
          <p:cNvSpPr txBox="1"/>
          <p:nvPr/>
        </p:nvSpPr>
        <p:spPr>
          <a:xfrm>
            <a:off x="1246292" y="4586321"/>
            <a:ext cx="8601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highlight>
                  <a:srgbClr val="F8F9FA"/>
                </a:highlight>
              </a:rPr>
              <a:t>可口可乐</a:t>
            </a:r>
            <a:endParaRPr sz="1100">
              <a:solidFill>
                <a:srgbClr val="FF0000"/>
              </a:solidFill>
            </a:endParaRPr>
          </a:p>
        </p:txBody>
      </p:sp>
      <p:pic>
        <p:nvPicPr>
          <p:cNvPr id="8" name="Picture 7" descr="Right Wrong Button Thumbs · Free image on Pixabay">
            <a:extLst>
              <a:ext uri="{FF2B5EF4-FFF2-40B4-BE49-F238E27FC236}">
                <a16:creationId xmlns:a16="http://schemas.microsoft.com/office/drawing/2014/main" id="{27783CEF-56D6-0BBA-97FB-C43CB07DC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7001" y="3868371"/>
            <a:ext cx="4044461" cy="2012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9E2EB2-4463-871D-05CB-34467567DF7F}"/>
              </a:ext>
            </a:extLst>
          </p:cNvPr>
          <p:cNvSpPr txBox="1"/>
          <p:nvPr/>
        </p:nvSpPr>
        <p:spPr>
          <a:xfrm>
            <a:off x="8312824" y="5883602"/>
            <a:ext cx="361396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err="1">
                <a:cs typeface="Calibri"/>
              </a:rPr>
              <a:t>Duì</a:t>
            </a:r>
            <a:r>
              <a:rPr lang="en-US" sz="3200">
                <a:cs typeface="Calibri"/>
              </a:rPr>
              <a:t>               </a:t>
            </a:r>
            <a:r>
              <a:rPr lang="en-US" sz="3200" err="1">
                <a:cs typeface="Calibri"/>
              </a:rPr>
              <a:t>Bú</a:t>
            </a:r>
            <a:r>
              <a:rPr lang="en-US" sz="3200">
                <a:cs typeface="Calibri"/>
              </a:rPr>
              <a:t> </a:t>
            </a:r>
            <a:r>
              <a:rPr lang="en-US" sz="3200" err="1">
                <a:cs typeface="Calibri"/>
              </a:rPr>
              <a:t>duì</a:t>
            </a:r>
            <a:endParaRPr lang="en-US" sz="3200" err="1"/>
          </a:p>
        </p:txBody>
      </p:sp>
    </p:spTree>
    <p:extLst>
      <p:ext uri="{BB962C8B-B14F-4D97-AF65-F5344CB8AC3E}">
        <p14:creationId xmlns:p14="http://schemas.microsoft.com/office/powerpoint/2010/main" val="4140999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3FEB-B63D-8680-14A3-FC0F67A15D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Circling –with each part of the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3BF6F-DF76-DC0C-91D2-7CAC6EEF1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98368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800" dirty="0"/>
              <a:t>NO question    </a:t>
            </a:r>
            <a:r>
              <a:rPr lang="en-GB" sz="4000" dirty="0">
                <a:solidFill>
                  <a:srgbClr val="FF0000"/>
                </a:solidFill>
              </a:rPr>
              <a:t>e.g. </a:t>
            </a:r>
            <a:r>
              <a:rPr lang="en-GB" sz="4000" dirty="0">
                <a:solidFill>
                  <a:srgbClr val="FF0000"/>
                </a:solidFill>
                <a:latin typeface="Amasis MT Pro Medium" panose="020F0502020204030204" pitchFamily="18" charset="0"/>
                <a:cs typeface="Aharoni" panose="02010803020104030203" pitchFamily="2" charset="-79"/>
              </a:rPr>
              <a:t>¿ </a:t>
            </a:r>
            <a:r>
              <a:rPr lang="en-GB" sz="4000" dirty="0">
                <a:solidFill>
                  <a:srgbClr val="FF0000"/>
                </a:solidFill>
              </a:rPr>
              <a:t>es un chico? (no)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800" dirty="0"/>
              <a:t>YES question    </a:t>
            </a:r>
            <a:r>
              <a:rPr lang="en-GB" sz="4000" dirty="0">
                <a:solidFill>
                  <a:srgbClr val="FF0000"/>
                </a:solidFill>
              </a:rPr>
              <a:t>e.g. </a:t>
            </a:r>
            <a:r>
              <a:rPr lang="en-GB" sz="4000" dirty="0">
                <a:solidFill>
                  <a:srgbClr val="FF0000"/>
                </a:solidFill>
                <a:latin typeface="Amasis MT Pro Medium" panose="020F0502020204030204" pitchFamily="18" charset="0"/>
                <a:cs typeface="Aharoni" panose="02010803020104030203" pitchFamily="2" charset="-79"/>
              </a:rPr>
              <a:t>¿ </a:t>
            </a:r>
            <a:r>
              <a:rPr lang="en-GB" sz="4000" dirty="0">
                <a:solidFill>
                  <a:srgbClr val="FF0000"/>
                </a:solidFill>
              </a:rPr>
              <a:t> es </a:t>
            </a:r>
            <a:r>
              <a:rPr lang="en-GB" sz="4000" dirty="0" err="1">
                <a:solidFill>
                  <a:srgbClr val="FF0000"/>
                </a:solidFill>
              </a:rPr>
              <a:t>una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chica</a:t>
            </a:r>
            <a:r>
              <a:rPr lang="en-GB" sz="4000" dirty="0">
                <a:solidFill>
                  <a:srgbClr val="FF0000"/>
                </a:solidFill>
              </a:rPr>
              <a:t>? (</a:t>
            </a:r>
            <a:r>
              <a:rPr lang="en-GB" sz="4000" dirty="0" err="1">
                <a:solidFill>
                  <a:srgbClr val="FF0000"/>
                </a:solidFill>
              </a:rPr>
              <a:t>si</a:t>
            </a:r>
            <a:r>
              <a:rPr lang="en-GB" sz="4000" dirty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800" dirty="0"/>
              <a:t>OR question     </a:t>
            </a:r>
            <a:r>
              <a:rPr lang="en-GB" sz="4000" dirty="0">
                <a:solidFill>
                  <a:srgbClr val="FF0000"/>
                </a:solidFill>
              </a:rPr>
              <a:t>e.g. </a:t>
            </a:r>
            <a:r>
              <a:rPr lang="en-GB" sz="4000" dirty="0">
                <a:solidFill>
                  <a:srgbClr val="FF0000"/>
                </a:solidFill>
                <a:latin typeface="Amasis MT Pro Medium" panose="020F0502020204030204" pitchFamily="18" charset="0"/>
                <a:cs typeface="Aharoni" panose="02010803020104030203" pitchFamily="2" charset="-79"/>
              </a:rPr>
              <a:t>¿ </a:t>
            </a:r>
            <a:r>
              <a:rPr lang="en-GB" sz="4000" dirty="0">
                <a:solidFill>
                  <a:srgbClr val="FF0000"/>
                </a:solidFill>
              </a:rPr>
              <a:t>es un chico o </a:t>
            </a:r>
            <a:r>
              <a:rPr lang="en-GB" sz="4000" dirty="0" err="1">
                <a:solidFill>
                  <a:srgbClr val="FF0000"/>
                </a:solidFill>
              </a:rPr>
              <a:t>una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chica</a:t>
            </a:r>
            <a:r>
              <a:rPr lang="en-GB" sz="4000" dirty="0">
                <a:solidFill>
                  <a:srgbClr val="FF0000"/>
                </a:solidFill>
              </a:rPr>
              <a:t>? 						(es un </a:t>
            </a:r>
            <a:r>
              <a:rPr lang="en-GB" sz="4000" dirty="0" err="1">
                <a:solidFill>
                  <a:srgbClr val="FF0000"/>
                </a:solidFill>
              </a:rPr>
              <a:t>chica</a:t>
            </a:r>
            <a:r>
              <a:rPr lang="en-GB" sz="4000" dirty="0">
                <a:solidFill>
                  <a:srgbClr val="FF0000"/>
                </a:solidFill>
              </a:rPr>
              <a:t>)</a:t>
            </a:r>
            <a:endParaRPr lang="en-GB" sz="48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4800" dirty="0"/>
              <a:t>Qu word		    </a:t>
            </a:r>
            <a:r>
              <a:rPr lang="en-GB" sz="3600" dirty="0">
                <a:solidFill>
                  <a:srgbClr val="FF0000"/>
                </a:solidFill>
              </a:rPr>
              <a:t>e.g. </a:t>
            </a:r>
            <a:r>
              <a:rPr lang="en-GB" sz="3600" dirty="0">
                <a:solidFill>
                  <a:srgbClr val="FF0000"/>
                </a:solidFill>
                <a:latin typeface="Amasis MT Pro Medium" panose="020F0502020204030204" pitchFamily="18" charset="0"/>
                <a:cs typeface="Aharoni" panose="02010803020104030203" pitchFamily="2" charset="-79"/>
              </a:rPr>
              <a:t>¿ </a:t>
            </a:r>
            <a:r>
              <a:rPr lang="en-GB" sz="3600" dirty="0" err="1">
                <a:solidFill>
                  <a:srgbClr val="FF0000"/>
                </a:solidFill>
              </a:rPr>
              <a:t>Quién</a:t>
            </a:r>
            <a:r>
              <a:rPr lang="en-GB" sz="3600" dirty="0">
                <a:solidFill>
                  <a:srgbClr val="FF0000"/>
                </a:solidFill>
              </a:rPr>
              <a:t> es?	(Es </a:t>
            </a:r>
            <a:r>
              <a:rPr lang="en-GB" sz="3600" dirty="0" err="1">
                <a:solidFill>
                  <a:srgbClr val="FF0000"/>
                </a:solidFill>
              </a:rPr>
              <a:t>una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chica</a:t>
            </a:r>
            <a:r>
              <a:rPr lang="en-GB" sz="3600" dirty="0">
                <a:solidFill>
                  <a:srgbClr val="FF0000"/>
                </a:solidFill>
              </a:rPr>
              <a:t>)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1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917" y="3971090"/>
            <a:ext cx="2677583" cy="2674713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l">
              <a:buAutoNum type="arabicParenR"/>
            </a:pPr>
            <a:r>
              <a:rPr lang="en-GB">
                <a:ea typeface="Calibri"/>
                <a:cs typeface="Calibri"/>
              </a:rPr>
              <a:t>Story Listening (in Spanish)</a:t>
            </a:r>
          </a:p>
          <a:p>
            <a:pPr marL="457200" indent="-457200" algn="l">
              <a:buAutoNum type="arabicParenR"/>
            </a:pPr>
            <a:r>
              <a:rPr lang="en-GB">
                <a:ea typeface="Calibri"/>
                <a:cs typeface="Calibri"/>
              </a:rPr>
              <a:t>Story-Asking ("TPRS" and circling) –In Mandarin</a:t>
            </a:r>
          </a:p>
          <a:p>
            <a:pPr algn="l"/>
            <a:r>
              <a:rPr lang="en-GB">
                <a:ea typeface="Calibri"/>
                <a:cs typeface="Calibri"/>
              </a:rPr>
              <a:t>Reflect/discuss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AB6C4E-FE4D-F89F-3B06-2446F6559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1449748"/>
              </p:ext>
            </p:extLst>
          </p:nvPr>
        </p:nvGraphicFramePr>
        <p:xfrm>
          <a:off x="99347" y="930038"/>
          <a:ext cx="8885902" cy="417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6" name="Subtitle 2">
            <a:extLst>
              <a:ext uri="{FF2B5EF4-FFF2-40B4-BE49-F238E27FC236}">
                <a16:creationId xmlns:a16="http://schemas.microsoft.com/office/drawing/2014/main" id="{D60F3666-A0E7-5F40-F6C8-85C6E9C80E3A}"/>
              </a:ext>
            </a:extLst>
          </p:cNvPr>
          <p:cNvSpPr txBox="1">
            <a:spLocks/>
          </p:cNvSpPr>
          <p:nvPr/>
        </p:nvSpPr>
        <p:spPr>
          <a:xfrm>
            <a:off x="1813985" y="76748"/>
            <a:ext cx="4286248" cy="1712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>
                <a:ea typeface="+mn-lt"/>
                <a:cs typeface="+mn-lt"/>
              </a:rPr>
              <a:t>Compelling and Comprehensible Input</a:t>
            </a:r>
          </a:p>
          <a:p>
            <a:pPr algn="l"/>
            <a:r>
              <a:rPr lang="en-GB" sz="2000">
                <a:ea typeface="+mn-lt"/>
                <a:cs typeface="+mn-lt"/>
              </a:rPr>
              <a:t>Research: (Mason, 2023)</a:t>
            </a:r>
          </a:p>
          <a:p>
            <a:pPr algn="l"/>
            <a:r>
              <a:rPr lang="en-GB" sz="2000">
                <a:ea typeface="+mn-lt"/>
                <a:cs typeface="+mn-lt"/>
              </a:rPr>
              <a:t>70 Hours of comprehensible Input = 286 Hours of Traditional Instruction</a:t>
            </a:r>
            <a:endParaRPr lang="en-GB" sz="2000">
              <a:ea typeface="Calibri"/>
              <a:cs typeface="Calibri"/>
            </a:endParaRPr>
          </a:p>
          <a:p>
            <a:pPr algn="l"/>
            <a:endParaRPr lang="en-GB">
              <a:ea typeface="Calibri"/>
              <a:cs typeface="Calibri"/>
            </a:endParaRPr>
          </a:p>
        </p:txBody>
      </p:sp>
      <p:sp>
        <p:nvSpPr>
          <p:cNvPr id="89" name="Subtitle 2">
            <a:extLst>
              <a:ext uri="{FF2B5EF4-FFF2-40B4-BE49-F238E27FC236}">
                <a16:creationId xmlns:a16="http://schemas.microsoft.com/office/drawing/2014/main" id="{E5D60E0A-A294-FC20-333B-4F8C9D8B6161}"/>
              </a:ext>
            </a:extLst>
          </p:cNvPr>
          <p:cNvSpPr txBox="1">
            <a:spLocks/>
          </p:cNvSpPr>
          <p:nvPr/>
        </p:nvSpPr>
        <p:spPr>
          <a:xfrm>
            <a:off x="8707967" y="3022823"/>
            <a:ext cx="3287183" cy="3631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Calibri" panose="020B0604020202020204" pitchFamily="34" charset="0"/>
              <a:buChar char="-"/>
            </a:pPr>
            <a:r>
              <a:rPr lang="en-GB" sz="2000">
                <a:ea typeface="+mn-lt"/>
                <a:cs typeface="+mn-lt"/>
              </a:rPr>
              <a:t>Take part OR use checklist</a:t>
            </a:r>
          </a:p>
          <a:p>
            <a:pPr marL="342900" indent="-342900" algn="l">
              <a:buFont typeface="Calibri" panose="020B0604020202020204" pitchFamily="34" charset="0"/>
              <a:buChar char="-"/>
            </a:pPr>
            <a:r>
              <a:rPr lang="en-GB" sz="2000">
                <a:ea typeface="+mn-lt"/>
                <a:cs typeface="+mn-lt"/>
              </a:rPr>
              <a:t>Watch videos</a:t>
            </a:r>
          </a:p>
          <a:p>
            <a:pPr marL="342900" indent="-342900" algn="l">
              <a:buFont typeface="Calibri" panose="020B0604020202020204" pitchFamily="34" charset="0"/>
              <a:buChar char="-"/>
            </a:pPr>
            <a:r>
              <a:rPr lang="en-GB" sz="2000">
                <a:ea typeface="Calibri"/>
                <a:cs typeface="Calibri"/>
              </a:rPr>
              <a:t>Discuss pros/cons</a:t>
            </a:r>
          </a:p>
          <a:p>
            <a:pPr algn="l"/>
            <a:r>
              <a:rPr lang="en-GB" sz="2000">
                <a:ea typeface="Calibri"/>
                <a:cs typeface="Calibri"/>
              </a:rPr>
              <a:t>Later </a:t>
            </a:r>
          </a:p>
          <a:p>
            <a:pPr marL="342900" indent="-342900" algn="l">
              <a:buFont typeface="Calibri" panose="020B0604020202020204" pitchFamily="34" charset="0"/>
              <a:buChar char="-"/>
            </a:pPr>
            <a:r>
              <a:rPr lang="en-GB" sz="2000">
                <a:ea typeface="Calibri"/>
                <a:cs typeface="Calibri"/>
              </a:rPr>
              <a:t>further research</a:t>
            </a:r>
          </a:p>
          <a:p>
            <a:pPr marL="342900" indent="-342900" algn="l">
              <a:buFont typeface="Calibri" panose="020B0604020202020204" pitchFamily="34" charset="0"/>
              <a:buChar char="-"/>
            </a:pPr>
            <a:r>
              <a:rPr lang="en-GB" sz="2000">
                <a:ea typeface="Calibri"/>
                <a:cs typeface="Calibri"/>
              </a:rPr>
              <a:t>Practice (on friends and family)</a:t>
            </a:r>
          </a:p>
          <a:p>
            <a:pPr marL="342900" indent="-342900" algn="l">
              <a:buFont typeface="Calibri" panose="020B0604020202020204" pitchFamily="34" charset="0"/>
              <a:buChar char="-"/>
            </a:pPr>
            <a:r>
              <a:rPr lang="en-GB" sz="2000">
                <a:ea typeface="Calibri"/>
                <a:cs typeface="Calibri"/>
              </a:rPr>
              <a:t>Try out on a KS3 class and get their feedback. . refine, continue</a:t>
            </a:r>
          </a:p>
          <a:p>
            <a:pPr marL="342900" indent="-342900" algn="l">
              <a:buFont typeface="Calibri" panose="020B0604020202020204" pitchFamily="34" charset="0"/>
              <a:buChar char="-"/>
            </a:pPr>
            <a:endParaRPr lang="en-GB">
              <a:ea typeface="Calibri"/>
              <a:cs typeface="Calibri"/>
            </a:endParaRPr>
          </a:p>
          <a:p>
            <a:pPr algn="l"/>
            <a:endParaRPr lang="en-GB">
              <a:ea typeface="Calibri"/>
              <a:cs typeface="Calibri"/>
            </a:endParaRPr>
          </a:p>
        </p:txBody>
      </p:sp>
      <p:pic>
        <p:nvPicPr>
          <p:cNvPr id="5" name="Picture 4" descr="A flag with a star&#10;&#10;Description automatically generated">
            <a:extLst>
              <a:ext uri="{FF2B5EF4-FFF2-40B4-BE49-F238E27FC236}">
                <a16:creationId xmlns:a16="http://schemas.microsoft.com/office/drawing/2014/main" id="{EA300857-311D-591F-E9DD-0013FC1093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436165" y="5662711"/>
            <a:ext cx="751496" cy="499063"/>
          </a:xfrm>
          <a:prstGeom prst="rect">
            <a:avLst/>
          </a:prstGeom>
        </p:spPr>
      </p:pic>
      <p:pic>
        <p:nvPicPr>
          <p:cNvPr id="6" name="Picture 5" descr="A flag with a coat of arms and a crown&#10;&#10;Description automatically generated">
            <a:extLst>
              <a:ext uri="{FF2B5EF4-FFF2-40B4-BE49-F238E27FC236}">
                <a16:creationId xmlns:a16="http://schemas.microsoft.com/office/drawing/2014/main" id="{2A387BD1-9041-762B-40D5-13FA214B69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816453" y="4403174"/>
            <a:ext cx="795414" cy="5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6" grpId="0" animBg="1"/>
      <p:bldP spid="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3"/>
          <p:cNvPicPr preferRelativeResize="0"/>
          <p:nvPr/>
        </p:nvPicPr>
        <p:blipFill rotWithShape="1">
          <a:blip r:embed="rId3">
            <a:alphaModFix/>
          </a:blip>
          <a:srcRect b="42455"/>
          <a:stretch/>
        </p:blipFill>
        <p:spPr>
          <a:xfrm>
            <a:off x="1454989" y="1121828"/>
            <a:ext cx="2974692" cy="472637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4581680" y="1789012"/>
            <a:ext cx="53664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>
                <a:solidFill>
                  <a:srgbClr val="674EA7"/>
                </a:solidFill>
                <a:highlight>
                  <a:srgbClr val="FFFFFF"/>
                </a:highlight>
                <a:latin typeface="Baloo Da"/>
                <a:ea typeface="Baloo Da"/>
                <a:cs typeface="Baloo Da"/>
                <a:sym typeface="Baloo Da"/>
              </a:rPr>
              <a:t>Yǒu </a:t>
            </a:r>
            <a:r>
              <a:rPr lang="en-US" sz="4400">
                <a:solidFill>
                  <a:srgbClr val="1155CC"/>
                </a:solidFill>
                <a:highlight>
                  <a:srgbClr val="FFFFFF"/>
                </a:highlight>
                <a:latin typeface="Baloo Da"/>
                <a:ea typeface="Baloo Da"/>
                <a:cs typeface="Baloo Da"/>
                <a:sym typeface="Baloo Da"/>
              </a:rPr>
              <a:t>yī </a:t>
            </a:r>
            <a:r>
              <a:rPr lang="en-US" sz="4400">
                <a:solidFill>
                  <a:srgbClr val="980000"/>
                </a:solidFill>
                <a:highlight>
                  <a:srgbClr val="FFFFFF"/>
                </a:highlight>
                <a:latin typeface="Baloo Da"/>
                <a:ea typeface="Baloo Da"/>
                <a:cs typeface="Baloo Da"/>
                <a:sym typeface="Baloo Da"/>
              </a:rPr>
              <a:t>gè</a:t>
            </a:r>
            <a:r>
              <a:rPr lang="en-US" sz="4400">
                <a:solidFill>
                  <a:srgbClr val="111111"/>
                </a:solidFill>
                <a:highlight>
                  <a:srgbClr val="FFFFFF"/>
                </a:highlight>
                <a:latin typeface="Baloo Da"/>
                <a:ea typeface="Baloo Da"/>
                <a:cs typeface="Baloo Da"/>
                <a:sym typeface="Baloo Da"/>
              </a:rPr>
              <a:t> </a:t>
            </a:r>
            <a:r>
              <a:rPr lang="en-US" sz="4400">
                <a:solidFill>
                  <a:srgbClr val="1155CC"/>
                </a:solidFill>
                <a:highlight>
                  <a:srgbClr val="FFFFFF"/>
                </a:highlight>
                <a:latin typeface="Baloo Da"/>
                <a:ea typeface="Baloo Da"/>
                <a:cs typeface="Baloo Da"/>
                <a:sym typeface="Baloo Da"/>
              </a:rPr>
              <a:t>nánhái</a:t>
            </a:r>
            <a:r>
              <a:rPr lang="en-US" sz="4400">
                <a:solidFill>
                  <a:srgbClr val="111111"/>
                </a:solidFill>
                <a:highlight>
                  <a:srgbClr val="FFFFFF"/>
                </a:highlight>
                <a:latin typeface="Baloo Da"/>
                <a:ea typeface="Baloo Da"/>
                <a:cs typeface="Baloo Da"/>
                <a:sym typeface="Baloo Da"/>
              </a:rPr>
              <a:t>.</a:t>
            </a:r>
            <a:endParaRPr sz="4400"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4582464" y="2660312"/>
            <a:ext cx="41124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>
                <a:solidFill>
                  <a:srgbClr val="674EA7"/>
                </a:solidFill>
              </a:rPr>
              <a:t>There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b="1">
                <a:solidFill>
                  <a:srgbClr val="674EA7"/>
                </a:solidFill>
              </a:rPr>
              <a:t>s</a:t>
            </a:r>
            <a:r>
              <a:rPr lang="en-US" sz="2000" b="1" i="0" u="none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000" b="1">
                <a:solidFill>
                  <a:srgbClr val="367C89"/>
                </a:solidFill>
              </a:rPr>
              <a:t>a                       boy</a:t>
            </a:r>
            <a:r>
              <a:rPr lang="en-US" sz="2000" b="1" i="0" u="none" strike="noStrike" cap="none">
                <a:solidFill>
                  <a:srgbClr val="367C8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/>
          </a:p>
        </p:txBody>
      </p:sp>
      <p:sp>
        <p:nvSpPr>
          <p:cNvPr id="202" name="Google Shape;202;p23"/>
          <p:cNvSpPr txBox="1"/>
          <p:nvPr/>
        </p:nvSpPr>
        <p:spPr>
          <a:xfrm>
            <a:off x="4576954" y="1110565"/>
            <a:ext cx="5511688" cy="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aloo Da"/>
              <a:buNone/>
            </a:pPr>
            <a:r>
              <a:rPr lang="en-US" sz="4400">
                <a:solidFill>
                  <a:srgbClr val="674EA7"/>
                </a:solidFill>
                <a:latin typeface="Baloo Da"/>
                <a:ea typeface="Baloo Da"/>
                <a:cs typeface="Baloo Da"/>
                <a:sym typeface="Baloo Da"/>
              </a:rPr>
              <a:t>有    </a:t>
            </a:r>
            <a:r>
              <a:rPr lang="en-US" sz="4400">
                <a:latin typeface="Baloo Da"/>
                <a:ea typeface="Baloo Da"/>
                <a:cs typeface="Baloo Da"/>
                <a:sym typeface="Baloo Da"/>
              </a:rPr>
              <a:t> </a:t>
            </a:r>
            <a:r>
              <a:rPr lang="en-US" sz="4400">
                <a:solidFill>
                  <a:srgbClr val="1155CC"/>
                </a:solidFill>
                <a:latin typeface="Baloo Da"/>
                <a:ea typeface="Baloo Da"/>
                <a:cs typeface="Baloo Da"/>
                <a:sym typeface="Baloo Da"/>
              </a:rPr>
              <a:t>一 </a:t>
            </a:r>
            <a:r>
              <a:rPr lang="en-US" sz="4400">
                <a:latin typeface="Baloo Da"/>
                <a:ea typeface="Baloo Da"/>
                <a:cs typeface="Baloo Da"/>
                <a:sym typeface="Baloo Da"/>
              </a:rPr>
              <a:t> 个  </a:t>
            </a:r>
            <a:r>
              <a:rPr lang="en-US" sz="4400">
                <a:solidFill>
                  <a:srgbClr val="1155CC"/>
                </a:solidFill>
                <a:latin typeface="Baloo Da"/>
                <a:ea typeface="Baloo Da"/>
                <a:cs typeface="Baloo Da"/>
                <a:sym typeface="Baloo Da"/>
              </a:rPr>
              <a:t>男 孩</a:t>
            </a:r>
            <a:r>
              <a:rPr lang="en-US" sz="4400">
                <a:latin typeface="Baloo Da"/>
                <a:ea typeface="Baloo Da"/>
                <a:cs typeface="Baloo Da"/>
                <a:sym typeface="Baloo Da"/>
              </a:rPr>
              <a:t>。</a:t>
            </a:r>
            <a:endParaRPr sz="4400" b="0" i="0" u="none" strike="noStrike" cap="none">
              <a:solidFill>
                <a:srgbClr val="000000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203" name="Google Shape;203;p23"/>
          <p:cNvSpPr/>
          <p:nvPr/>
        </p:nvSpPr>
        <p:spPr>
          <a:xfrm>
            <a:off x="1437704" y="-179750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1956822" y="-105432"/>
            <a:ext cx="14085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¿Qué?</a:t>
            </a:r>
            <a:endParaRPr sz="1400"/>
          </a:p>
        </p:txBody>
      </p:sp>
      <p:sp>
        <p:nvSpPr>
          <p:cNvPr id="206" name="Google Shape;206;p23"/>
          <p:cNvSpPr txBox="1"/>
          <p:nvPr/>
        </p:nvSpPr>
        <p:spPr>
          <a:xfrm>
            <a:off x="2482673" y="47912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207" name="Google Shape;207;p23"/>
          <p:cNvSpPr txBox="1"/>
          <p:nvPr/>
        </p:nvSpPr>
        <p:spPr>
          <a:xfrm>
            <a:off x="4922166" y="-105432"/>
            <a:ext cx="18210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¿Quién?</a:t>
            </a:r>
            <a:endParaRPr sz="1400"/>
          </a:p>
        </p:txBody>
      </p:sp>
      <p:sp>
        <p:nvSpPr>
          <p:cNvPr id="208" name="Google Shape;208;p23"/>
          <p:cNvSpPr txBox="1"/>
          <p:nvPr/>
        </p:nvSpPr>
        <p:spPr>
          <a:xfrm>
            <a:off x="8307428" y="-105432"/>
            <a:ext cx="1969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¿Dónde?</a:t>
            </a:r>
            <a:endParaRPr sz="1400"/>
          </a:p>
        </p:txBody>
      </p:sp>
      <p:sp>
        <p:nvSpPr>
          <p:cNvPr id="212" name="Google Shape;212;p23"/>
          <p:cNvSpPr txBox="1"/>
          <p:nvPr/>
        </p:nvSpPr>
        <p:spPr>
          <a:xfrm>
            <a:off x="5595561" y="52376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213" name="Google Shape;213;p23"/>
          <p:cNvSpPr txBox="1"/>
          <p:nvPr/>
        </p:nvSpPr>
        <p:spPr>
          <a:xfrm>
            <a:off x="8948002" y="52376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217" name="Google Shape;217;p23"/>
          <p:cNvSpPr/>
          <p:nvPr/>
        </p:nvSpPr>
        <p:spPr>
          <a:xfrm>
            <a:off x="1437704" y="-170820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3"/>
          <p:cNvSpPr txBox="1"/>
          <p:nvPr/>
        </p:nvSpPr>
        <p:spPr>
          <a:xfrm>
            <a:off x="1956826" y="17150"/>
            <a:ext cx="2437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shénme?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219" name="Google Shape;219;p23"/>
          <p:cNvSpPr txBox="1"/>
          <p:nvPr/>
        </p:nvSpPr>
        <p:spPr>
          <a:xfrm>
            <a:off x="2482673" y="48805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220" name="Google Shape;220;p23"/>
          <p:cNvSpPr txBox="1"/>
          <p:nvPr/>
        </p:nvSpPr>
        <p:spPr>
          <a:xfrm>
            <a:off x="4922176" y="17150"/>
            <a:ext cx="1720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    shéi?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8109950" y="17150"/>
            <a:ext cx="25203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nǎlǐ / nǎr?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5595561" y="53269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223" name="Google Shape;223;p23"/>
          <p:cNvSpPr txBox="1"/>
          <p:nvPr/>
        </p:nvSpPr>
        <p:spPr>
          <a:xfrm>
            <a:off x="8948002" y="53269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231" name="Google Shape;231;p23"/>
          <p:cNvSpPr txBox="1"/>
          <p:nvPr/>
        </p:nvSpPr>
        <p:spPr>
          <a:xfrm>
            <a:off x="2672600" y="3804783"/>
            <a:ext cx="8601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highlight>
                  <a:srgbClr val="F8F9FA"/>
                </a:highlight>
              </a:rPr>
              <a:t>可口可乐</a:t>
            </a:r>
            <a:endParaRPr sz="1100">
              <a:solidFill>
                <a:srgbClr val="FF0000"/>
              </a:solidFill>
            </a:endParaRPr>
          </a:p>
        </p:txBody>
      </p:sp>
      <p:graphicFrame>
        <p:nvGraphicFramePr>
          <p:cNvPr id="232" name="Google Shape;232;p23"/>
          <p:cNvGraphicFramePr/>
          <p:nvPr/>
        </p:nvGraphicFramePr>
        <p:xfrm>
          <a:off x="7106604" y="4659458"/>
          <a:ext cx="3427350" cy="1188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wǒ 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I</a:t>
                      </a:r>
                      <a:endParaRPr sz="24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wǒmen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we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nǐ = </a:t>
                      </a:r>
                      <a:r>
                        <a:rPr lang="en-US" sz="2000" u="none" strike="noStrike" cap="none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you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nǐmen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you all</a:t>
                      </a:r>
                      <a:endParaRPr sz="2000">
                        <a:solidFill>
                          <a:srgbClr val="45818E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tā =</a:t>
                      </a: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000" u="none" strike="noStrike" cap="none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s/he/it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tāmen =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they</a:t>
                      </a:r>
                      <a:endParaRPr sz="2000">
                        <a:solidFill>
                          <a:srgbClr val="45818E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33" name="Google Shape;233;p23"/>
          <p:cNvCxnSpPr/>
          <p:nvPr/>
        </p:nvCxnSpPr>
        <p:spPr>
          <a:xfrm rot="10800000" flipH="1">
            <a:off x="6587959" y="1840536"/>
            <a:ext cx="197100" cy="179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34" name="Google Shape;234;p23"/>
          <p:cNvGraphicFramePr/>
          <p:nvPr/>
        </p:nvGraphicFramePr>
        <p:xfrm>
          <a:off x="7035231" y="3177454"/>
          <a:ext cx="3494425" cy="9144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4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400">
                          <a:solidFill>
                            <a:srgbClr val="674EA7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yǒu有</a:t>
                      </a:r>
                      <a:endParaRPr sz="2400" u="none" strike="noStrike" cap="none">
                        <a:solidFill>
                          <a:srgbClr val="674EA7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loo Da"/>
                        <a:buNone/>
                      </a:pPr>
                      <a:r>
                        <a:rPr lang="en-US" sz="24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there is</a:t>
                      </a:r>
                      <a:endParaRPr sz="1400" u="none" strike="noStrike" cap="none"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Baloo Da"/>
                        <a:buNone/>
                      </a:pPr>
                      <a:r>
                        <a:rPr lang="en-US" sz="2400">
                          <a:solidFill>
                            <a:srgbClr val="1155CC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méi </a:t>
                      </a:r>
                      <a:r>
                        <a:rPr lang="en-US" sz="2400">
                          <a:solidFill>
                            <a:srgbClr val="674EA7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yǒu</a:t>
                      </a:r>
                      <a:r>
                        <a:rPr lang="en-US" sz="2400">
                          <a:solidFill>
                            <a:srgbClr val="1155CC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没</a:t>
                      </a:r>
                      <a:r>
                        <a:rPr lang="en-US" sz="2400">
                          <a:solidFill>
                            <a:srgbClr val="674EA7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有</a:t>
                      </a:r>
                      <a:endParaRPr sz="2400" u="none" strike="noStrike" cap="none">
                        <a:solidFill>
                          <a:srgbClr val="674EA7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18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there is not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35" name="Google Shape;235;p23"/>
          <p:cNvCxnSpPr/>
          <p:nvPr/>
        </p:nvCxnSpPr>
        <p:spPr>
          <a:xfrm rot="10800000" flipH="1">
            <a:off x="8535450" y="0"/>
            <a:ext cx="197100" cy="179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36" name="Google Shape;236;p23"/>
          <p:cNvGraphicFramePr/>
          <p:nvPr/>
        </p:nvGraphicFramePr>
        <p:xfrm>
          <a:off x="3848129" y="4800433"/>
          <a:ext cx="2437200" cy="9144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0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4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400">
                          <a:solidFill>
                            <a:srgbClr val="999999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ma 吗</a:t>
                      </a:r>
                      <a:endParaRPr sz="2400" u="none" strike="noStrike" cap="none">
                        <a:solidFill>
                          <a:srgbClr val="999999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loo Da"/>
                        <a:buNone/>
                      </a:pPr>
                      <a:r>
                        <a:rPr lang="en-US" sz="24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?</a:t>
                      </a:r>
                      <a:endParaRPr sz="1400" u="none" strike="noStrike" cap="none"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Baloo Da"/>
                        <a:buNone/>
                      </a:pPr>
                      <a:r>
                        <a:rPr lang="en-US" sz="2400">
                          <a:solidFill>
                            <a:srgbClr val="1155CC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hái</a:t>
                      </a:r>
                      <a:r>
                        <a:rPr lang="en-US" sz="2400">
                          <a:solidFill>
                            <a:srgbClr val="0B5394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400">
                          <a:solidFill>
                            <a:srgbClr val="980000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shì </a:t>
                      </a:r>
                      <a:r>
                        <a:rPr lang="en-US" sz="2400">
                          <a:solidFill>
                            <a:srgbClr val="1155CC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还</a:t>
                      </a:r>
                      <a:r>
                        <a:rPr lang="en-US" sz="2400">
                          <a:solidFill>
                            <a:srgbClr val="980000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是</a:t>
                      </a:r>
                      <a:endParaRPr sz="2400" u="none" strike="noStrike" cap="none">
                        <a:solidFill>
                          <a:srgbClr val="980000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18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or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00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3"/>
          <p:cNvPicPr preferRelativeResize="0"/>
          <p:nvPr/>
        </p:nvPicPr>
        <p:blipFill rotWithShape="1">
          <a:blip r:embed="rId3">
            <a:alphaModFix/>
          </a:blip>
          <a:srcRect b="42455"/>
          <a:stretch/>
        </p:blipFill>
        <p:spPr>
          <a:xfrm>
            <a:off x="1454989" y="1121828"/>
            <a:ext cx="2974692" cy="472637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4581680" y="1789012"/>
            <a:ext cx="53664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>
                <a:solidFill>
                  <a:srgbClr val="674EA7"/>
                </a:solidFill>
                <a:highlight>
                  <a:srgbClr val="FFFFFF"/>
                </a:highlight>
                <a:latin typeface="Baloo Da"/>
                <a:ea typeface="Baloo Da"/>
                <a:cs typeface="Baloo Da"/>
                <a:sym typeface="Baloo Da"/>
              </a:rPr>
              <a:t>Yǒu </a:t>
            </a:r>
            <a:r>
              <a:rPr lang="en-US" sz="4400">
                <a:solidFill>
                  <a:srgbClr val="1155CC"/>
                </a:solidFill>
                <a:highlight>
                  <a:srgbClr val="FFFFFF"/>
                </a:highlight>
                <a:latin typeface="Baloo Da"/>
                <a:ea typeface="Baloo Da"/>
                <a:cs typeface="Baloo Da"/>
                <a:sym typeface="Baloo Da"/>
              </a:rPr>
              <a:t>yī </a:t>
            </a:r>
            <a:r>
              <a:rPr lang="en-US" sz="4400">
                <a:solidFill>
                  <a:srgbClr val="980000"/>
                </a:solidFill>
                <a:highlight>
                  <a:srgbClr val="FFFFFF"/>
                </a:highlight>
                <a:latin typeface="Baloo Da"/>
                <a:ea typeface="Baloo Da"/>
                <a:cs typeface="Baloo Da"/>
                <a:sym typeface="Baloo Da"/>
              </a:rPr>
              <a:t>gè</a:t>
            </a:r>
            <a:r>
              <a:rPr lang="en-US" sz="4400">
                <a:solidFill>
                  <a:srgbClr val="111111"/>
                </a:solidFill>
                <a:highlight>
                  <a:srgbClr val="FFFFFF"/>
                </a:highlight>
                <a:latin typeface="Baloo Da"/>
                <a:ea typeface="Baloo Da"/>
                <a:cs typeface="Baloo Da"/>
                <a:sym typeface="Baloo Da"/>
              </a:rPr>
              <a:t> </a:t>
            </a:r>
            <a:r>
              <a:rPr lang="en-US" sz="4400">
                <a:solidFill>
                  <a:srgbClr val="1155CC"/>
                </a:solidFill>
                <a:highlight>
                  <a:srgbClr val="FFFFFF"/>
                </a:highlight>
                <a:latin typeface="Baloo Da"/>
                <a:ea typeface="Baloo Da"/>
                <a:cs typeface="Baloo Da"/>
                <a:sym typeface="Baloo Da"/>
              </a:rPr>
              <a:t>nánhái</a:t>
            </a:r>
            <a:r>
              <a:rPr lang="en-US" sz="4400">
                <a:solidFill>
                  <a:srgbClr val="111111"/>
                </a:solidFill>
                <a:highlight>
                  <a:srgbClr val="FFFFFF"/>
                </a:highlight>
                <a:latin typeface="Baloo Da"/>
                <a:ea typeface="Baloo Da"/>
                <a:cs typeface="Baloo Da"/>
                <a:sym typeface="Baloo Da"/>
              </a:rPr>
              <a:t>.</a:t>
            </a:r>
            <a:endParaRPr sz="4400"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4508722" y="2389925"/>
            <a:ext cx="41124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>
                <a:solidFill>
                  <a:srgbClr val="674EA7"/>
                </a:solidFill>
              </a:rPr>
              <a:t>There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b="1">
                <a:solidFill>
                  <a:srgbClr val="674EA7"/>
                </a:solidFill>
              </a:rPr>
              <a:t>s</a:t>
            </a:r>
            <a:r>
              <a:rPr lang="en-US" sz="2000" b="1" i="0" u="none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000" b="1">
                <a:solidFill>
                  <a:srgbClr val="367C89"/>
                </a:solidFill>
              </a:rPr>
              <a:t>a                       boy</a:t>
            </a:r>
            <a:r>
              <a:rPr lang="en-US" sz="2000" b="1" i="0" u="none" strike="noStrike" cap="none">
                <a:solidFill>
                  <a:srgbClr val="367C8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/>
          </a:p>
        </p:txBody>
      </p:sp>
      <p:sp>
        <p:nvSpPr>
          <p:cNvPr id="202" name="Google Shape;202;p23"/>
          <p:cNvSpPr txBox="1"/>
          <p:nvPr/>
        </p:nvSpPr>
        <p:spPr>
          <a:xfrm>
            <a:off x="4543337" y="1088154"/>
            <a:ext cx="47721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aloo Da"/>
              <a:buNone/>
            </a:pPr>
            <a:r>
              <a:rPr lang="en-US" sz="4400">
                <a:solidFill>
                  <a:srgbClr val="674EA7"/>
                </a:solidFill>
                <a:latin typeface="Baloo Da"/>
                <a:ea typeface="Baloo Da"/>
                <a:cs typeface="Baloo Da"/>
                <a:sym typeface="Baloo Da"/>
              </a:rPr>
              <a:t>有    </a:t>
            </a:r>
            <a:r>
              <a:rPr lang="en-US" sz="4400">
                <a:latin typeface="Baloo Da"/>
                <a:ea typeface="Baloo Da"/>
                <a:cs typeface="Baloo Da"/>
                <a:sym typeface="Baloo Da"/>
              </a:rPr>
              <a:t> </a:t>
            </a:r>
            <a:r>
              <a:rPr lang="en-US" sz="4400">
                <a:solidFill>
                  <a:srgbClr val="1155CC"/>
                </a:solidFill>
                <a:latin typeface="Baloo Da"/>
                <a:ea typeface="Baloo Da"/>
                <a:cs typeface="Baloo Da"/>
                <a:sym typeface="Baloo Da"/>
              </a:rPr>
              <a:t>一 </a:t>
            </a:r>
            <a:r>
              <a:rPr lang="en-US" sz="4400">
                <a:latin typeface="Baloo Da"/>
                <a:ea typeface="Baloo Da"/>
                <a:cs typeface="Baloo Da"/>
                <a:sym typeface="Baloo Da"/>
              </a:rPr>
              <a:t> 个  </a:t>
            </a:r>
            <a:r>
              <a:rPr lang="en-US" sz="4400">
                <a:solidFill>
                  <a:srgbClr val="1155CC"/>
                </a:solidFill>
                <a:latin typeface="Baloo Da"/>
                <a:ea typeface="Baloo Da"/>
                <a:cs typeface="Baloo Da"/>
                <a:sym typeface="Baloo Da"/>
              </a:rPr>
              <a:t>男 孩</a:t>
            </a:r>
            <a:r>
              <a:rPr lang="en-US" sz="4400">
                <a:latin typeface="Baloo Da"/>
                <a:ea typeface="Baloo Da"/>
                <a:cs typeface="Baloo Da"/>
                <a:sym typeface="Baloo Da"/>
              </a:rPr>
              <a:t>。</a:t>
            </a:r>
            <a:endParaRPr sz="4400" b="0" i="0" u="none" strike="noStrike" cap="none">
              <a:solidFill>
                <a:srgbClr val="000000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203" name="Google Shape;203;p23"/>
          <p:cNvSpPr/>
          <p:nvPr/>
        </p:nvSpPr>
        <p:spPr>
          <a:xfrm>
            <a:off x="1437704" y="-179750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1956822" y="-105432"/>
            <a:ext cx="14085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¿Qué?</a:t>
            </a:r>
            <a:endParaRPr sz="1400"/>
          </a:p>
        </p:txBody>
      </p:sp>
      <p:sp>
        <p:nvSpPr>
          <p:cNvPr id="206" name="Google Shape;206;p23"/>
          <p:cNvSpPr txBox="1"/>
          <p:nvPr/>
        </p:nvSpPr>
        <p:spPr>
          <a:xfrm>
            <a:off x="2482673" y="47912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207" name="Google Shape;207;p23"/>
          <p:cNvSpPr txBox="1"/>
          <p:nvPr/>
        </p:nvSpPr>
        <p:spPr>
          <a:xfrm>
            <a:off x="4922166" y="-105432"/>
            <a:ext cx="18210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¿Quién?</a:t>
            </a:r>
            <a:endParaRPr sz="1400"/>
          </a:p>
        </p:txBody>
      </p:sp>
      <p:sp>
        <p:nvSpPr>
          <p:cNvPr id="208" name="Google Shape;208;p23"/>
          <p:cNvSpPr txBox="1"/>
          <p:nvPr/>
        </p:nvSpPr>
        <p:spPr>
          <a:xfrm>
            <a:off x="8307428" y="-105432"/>
            <a:ext cx="1969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¿Dónde?</a:t>
            </a:r>
            <a:endParaRPr sz="1400"/>
          </a:p>
        </p:txBody>
      </p:sp>
      <p:sp>
        <p:nvSpPr>
          <p:cNvPr id="212" name="Google Shape;212;p23"/>
          <p:cNvSpPr txBox="1"/>
          <p:nvPr/>
        </p:nvSpPr>
        <p:spPr>
          <a:xfrm>
            <a:off x="5595561" y="52376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213" name="Google Shape;213;p23"/>
          <p:cNvSpPr txBox="1"/>
          <p:nvPr/>
        </p:nvSpPr>
        <p:spPr>
          <a:xfrm>
            <a:off x="8948002" y="52376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217" name="Google Shape;217;p23"/>
          <p:cNvSpPr/>
          <p:nvPr/>
        </p:nvSpPr>
        <p:spPr>
          <a:xfrm>
            <a:off x="1437704" y="-170820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3"/>
          <p:cNvSpPr txBox="1"/>
          <p:nvPr/>
        </p:nvSpPr>
        <p:spPr>
          <a:xfrm>
            <a:off x="1956826" y="17150"/>
            <a:ext cx="2437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 err="1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shénme</a:t>
            </a: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?</a:t>
            </a:r>
            <a:endParaRPr lang="en-US"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</a:endParaRPr>
          </a:p>
        </p:txBody>
      </p:sp>
      <p:sp>
        <p:nvSpPr>
          <p:cNvPr id="219" name="Google Shape;219;p23"/>
          <p:cNvSpPr txBox="1"/>
          <p:nvPr/>
        </p:nvSpPr>
        <p:spPr>
          <a:xfrm>
            <a:off x="2482673" y="48805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220" name="Google Shape;220;p23"/>
          <p:cNvSpPr txBox="1"/>
          <p:nvPr/>
        </p:nvSpPr>
        <p:spPr>
          <a:xfrm>
            <a:off x="4922176" y="17150"/>
            <a:ext cx="1720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    shéi?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8109950" y="17150"/>
            <a:ext cx="25203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nǎlǐ / nǎr?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5595561" y="53269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223" name="Google Shape;223;p23"/>
          <p:cNvSpPr txBox="1"/>
          <p:nvPr/>
        </p:nvSpPr>
        <p:spPr>
          <a:xfrm>
            <a:off x="8948002" y="53269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231" name="Google Shape;231;p23"/>
          <p:cNvSpPr txBox="1"/>
          <p:nvPr/>
        </p:nvSpPr>
        <p:spPr>
          <a:xfrm>
            <a:off x="2672600" y="3804783"/>
            <a:ext cx="8601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highlight>
                  <a:srgbClr val="F8F9FA"/>
                </a:highlight>
              </a:rPr>
              <a:t>可口可乐</a:t>
            </a:r>
            <a:endParaRPr sz="1100">
              <a:solidFill>
                <a:srgbClr val="FF0000"/>
              </a:solidFill>
            </a:endParaRPr>
          </a:p>
        </p:txBody>
      </p:sp>
      <p:graphicFrame>
        <p:nvGraphicFramePr>
          <p:cNvPr id="232" name="Google Shape;232;p23"/>
          <p:cNvGraphicFramePr/>
          <p:nvPr/>
        </p:nvGraphicFramePr>
        <p:xfrm>
          <a:off x="7106604" y="4659458"/>
          <a:ext cx="3427350" cy="1188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wǒ 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I</a:t>
                      </a:r>
                      <a:endParaRPr sz="24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wǒmen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we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nǐ = </a:t>
                      </a:r>
                      <a:r>
                        <a:rPr lang="en-US" sz="2000" u="none" strike="noStrike" cap="none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you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nǐmen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you all</a:t>
                      </a:r>
                      <a:endParaRPr sz="2000">
                        <a:solidFill>
                          <a:srgbClr val="45818E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tā =</a:t>
                      </a: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000" u="none" strike="noStrike" cap="none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s/he/it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tāmen =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they</a:t>
                      </a:r>
                      <a:endParaRPr sz="2000">
                        <a:solidFill>
                          <a:srgbClr val="45818E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33" name="Google Shape;233;p23"/>
          <p:cNvCxnSpPr/>
          <p:nvPr/>
        </p:nvCxnSpPr>
        <p:spPr>
          <a:xfrm rot="10800000" flipH="1">
            <a:off x="6587959" y="1840536"/>
            <a:ext cx="197100" cy="179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34" name="Google Shape;234;p23"/>
          <p:cNvGraphicFramePr/>
          <p:nvPr/>
        </p:nvGraphicFramePr>
        <p:xfrm>
          <a:off x="7352731" y="3037754"/>
          <a:ext cx="3494425" cy="9144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4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400">
                          <a:solidFill>
                            <a:srgbClr val="674EA7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yǒu有</a:t>
                      </a:r>
                      <a:endParaRPr sz="2400" u="none" strike="noStrike" cap="none">
                        <a:solidFill>
                          <a:srgbClr val="674EA7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loo Da"/>
                        <a:buNone/>
                      </a:pPr>
                      <a:r>
                        <a:rPr lang="en-US" sz="24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there is</a:t>
                      </a:r>
                      <a:endParaRPr sz="1400" u="none" strike="noStrike" cap="none"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Baloo Da"/>
                        <a:buNone/>
                      </a:pPr>
                      <a:r>
                        <a:rPr lang="en-US" sz="2400">
                          <a:solidFill>
                            <a:srgbClr val="1155CC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méi </a:t>
                      </a:r>
                      <a:r>
                        <a:rPr lang="en-US" sz="2400">
                          <a:solidFill>
                            <a:srgbClr val="674EA7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yǒu</a:t>
                      </a:r>
                      <a:r>
                        <a:rPr lang="en-US" sz="2400">
                          <a:solidFill>
                            <a:srgbClr val="1155CC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没</a:t>
                      </a:r>
                      <a:r>
                        <a:rPr lang="en-US" sz="2400">
                          <a:solidFill>
                            <a:srgbClr val="674EA7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有</a:t>
                      </a:r>
                      <a:endParaRPr sz="2400" u="none" strike="noStrike" cap="none">
                        <a:solidFill>
                          <a:srgbClr val="674EA7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18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there is not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35" name="Google Shape;235;p23"/>
          <p:cNvCxnSpPr/>
          <p:nvPr/>
        </p:nvCxnSpPr>
        <p:spPr>
          <a:xfrm rot="10800000" flipH="1">
            <a:off x="8535450" y="0"/>
            <a:ext cx="197100" cy="179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36" name="Google Shape;236;p23"/>
          <p:cNvGraphicFramePr/>
          <p:nvPr/>
        </p:nvGraphicFramePr>
        <p:xfrm>
          <a:off x="3848129" y="4800433"/>
          <a:ext cx="2437200" cy="9144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0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4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400">
                          <a:solidFill>
                            <a:srgbClr val="999999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ma 吗</a:t>
                      </a:r>
                      <a:endParaRPr sz="2400" u="none" strike="noStrike" cap="none">
                        <a:solidFill>
                          <a:srgbClr val="999999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loo Da"/>
                        <a:buNone/>
                      </a:pPr>
                      <a:r>
                        <a:rPr lang="en-US" sz="24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?</a:t>
                      </a:r>
                      <a:endParaRPr sz="1400" u="none" strike="noStrike" cap="none"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Baloo Da"/>
                        <a:buNone/>
                      </a:pPr>
                      <a:r>
                        <a:rPr lang="en-US" sz="2400">
                          <a:solidFill>
                            <a:srgbClr val="1155CC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hái</a:t>
                      </a:r>
                      <a:r>
                        <a:rPr lang="en-US" sz="2400">
                          <a:solidFill>
                            <a:srgbClr val="0B5394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400">
                          <a:solidFill>
                            <a:srgbClr val="980000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shì </a:t>
                      </a:r>
                      <a:r>
                        <a:rPr lang="en-US" sz="2400">
                          <a:solidFill>
                            <a:srgbClr val="1155CC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还</a:t>
                      </a:r>
                      <a:r>
                        <a:rPr lang="en-US" sz="2400">
                          <a:solidFill>
                            <a:srgbClr val="980000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是</a:t>
                      </a:r>
                      <a:endParaRPr sz="2400" u="none" strike="noStrike" cap="none">
                        <a:solidFill>
                          <a:srgbClr val="980000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18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or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Google Shape;202;p23">
            <a:extLst>
              <a:ext uri="{FF2B5EF4-FFF2-40B4-BE49-F238E27FC236}">
                <a16:creationId xmlns:a16="http://schemas.microsoft.com/office/drawing/2014/main" id="{48D96040-3B94-9A6B-3234-B2E872556A79}"/>
              </a:ext>
            </a:extLst>
          </p:cNvPr>
          <p:cNvSpPr txBox="1"/>
          <p:nvPr/>
        </p:nvSpPr>
        <p:spPr>
          <a:xfrm>
            <a:off x="4360943" y="2912090"/>
            <a:ext cx="47721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>
              <a:buSzPts val="4400"/>
            </a:pPr>
            <a:r>
              <a:rPr lang="ja-JP" altLang="en-US" sz="4400">
                <a:solidFill>
                  <a:srgbClr val="674EA7"/>
                </a:solidFill>
                <a:latin typeface="Baloo Da"/>
                <a:ea typeface="Baloo Da"/>
                <a:cs typeface="Baloo Da"/>
                <a:sym typeface="Baloo Da"/>
              </a:rPr>
              <a:t>没有</a:t>
            </a:r>
            <a:r>
              <a:rPr lang="en-US" sz="4400">
                <a:solidFill>
                  <a:srgbClr val="674EA7"/>
                </a:solidFill>
                <a:latin typeface="Baloo Da"/>
                <a:ea typeface="Baloo Da"/>
                <a:cs typeface="Baloo Da"/>
                <a:sym typeface="Baloo Da"/>
              </a:rPr>
              <a:t>  </a:t>
            </a:r>
            <a:r>
              <a:rPr lang="en-US" sz="4400">
                <a:latin typeface="Baloo Da"/>
                <a:ea typeface="Baloo Da"/>
                <a:cs typeface="Baloo Da"/>
                <a:sym typeface="Baloo Da"/>
              </a:rPr>
              <a:t> </a:t>
            </a:r>
            <a:r>
              <a:rPr lang="ja-JP" altLang="en-US" sz="4400" b="1">
                <a:solidFill>
                  <a:srgbClr val="0070C0"/>
                </a:solidFill>
                <a:latin typeface="Baloo Da"/>
                <a:ea typeface="Baloo Da"/>
                <a:cs typeface="Baloo Da"/>
                <a:sym typeface="Baloo Da"/>
              </a:rPr>
              <a:t>女</a:t>
            </a:r>
            <a:r>
              <a:rPr lang="en-US" sz="4400">
                <a:solidFill>
                  <a:srgbClr val="1155CC"/>
                </a:solidFill>
                <a:latin typeface="Baloo Da"/>
                <a:ea typeface="Baloo Da"/>
                <a:cs typeface="Baloo Da"/>
                <a:sym typeface="Baloo Da"/>
              </a:rPr>
              <a:t> 孩</a:t>
            </a:r>
            <a:r>
              <a:rPr lang="en-US" sz="4400">
                <a:latin typeface="Baloo Da"/>
                <a:ea typeface="Baloo Da"/>
                <a:cs typeface="Baloo Da"/>
                <a:sym typeface="Baloo Da"/>
              </a:rPr>
              <a:t>。</a:t>
            </a:r>
            <a:endParaRPr sz="4400" b="0" i="0" u="none" strike="noStrike" cap="none">
              <a:solidFill>
                <a:srgbClr val="000000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EAFE5-BAC4-7259-E9CC-800DC63A1ACA}"/>
              </a:ext>
            </a:extLst>
          </p:cNvPr>
          <p:cNvSpPr txBox="1"/>
          <p:nvPr/>
        </p:nvSpPr>
        <p:spPr>
          <a:xfrm>
            <a:off x="4383933" y="3431433"/>
            <a:ext cx="388619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solidFill>
                  <a:srgbClr val="1155CC"/>
                </a:solidFill>
                <a:latin typeface="Baloo Da"/>
              </a:rPr>
              <a:t>méi</a:t>
            </a:r>
            <a:r>
              <a:rPr lang="en-US" sz="2400">
                <a:solidFill>
                  <a:srgbClr val="1155CC"/>
                </a:solidFill>
                <a:latin typeface="Baloo Da"/>
              </a:rPr>
              <a:t> </a:t>
            </a:r>
            <a:r>
              <a:rPr lang="en-US" sz="2400" err="1">
                <a:solidFill>
                  <a:srgbClr val="674EA7"/>
                </a:solidFill>
                <a:latin typeface="Baloo Da"/>
              </a:rPr>
              <a:t>yǒu</a:t>
            </a:r>
            <a:r>
              <a:rPr lang="en-US" sz="2400">
                <a:solidFill>
                  <a:srgbClr val="674EA7"/>
                </a:solidFill>
                <a:latin typeface="Baloo Da"/>
              </a:rPr>
              <a:t>   </a:t>
            </a:r>
            <a:r>
              <a:rPr lang="en-US" sz="4400" err="1">
                <a:solidFill>
                  <a:srgbClr val="1155CC"/>
                </a:solidFill>
              </a:rPr>
              <a:t>nühái</a:t>
            </a:r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4839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3FEB-B63D-8680-14A3-FC0F67A15D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Story-Asking / TPRS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3BF6F-DF76-DC0C-91D2-7CAC6EEF1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98368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AutoNum type="arabicParenR"/>
            </a:pPr>
            <a:r>
              <a:rPr lang="en-GB" sz="3600" dirty="0">
                <a:ea typeface="Calibri"/>
                <a:cs typeface="Calibri"/>
              </a:rPr>
              <a:t>Teach Qu words and key verbs from story in advance (gestures).</a:t>
            </a:r>
          </a:p>
          <a:p>
            <a:pPr marL="0" indent="0">
              <a:buNone/>
            </a:pPr>
            <a:r>
              <a:rPr lang="en-GB" sz="3600" dirty="0">
                <a:ea typeface="Calibri"/>
                <a:cs typeface="Calibri"/>
              </a:rPr>
              <a:t>2) Say a statement and ask questions ('circle') until you're sure that they understand.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  <a:ea typeface="Calibri"/>
                <a:cs typeface="Calibri"/>
              </a:rPr>
              <a:t>3)  Allow their INPUT into the story, they can choose names/ages/details of appearance and people the person meets along the way...</a:t>
            </a:r>
          </a:p>
          <a:p>
            <a:pPr marL="0" indent="0">
              <a:buNone/>
            </a:pPr>
            <a:endParaRPr lang="en-GB" sz="3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237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5"/>
          <p:cNvPicPr preferRelativeResize="0"/>
          <p:nvPr/>
        </p:nvPicPr>
        <p:blipFill rotWithShape="1">
          <a:blip r:embed="rId3">
            <a:alphaModFix/>
          </a:blip>
          <a:srcRect b="42455"/>
          <a:stretch/>
        </p:blipFill>
        <p:spPr>
          <a:xfrm>
            <a:off x="1454989" y="1121828"/>
            <a:ext cx="2974692" cy="472637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5"/>
          <p:cNvSpPr txBox="1"/>
          <p:nvPr/>
        </p:nvSpPr>
        <p:spPr>
          <a:xfrm>
            <a:off x="5802299" y="1761450"/>
            <a:ext cx="4375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aloo Da"/>
              <a:buNone/>
            </a:pPr>
            <a:r>
              <a:rPr lang="en-US" sz="4400" err="1">
                <a:solidFill>
                  <a:srgbClr val="38761D"/>
                </a:solidFill>
                <a:latin typeface="Baloo Da"/>
                <a:ea typeface="Baloo Da"/>
                <a:cs typeface="Baloo Da"/>
                <a:sym typeface="Baloo Da"/>
              </a:rPr>
              <a:t>T</a:t>
            </a:r>
            <a:r>
              <a:rPr lang="en-US" sz="4400" b="0" i="0" u="none" strike="noStrike" cap="none" err="1">
                <a:solidFill>
                  <a:srgbClr val="38761D"/>
                </a:solidFill>
                <a:latin typeface="Baloo Da"/>
                <a:ea typeface="Baloo Da"/>
                <a:cs typeface="Baloo Da"/>
                <a:sym typeface="Baloo Da"/>
              </a:rPr>
              <a:t>ā</a:t>
            </a:r>
            <a:r>
              <a:rPr lang="en-US" sz="44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  </a:t>
            </a:r>
            <a:r>
              <a:rPr lang="en-US" sz="4400" b="0" i="0" u="none" strike="noStrike" cap="none" err="1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jiào</a:t>
            </a:r>
            <a:r>
              <a:rPr lang="en-US" sz="4400" b="0" i="0" u="none" strike="noStrike" cap="none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 </a:t>
            </a:r>
            <a:r>
              <a:rPr lang="en-US" sz="4400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....</a:t>
            </a:r>
            <a:endParaRPr sz="4400" b="0" i="0" u="none" strike="noStrike" cap="none">
              <a:solidFill>
                <a:srgbClr val="000000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248" name="Google Shape;248;p25"/>
          <p:cNvSpPr txBox="1"/>
          <p:nvPr/>
        </p:nvSpPr>
        <p:spPr>
          <a:xfrm>
            <a:off x="5802299" y="2389900"/>
            <a:ext cx="38529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He</a:t>
            </a:r>
            <a:r>
              <a:rPr lang="en-US" sz="2000" b="1" i="0" u="none" strike="noStrike" cap="none">
                <a:solidFill>
                  <a:srgbClr val="367C89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0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000" b="1">
                <a:solidFill>
                  <a:srgbClr val="980000"/>
                </a:solidFill>
              </a:rPr>
              <a:t>named</a:t>
            </a:r>
            <a:r>
              <a:rPr lang="en-US" sz="20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000" b="1">
                <a:solidFill>
                  <a:srgbClr val="367C89"/>
                </a:solidFill>
                <a:latin typeface="Arial"/>
                <a:ea typeface="Arial"/>
                <a:cs typeface="Arial"/>
                <a:sym typeface="Arial"/>
              </a:rPr>
              <a:t>…..</a:t>
            </a:r>
            <a:endParaRPr sz="1400"/>
          </a:p>
        </p:txBody>
      </p:sp>
      <p:sp>
        <p:nvSpPr>
          <p:cNvPr id="249" name="Google Shape;249;p25"/>
          <p:cNvSpPr txBox="1"/>
          <p:nvPr/>
        </p:nvSpPr>
        <p:spPr>
          <a:xfrm>
            <a:off x="5858275" y="1209750"/>
            <a:ext cx="47721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aloo Da"/>
              <a:buNone/>
            </a:pPr>
            <a:r>
              <a:rPr lang="en-US" sz="4400">
                <a:solidFill>
                  <a:srgbClr val="38761D"/>
                </a:solidFill>
                <a:latin typeface="Baloo Da"/>
                <a:ea typeface="Baloo Da"/>
                <a:cs typeface="Baloo Da"/>
                <a:sym typeface="Baloo Da"/>
              </a:rPr>
              <a:t>他</a:t>
            </a:r>
            <a:r>
              <a:rPr lang="en-US" sz="4400">
                <a:latin typeface="Baloo Da"/>
                <a:ea typeface="Baloo Da"/>
                <a:cs typeface="Baloo Da"/>
                <a:sym typeface="Baloo Da"/>
              </a:rPr>
              <a:t>    </a:t>
            </a:r>
            <a:r>
              <a:rPr lang="en-US" sz="4400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叫 </a:t>
            </a:r>
            <a:r>
              <a:rPr lang="en-US" sz="4400">
                <a:latin typeface="Baloo Da"/>
                <a:ea typeface="Baloo Da"/>
                <a:cs typeface="Baloo Da"/>
                <a:sym typeface="Baloo Da"/>
              </a:rPr>
              <a:t>  </a:t>
            </a:r>
            <a:r>
              <a:rPr lang="en-US" sz="3600">
                <a:solidFill>
                  <a:srgbClr val="222222"/>
                </a:solidFill>
                <a:highlight>
                  <a:srgbClr val="F8F9FA"/>
                </a:highlight>
                <a:latin typeface="Baloo Da"/>
                <a:ea typeface="Baloo Da"/>
                <a:cs typeface="Baloo Da"/>
                <a:sym typeface="Baloo Da"/>
              </a:rPr>
              <a:t>...</a:t>
            </a:r>
            <a:r>
              <a:rPr lang="en-US" sz="3600">
                <a:solidFill>
                  <a:srgbClr val="222222"/>
                </a:solidFill>
                <a:highlight>
                  <a:srgbClr val="F8F9FA"/>
                </a:highlight>
                <a:latin typeface="Calibri"/>
                <a:ea typeface="Baloo Da"/>
                <a:cs typeface="Calibri"/>
                <a:sym typeface="Baloo Da"/>
              </a:rPr>
              <a:t>.</a:t>
            </a:r>
            <a:endParaRPr sz="4400" b="0" i="0" u="none" strike="noStrike" cap="none">
              <a:solidFill>
                <a:srgbClr val="000000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1437704" y="-179750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25"/>
          <p:cNvSpPr txBox="1"/>
          <p:nvPr/>
        </p:nvSpPr>
        <p:spPr>
          <a:xfrm>
            <a:off x="1956822" y="-105432"/>
            <a:ext cx="14085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¿Qué?</a:t>
            </a:r>
            <a:endParaRPr sz="1400"/>
          </a:p>
        </p:txBody>
      </p:sp>
      <p:sp>
        <p:nvSpPr>
          <p:cNvPr id="252" name="Google Shape;252;p25"/>
          <p:cNvSpPr txBox="1"/>
          <p:nvPr/>
        </p:nvSpPr>
        <p:spPr>
          <a:xfrm>
            <a:off x="2482673" y="47912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253" name="Google Shape;253;p25"/>
          <p:cNvSpPr txBox="1"/>
          <p:nvPr/>
        </p:nvSpPr>
        <p:spPr>
          <a:xfrm>
            <a:off x="4922166" y="-105432"/>
            <a:ext cx="18210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¿Quién?</a:t>
            </a:r>
            <a:endParaRPr sz="1400"/>
          </a:p>
        </p:txBody>
      </p:sp>
      <p:sp>
        <p:nvSpPr>
          <p:cNvPr id="254" name="Google Shape;254;p25"/>
          <p:cNvSpPr txBox="1"/>
          <p:nvPr/>
        </p:nvSpPr>
        <p:spPr>
          <a:xfrm>
            <a:off x="8307428" y="-105432"/>
            <a:ext cx="1969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¿Dónde?</a:t>
            </a:r>
            <a:endParaRPr sz="1400"/>
          </a:p>
        </p:txBody>
      </p:sp>
      <p:sp>
        <p:nvSpPr>
          <p:cNvPr id="255" name="Google Shape;255;p25"/>
          <p:cNvSpPr txBox="1"/>
          <p:nvPr/>
        </p:nvSpPr>
        <p:spPr>
          <a:xfrm>
            <a:off x="5595561" y="52376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256" name="Google Shape;256;p25"/>
          <p:cNvSpPr txBox="1"/>
          <p:nvPr/>
        </p:nvSpPr>
        <p:spPr>
          <a:xfrm>
            <a:off x="8948002" y="52376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257" name="Google Shape;257;p25"/>
          <p:cNvSpPr/>
          <p:nvPr/>
        </p:nvSpPr>
        <p:spPr>
          <a:xfrm>
            <a:off x="1437704" y="-170820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5"/>
          <p:cNvSpPr txBox="1"/>
          <p:nvPr/>
        </p:nvSpPr>
        <p:spPr>
          <a:xfrm>
            <a:off x="1956826" y="17150"/>
            <a:ext cx="2437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 err="1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shénme</a:t>
            </a: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?</a:t>
            </a:r>
            <a:endParaRPr lang="en-US"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</a:endParaRPr>
          </a:p>
        </p:txBody>
      </p:sp>
      <p:sp>
        <p:nvSpPr>
          <p:cNvPr id="259" name="Google Shape;259;p25"/>
          <p:cNvSpPr txBox="1"/>
          <p:nvPr/>
        </p:nvSpPr>
        <p:spPr>
          <a:xfrm>
            <a:off x="2482673" y="48805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260" name="Google Shape;260;p25"/>
          <p:cNvSpPr txBox="1"/>
          <p:nvPr/>
        </p:nvSpPr>
        <p:spPr>
          <a:xfrm>
            <a:off x="4922176" y="17150"/>
            <a:ext cx="1720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 </a:t>
            </a:r>
            <a:r>
              <a:rPr lang="en-US" sz="3800" b="0" i="0" u="none" strike="noStrike" cap="none" err="1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shéi</a:t>
            </a: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?</a:t>
            </a:r>
            <a:endParaRPr lang="en-US"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</a:endParaRPr>
          </a:p>
        </p:txBody>
      </p:sp>
      <p:sp>
        <p:nvSpPr>
          <p:cNvPr id="261" name="Google Shape;261;p25"/>
          <p:cNvSpPr txBox="1"/>
          <p:nvPr/>
        </p:nvSpPr>
        <p:spPr>
          <a:xfrm>
            <a:off x="8109950" y="17150"/>
            <a:ext cx="25203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nǎlǐ / nǎr?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262" name="Google Shape;262;p25"/>
          <p:cNvSpPr txBox="1"/>
          <p:nvPr/>
        </p:nvSpPr>
        <p:spPr>
          <a:xfrm>
            <a:off x="5595561" y="53269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263" name="Google Shape;263;p25"/>
          <p:cNvSpPr txBox="1"/>
          <p:nvPr/>
        </p:nvSpPr>
        <p:spPr>
          <a:xfrm>
            <a:off x="8948002" y="53269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271" name="Google Shape;271;p25"/>
          <p:cNvSpPr txBox="1"/>
          <p:nvPr/>
        </p:nvSpPr>
        <p:spPr>
          <a:xfrm>
            <a:off x="2672600" y="3804783"/>
            <a:ext cx="8601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highlight>
                  <a:srgbClr val="F8F9FA"/>
                </a:highlight>
              </a:rPr>
              <a:t>可口可乐</a:t>
            </a:r>
            <a:endParaRPr sz="1100">
              <a:solidFill>
                <a:srgbClr val="FF0000"/>
              </a:solidFill>
            </a:endParaRPr>
          </a:p>
        </p:txBody>
      </p:sp>
      <p:graphicFrame>
        <p:nvGraphicFramePr>
          <p:cNvPr id="272" name="Google Shape;272;p25"/>
          <p:cNvGraphicFramePr/>
          <p:nvPr/>
        </p:nvGraphicFramePr>
        <p:xfrm>
          <a:off x="7106604" y="4659458"/>
          <a:ext cx="3427350" cy="1188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wǒ 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I</a:t>
                      </a:r>
                      <a:endParaRPr sz="24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wǒmen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we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nǐ = </a:t>
                      </a:r>
                      <a:r>
                        <a:rPr lang="en-US" sz="2000" u="none" strike="noStrike" cap="none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you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nǐmen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you all</a:t>
                      </a:r>
                      <a:endParaRPr sz="2000">
                        <a:solidFill>
                          <a:srgbClr val="45818E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tā =</a:t>
                      </a: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000" u="none" strike="noStrike" cap="none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s/he/it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tāmen =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they</a:t>
                      </a:r>
                      <a:endParaRPr sz="2000">
                        <a:solidFill>
                          <a:srgbClr val="45818E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73" name="Google Shape;273;p25"/>
          <p:cNvCxnSpPr/>
          <p:nvPr/>
        </p:nvCxnSpPr>
        <p:spPr>
          <a:xfrm rot="10800000" flipH="1">
            <a:off x="8535450" y="0"/>
            <a:ext cx="197100" cy="179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74" name="Google Shape;274;p25"/>
          <p:cNvGraphicFramePr/>
          <p:nvPr/>
        </p:nvGraphicFramePr>
        <p:xfrm>
          <a:off x="3848129" y="4800433"/>
          <a:ext cx="2437200" cy="9144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0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4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400">
                          <a:solidFill>
                            <a:srgbClr val="999999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ma 吗</a:t>
                      </a:r>
                      <a:endParaRPr sz="2400" u="none" strike="noStrike" cap="none">
                        <a:solidFill>
                          <a:srgbClr val="999999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loo Da"/>
                        <a:buNone/>
                      </a:pPr>
                      <a:r>
                        <a:rPr lang="en-US" sz="24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?</a:t>
                      </a:r>
                      <a:endParaRPr sz="1400" u="none" strike="noStrike" cap="none"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Baloo Da"/>
                        <a:buNone/>
                      </a:pPr>
                      <a:r>
                        <a:rPr lang="en-US" sz="2400">
                          <a:solidFill>
                            <a:srgbClr val="1155CC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hái</a:t>
                      </a:r>
                      <a:r>
                        <a:rPr lang="en-US" sz="2400">
                          <a:solidFill>
                            <a:srgbClr val="0B5394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400">
                          <a:solidFill>
                            <a:srgbClr val="980000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shì </a:t>
                      </a:r>
                      <a:r>
                        <a:rPr lang="en-US" sz="2400">
                          <a:solidFill>
                            <a:srgbClr val="1155CC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还</a:t>
                      </a:r>
                      <a:r>
                        <a:rPr lang="en-US" sz="2400">
                          <a:solidFill>
                            <a:srgbClr val="980000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是</a:t>
                      </a:r>
                      <a:endParaRPr sz="2400" u="none" strike="noStrike" cap="none">
                        <a:solidFill>
                          <a:srgbClr val="980000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18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or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90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7"/>
          <p:cNvPicPr preferRelativeResize="0"/>
          <p:nvPr/>
        </p:nvPicPr>
        <p:blipFill rotWithShape="1">
          <a:blip r:embed="rId3">
            <a:alphaModFix/>
          </a:blip>
          <a:srcRect b="42455"/>
          <a:stretch/>
        </p:blipFill>
        <p:spPr>
          <a:xfrm>
            <a:off x="1454989" y="1121828"/>
            <a:ext cx="2974692" cy="472637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7"/>
          <p:cNvSpPr txBox="1"/>
          <p:nvPr/>
        </p:nvSpPr>
        <p:spPr>
          <a:xfrm>
            <a:off x="4985550" y="1761450"/>
            <a:ext cx="54864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aloo Da"/>
              <a:buNone/>
            </a:pPr>
            <a:r>
              <a:rPr lang="en-US" sz="4400">
                <a:latin typeface="Baloo Da"/>
                <a:ea typeface="Baloo Da"/>
                <a:cs typeface="Baloo Da"/>
                <a:sym typeface="Baloo Da"/>
              </a:rPr>
              <a:t>…........</a:t>
            </a:r>
            <a:r>
              <a:rPr lang="en-US" sz="4400" err="1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shì</a:t>
            </a:r>
            <a:r>
              <a:rPr lang="en-US" sz="4400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 </a:t>
            </a:r>
            <a:r>
              <a:rPr lang="en-US" sz="4400">
                <a:solidFill>
                  <a:srgbClr val="0000FF"/>
                </a:solidFill>
                <a:latin typeface="Baloo Da"/>
                <a:ea typeface="Baloo Da"/>
                <a:cs typeface="Baloo Da"/>
                <a:sym typeface="Baloo Da"/>
              </a:rPr>
              <a:t>  </a:t>
            </a:r>
            <a:r>
              <a:rPr lang="en-US" sz="4400" err="1">
                <a:solidFill>
                  <a:srgbClr val="1155CC"/>
                </a:solidFill>
                <a:latin typeface="Baloo Da"/>
                <a:ea typeface="Baloo Da"/>
                <a:cs typeface="Baloo Da"/>
                <a:sym typeface="Baloo Da"/>
              </a:rPr>
              <a:t>nánhái</a:t>
            </a:r>
            <a:r>
              <a:rPr lang="en-US" sz="44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.</a:t>
            </a:r>
            <a:endParaRPr lang="en-US" sz="4400" b="0" i="0" u="none" strike="noStrike" cap="none">
              <a:solidFill>
                <a:srgbClr val="000000"/>
              </a:solidFill>
              <a:latin typeface="Baloo Da"/>
              <a:ea typeface="Baloo Da"/>
              <a:cs typeface="Baloo Da"/>
            </a:endParaRPr>
          </a:p>
        </p:txBody>
      </p:sp>
      <p:sp>
        <p:nvSpPr>
          <p:cNvPr id="286" name="Google Shape;286;p27"/>
          <p:cNvSpPr txBox="1"/>
          <p:nvPr/>
        </p:nvSpPr>
        <p:spPr>
          <a:xfrm>
            <a:off x="5802299" y="2389900"/>
            <a:ext cx="38529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7C89"/>
                </a:solidFill>
              </a:rPr>
              <a:t>.............</a:t>
            </a:r>
            <a:r>
              <a:rPr lang="en-US" sz="2000" b="1">
                <a:solidFill>
                  <a:srgbClr val="980000"/>
                </a:solidFill>
              </a:rPr>
              <a:t>is </a:t>
            </a:r>
            <a:r>
              <a:rPr lang="en-US" sz="2000" b="1">
                <a:solidFill>
                  <a:srgbClr val="367C89"/>
                </a:solidFill>
              </a:rPr>
              <a:t>         a   </a:t>
            </a:r>
            <a:r>
              <a:rPr lang="en-US" sz="2000" b="1">
                <a:solidFill>
                  <a:srgbClr val="1155CC"/>
                </a:solidFill>
              </a:rPr>
              <a:t>boy</a:t>
            </a:r>
            <a:r>
              <a:rPr lang="en-US" sz="2000" b="1">
                <a:solidFill>
                  <a:srgbClr val="367C89"/>
                </a:solidFill>
              </a:rPr>
              <a:t>.</a:t>
            </a:r>
            <a:endParaRPr sz="1400"/>
          </a:p>
        </p:txBody>
      </p:sp>
      <p:sp>
        <p:nvSpPr>
          <p:cNvPr id="287" name="Google Shape;287;p27"/>
          <p:cNvSpPr txBox="1"/>
          <p:nvPr/>
        </p:nvSpPr>
        <p:spPr>
          <a:xfrm>
            <a:off x="5086225" y="1209750"/>
            <a:ext cx="57132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aloo Da"/>
              <a:buNone/>
            </a:pPr>
            <a:r>
              <a:rPr lang="en-US" sz="4400">
                <a:latin typeface="Baloo Da"/>
                <a:ea typeface="Baloo Da"/>
                <a:cs typeface="Baloo Da"/>
                <a:sym typeface="Baloo Da"/>
              </a:rPr>
              <a:t>...........</a:t>
            </a:r>
            <a:r>
              <a:rPr lang="en-US" sz="4400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是</a:t>
            </a:r>
            <a:r>
              <a:rPr lang="en-US" sz="4400">
                <a:solidFill>
                  <a:srgbClr val="0000FF"/>
                </a:solidFill>
                <a:latin typeface="Baloo Da"/>
                <a:ea typeface="Baloo Da"/>
                <a:cs typeface="Baloo Da"/>
                <a:sym typeface="Baloo Da"/>
              </a:rPr>
              <a:t> </a:t>
            </a:r>
            <a:r>
              <a:rPr lang="en-US" sz="4400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    </a:t>
            </a:r>
            <a:r>
              <a:rPr lang="en-US" sz="4400">
                <a:solidFill>
                  <a:srgbClr val="0000FF"/>
                </a:solidFill>
                <a:latin typeface="Baloo Da"/>
                <a:ea typeface="Baloo Da"/>
                <a:cs typeface="Baloo Da"/>
                <a:sym typeface="Baloo Da"/>
              </a:rPr>
              <a:t> </a:t>
            </a:r>
            <a:r>
              <a:rPr lang="en-US" sz="4400">
                <a:solidFill>
                  <a:srgbClr val="1155CC"/>
                </a:solidFill>
                <a:latin typeface="Baloo Da"/>
                <a:ea typeface="Baloo Da"/>
                <a:cs typeface="Baloo Da"/>
                <a:sym typeface="Baloo Da"/>
              </a:rPr>
              <a:t>男 孩</a:t>
            </a:r>
            <a:r>
              <a:rPr lang="en-US" sz="4400">
                <a:latin typeface="Baloo Da"/>
                <a:ea typeface="Baloo Da"/>
                <a:cs typeface="Baloo Da"/>
                <a:sym typeface="Baloo Da"/>
              </a:rPr>
              <a:t>。</a:t>
            </a:r>
            <a:endParaRPr sz="4400" b="0" i="0" u="none" strike="noStrike" cap="none"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288" name="Google Shape;288;p27"/>
          <p:cNvSpPr/>
          <p:nvPr/>
        </p:nvSpPr>
        <p:spPr>
          <a:xfrm>
            <a:off x="1437704" y="-179750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0" name="Google Shape;290;p27"/>
          <p:cNvSpPr txBox="1"/>
          <p:nvPr/>
        </p:nvSpPr>
        <p:spPr>
          <a:xfrm>
            <a:off x="1956822" y="-105432"/>
            <a:ext cx="14085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¿Qué?</a:t>
            </a:r>
            <a:endParaRPr sz="1400"/>
          </a:p>
        </p:txBody>
      </p:sp>
      <p:sp>
        <p:nvSpPr>
          <p:cNvPr id="291" name="Google Shape;291;p27"/>
          <p:cNvSpPr txBox="1"/>
          <p:nvPr/>
        </p:nvSpPr>
        <p:spPr>
          <a:xfrm>
            <a:off x="2482673" y="47912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292" name="Google Shape;292;p27"/>
          <p:cNvSpPr txBox="1"/>
          <p:nvPr/>
        </p:nvSpPr>
        <p:spPr>
          <a:xfrm>
            <a:off x="4922166" y="-105432"/>
            <a:ext cx="18210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¿Quién?</a:t>
            </a:r>
            <a:endParaRPr sz="1400"/>
          </a:p>
        </p:txBody>
      </p:sp>
      <p:sp>
        <p:nvSpPr>
          <p:cNvPr id="293" name="Google Shape;293;p27"/>
          <p:cNvSpPr txBox="1"/>
          <p:nvPr/>
        </p:nvSpPr>
        <p:spPr>
          <a:xfrm>
            <a:off x="8307428" y="-105432"/>
            <a:ext cx="1969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¿Dónde?</a:t>
            </a:r>
            <a:endParaRPr sz="1400"/>
          </a:p>
        </p:txBody>
      </p:sp>
      <p:sp>
        <p:nvSpPr>
          <p:cNvPr id="297" name="Google Shape;297;p27"/>
          <p:cNvSpPr txBox="1"/>
          <p:nvPr/>
        </p:nvSpPr>
        <p:spPr>
          <a:xfrm>
            <a:off x="5595561" y="52376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298" name="Google Shape;298;p27"/>
          <p:cNvSpPr txBox="1"/>
          <p:nvPr/>
        </p:nvSpPr>
        <p:spPr>
          <a:xfrm>
            <a:off x="8948002" y="52376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302" name="Google Shape;302;p27"/>
          <p:cNvSpPr/>
          <p:nvPr/>
        </p:nvSpPr>
        <p:spPr>
          <a:xfrm>
            <a:off x="1437704" y="-170820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7"/>
          <p:cNvSpPr txBox="1"/>
          <p:nvPr/>
        </p:nvSpPr>
        <p:spPr>
          <a:xfrm>
            <a:off x="1956826" y="17150"/>
            <a:ext cx="2437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shénme?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2482673" y="48805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305" name="Google Shape;305;p27"/>
          <p:cNvSpPr txBox="1"/>
          <p:nvPr/>
        </p:nvSpPr>
        <p:spPr>
          <a:xfrm>
            <a:off x="4922176" y="17150"/>
            <a:ext cx="1720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    shéi?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306" name="Google Shape;306;p27"/>
          <p:cNvSpPr txBox="1"/>
          <p:nvPr/>
        </p:nvSpPr>
        <p:spPr>
          <a:xfrm>
            <a:off x="8109950" y="17150"/>
            <a:ext cx="25203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nǎlǐ / nǎr?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307" name="Google Shape;307;p27"/>
          <p:cNvSpPr txBox="1"/>
          <p:nvPr/>
        </p:nvSpPr>
        <p:spPr>
          <a:xfrm>
            <a:off x="5595561" y="53269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308" name="Google Shape;308;p27"/>
          <p:cNvSpPr txBox="1"/>
          <p:nvPr/>
        </p:nvSpPr>
        <p:spPr>
          <a:xfrm>
            <a:off x="8948002" y="53269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316" name="Google Shape;316;p27"/>
          <p:cNvSpPr txBox="1"/>
          <p:nvPr/>
        </p:nvSpPr>
        <p:spPr>
          <a:xfrm>
            <a:off x="2672600" y="3804783"/>
            <a:ext cx="8601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highlight>
                  <a:srgbClr val="F8F9FA"/>
                </a:highlight>
              </a:rPr>
              <a:t>可口可乐</a:t>
            </a:r>
            <a:endParaRPr sz="1100">
              <a:solidFill>
                <a:srgbClr val="FF0000"/>
              </a:solidFill>
            </a:endParaRPr>
          </a:p>
        </p:txBody>
      </p:sp>
      <p:graphicFrame>
        <p:nvGraphicFramePr>
          <p:cNvPr id="317" name="Google Shape;317;p27"/>
          <p:cNvGraphicFramePr/>
          <p:nvPr/>
        </p:nvGraphicFramePr>
        <p:xfrm>
          <a:off x="7106604" y="4710608"/>
          <a:ext cx="3427350" cy="1188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wǒ 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I</a:t>
                      </a:r>
                      <a:endParaRPr sz="24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wǒmen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we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nǐ = </a:t>
                      </a:r>
                      <a:r>
                        <a:rPr lang="en-US" sz="2000" u="none" strike="noStrike" cap="none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you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nǐmen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you all</a:t>
                      </a:r>
                      <a:endParaRPr sz="2000">
                        <a:solidFill>
                          <a:srgbClr val="45818E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tā =</a:t>
                      </a: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000" u="none" strike="noStrike" cap="none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s/he/it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tāmen =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they</a:t>
                      </a:r>
                      <a:endParaRPr sz="2000">
                        <a:solidFill>
                          <a:srgbClr val="45818E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8" name="Google Shape;318;p27"/>
          <p:cNvGraphicFramePr/>
          <p:nvPr/>
        </p:nvGraphicFramePr>
        <p:xfrm>
          <a:off x="4147504" y="4851570"/>
          <a:ext cx="2006700" cy="9144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6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4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400">
                          <a:solidFill>
                            <a:srgbClr val="990000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是</a:t>
                      </a:r>
                      <a:endParaRPr sz="2400" u="none" strike="noStrike" cap="none">
                        <a:solidFill>
                          <a:srgbClr val="990000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loo Da"/>
                        <a:buNone/>
                      </a:pPr>
                      <a:r>
                        <a:rPr lang="en-US" sz="24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is/yes</a:t>
                      </a:r>
                      <a:endParaRPr sz="1400" u="none" strike="noStrike" cap="none"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Baloo Da"/>
                        <a:buNone/>
                      </a:pPr>
                      <a:r>
                        <a:rPr lang="en-US" sz="2400">
                          <a:solidFill>
                            <a:srgbClr val="1155CC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不</a:t>
                      </a:r>
                      <a:r>
                        <a:rPr lang="en-US" sz="2400">
                          <a:solidFill>
                            <a:srgbClr val="990000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是</a:t>
                      </a:r>
                      <a:endParaRPr sz="2400" u="none" strike="noStrike" cap="none">
                        <a:solidFill>
                          <a:srgbClr val="990000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18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is not/no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19" name="Google Shape;319;p27"/>
          <p:cNvCxnSpPr/>
          <p:nvPr/>
        </p:nvCxnSpPr>
        <p:spPr>
          <a:xfrm rot="10800000" flipH="1">
            <a:off x="8573550" y="0"/>
            <a:ext cx="197100" cy="179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6155A57-EC4D-FD57-2E85-EA3B16E34219}"/>
              </a:ext>
            </a:extLst>
          </p:cNvPr>
          <p:cNvSpPr txBox="1"/>
          <p:nvPr/>
        </p:nvSpPr>
        <p:spPr>
          <a:xfrm>
            <a:off x="4481209" y="2920730"/>
            <a:ext cx="594116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4400"/>
              <a:t>.......</a:t>
            </a:r>
            <a:r>
              <a:rPr lang="en-US" sz="4000">
                <a:solidFill>
                  <a:srgbClr val="1155CC"/>
                </a:solidFill>
              </a:rPr>
              <a:t>不</a:t>
            </a:r>
            <a:r>
              <a:rPr lang="en-US" altLang="ja-JP" sz="4400"/>
              <a:t> </a:t>
            </a:r>
            <a:r>
              <a:rPr lang="ja-JP" altLang="en-US" sz="4400">
                <a:solidFill>
                  <a:srgbClr val="980000"/>
                </a:solidFill>
              </a:rPr>
              <a:t>是</a:t>
            </a:r>
            <a:r>
              <a:rPr lang="en-US" altLang="ja-JP" sz="4400">
                <a:solidFill>
                  <a:srgbClr val="0000FF"/>
                </a:solidFill>
              </a:rPr>
              <a:t> </a:t>
            </a:r>
            <a:r>
              <a:rPr lang="en-US" altLang="ja-JP" sz="4400">
                <a:solidFill>
                  <a:srgbClr val="980000"/>
                </a:solidFill>
              </a:rPr>
              <a:t>    </a:t>
            </a:r>
            <a:r>
              <a:rPr lang="ja-JP" altLang="en-US" sz="4400" b="1">
                <a:solidFill>
                  <a:srgbClr val="0070C0"/>
                </a:solidFill>
              </a:rPr>
              <a:t>女</a:t>
            </a:r>
            <a:r>
              <a:rPr lang="en-US" altLang="ja-JP" sz="4400">
                <a:solidFill>
                  <a:srgbClr val="1155CC"/>
                </a:solidFill>
                <a:latin typeface="Baloo Da"/>
              </a:rPr>
              <a:t> </a:t>
            </a:r>
            <a:r>
              <a:rPr lang="ja-JP" altLang="en-US" sz="4400">
                <a:solidFill>
                  <a:srgbClr val="1155CC"/>
                </a:solidFill>
                <a:latin typeface="Baloo Da"/>
              </a:rPr>
              <a:t>孩</a:t>
            </a:r>
            <a:endParaRPr lang="en-US" sz="1400"/>
          </a:p>
        </p:txBody>
      </p:sp>
      <p:sp>
        <p:nvSpPr>
          <p:cNvPr id="5" name="Google Shape;285;p27">
            <a:extLst>
              <a:ext uri="{FF2B5EF4-FFF2-40B4-BE49-F238E27FC236}">
                <a16:creationId xmlns:a16="http://schemas.microsoft.com/office/drawing/2014/main" id="{3A30EA4D-6B68-AA28-B0D5-9B0D58F030E0}"/>
              </a:ext>
            </a:extLst>
          </p:cNvPr>
          <p:cNvSpPr txBox="1"/>
          <p:nvPr/>
        </p:nvSpPr>
        <p:spPr>
          <a:xfrm>
            <a:off x="4924752" y="3585386"/>
            <a:ext cx="54864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>
              <a:buSzPts val="4400"/>
            </a:pPr>
            <a:r>
              <a:rPr lang="en-US" sz="4400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         </a:t>
            </a:r>
            <a:r>
              <a:rPr lang="en-US" sz="4400" err="1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bu</a:t>
            </a:r>
            <a:r>
              <a:rPr lang="en-US" sz="4400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 </a:t>
            </a:r>
            <a:r>
              <a:rPr lang="en-US" sz="4400" err="1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shì</a:t>
            </a:r>
            <a:r>
              <a:rPr lang="en-US" sz="4400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 </a:t>
            </a:r>
            <a:r>
              <a:rPr lang="en-US" sz="4400">
                <a:solidFill>
                  <a:srgbClr val="0000FF"/>
                </a:solidFill>
                <a:latin typeface="Baloo Da"/>
                <a:ea typeface="Baloo Da"/>
                <a:cs typeface="Baloo Da"/>
                <a:sym typeface="Baloo Da"/>
              </a:rPr>
              <a:t>  </a:t>
            </a:r>
            <a:r>
              <a:rPr lang="en-US" sz="4400" err="1">
                <a:solidFill>
                  <a:srgbClr val="1155CC"/>
                </a:solidFill>
                <a:latin typeface="Baloo Da"/>
                <a:ea typeface="Baloo Da"/>
                <a:cs typeface="Baloo Da"/>
                <a:sym typeface="Baloo Da"/>
              </a:rPr>
              <a:t>nühái</a:t>
            </a:r>
            <a:r>
              <a:rPr lang="en-US" sz="44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.</a:t>
            </a:r>
            <a:endParaRPr lang="en-US" sz="4400" b="0" i="0" u="none" strike="noStrike" cap="none">
              <a:solidFill>
                <a:srgbClr val="000000"/>
              </a:solidFill>
              <a:latin typeface="Baloo Da"/>
              <a:ea typeface="Baloo Da"/>
              <a:cs typeface="Baloo Da"/>
            </a:endParaRPr>
          </a:p>
        </p:txBody>
      </p:sp>
    </p:spTree>
    <p:extLst>
      <p:ext uri="{BB962C8B-B14F-4D97-AF65-F5344CB8AC3E}">
        <p14:creationId xmlns:p14="http://schemas.microsoft.com/office/powerpoint/2010/main" val="24647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1089" y="1214516"/>
            <a:ext cx="3699338" cy="449729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9"/>
          <p:cNvSpPr txBox="1"/>
          <p:nvPr/>
        </p:nvSpPr>
        <p:spPr>
          <a:xfrm>
            <a:off x="4900154" y="1857358"/>
            <a:ext cx="5588067" cy="74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Baloo Da"/>
              <a:buNone/>
            </a:pPr>
            <a:r>
              <a:rPr lang="en-US" sz="4400">
                <a:latin typeface="Baloo Da"/>
                <a:ea typeface="Baloo Da"/>
                <a:cs typeface="Baloo Da"/>
                <a:sym typeface="Baloo Da"/>
              </a:rPr>
              <a:t>...........</a:t>
            </a:r>
            <a:r>
              <a:rPr lang="en-US" sz="4400" b="0" i="0" u="none" strike="noStrike" cap="none" err="1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zài</a:t>
            </a:r>
            <a:r>
              <a:rPr lang="en-US" sz="4400" b="0" i="0" u="none" strike="noStrike" cap="none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 </a:t>
            </a:r>
            <a:r>
              <a:rPr lang="en-US" sz="44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California.</a:t>
            </a:r>
            <a:endParaRPr sz="4400" b="0" i="0" u="none" strike="noStrike" cap="none">
              <a:solidFill>
                <a:srgbClr val="000000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331" name="Google Shape;331;p29"/>
          <p:cNvSpPr txBox="1"/>
          <p:nvPr/>
        </p:nvSpPr>
        <p:spPr>
          <a:xfrm>
            <a:off x="5016176" y="2460216"/>
            <a:ext cx="4566954" cy="37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67C89"/>
                </a:solidFill>
              </a:rPr>
              <a:t>…............</a:t>
            </a:r>
            <a:r>
              <a:rPr lang="en-US" sz="20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is in</a:t>
            </a:r>
            <a:r>
              <a:rPr lang="en-US" sz="20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2000" b="1" i="0" u="none" strike="noStrike" cap="none">
                <a:solidFill>
                  <a:srgbClr val="367C89"/>
                </a:solidFill>
                <a:latin typeface="Arial"/>
                <a:ea typeface="Arial"/>
                <a:cs typeface="Arial"/>
                <a:sym typeface="Arial"/>
              </a:rPr>
              <a:t>California.</a:t>
            </a:r>
            <a:endParaRPr sz="1400"/>
          </a:p>
        </p:txBody>
      </p:sp>
      <p:sp>
        <p:nvSpPr>
          <p:cNvPr id="332" name="Google Shape;332;p29"/>
          <p:cNvSpPr txBox="1"/>
          <p:nvPr/>
        </p:nvSpPr>
        <p:spPr>
          <a:xfrm>
            <a:off x="4710125" y="1318100"/>
            <a:ext cx="573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222222"/>
                </a:solidFill>
              </a:rPr>
              <a:t>   </a:t>
            </a:r>
            <a:r>
              <a:rPr lang="en-US" sz="3600">
                <a:solidFill>
                  <a:srgbClr val="222222"/>
                </a:solidFill>
                <a:latin typeface="Baloo Da"/>
                <a:sym typeface="Baloo Da"/>
              </a:rPr>
              <a:t>….........</a:t>
            </a:r>
            <a:r>
              <a:rPr lang="en-US" sz="3600">
                <a:solidFill>
                  <a:srgbClr val="980000"/>
                </a:solidFill>
              </a:rPr>
              <a:t>在 </a:t>
            </a:r>
            <a:r>
              <a:rPr lang="en-US" sz="3600">
                <a:solidFill>
                  <a:srgbClr val="FFC000"/>
                </a:solidFill>
              </a:rPr>
              <a:t>   </a:t>
            </a:r>
            <a:r>
              <a:rPr lang="en-US" sz="3600">
                <a:solidFill>
                  <a:srgbClr val="222222"/>
                </a:solidFill>
                <a:latin typeface="Baloo Da"/>
                <a:ea typeface="Baloo Da"/>
                <a:cs typeface="Baloo Da"/>
                <a:sym typeface="Baloo Da"/>
              </a:rPr>
              <a:t>California.</a:t>
            </a:r>
            <a:endParaRPr sz="3600"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335" name="Google Shape;335;p29"/>
          <p:cNvSpPr txBox="1"/>
          <p:nvPr/>
        </p:nvSpPr>
        <p:spPr>
          <a:xfrm>
            <a:off x="1956822" y="-105432"/>
            <a:ext cx="14085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¿Qué?</a:t>
            </a:r>
            <a:endParaRPr sz="1400"/>
          </a:p>
        </p:txBody>
      </p:sp>
      <p:sp>
        <p:nvSpPr>
          <p:cNvPr id="336" name="Google Shape;336;p29"/>
          <p:cNvSpPr txBox="1"/>
          <p:nvPr/>
        </p:nvSpPr>
        <p:spPr>
          <a:xfrm>
            <a:off x="2482673" y="47912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337" name="Google Shape;337;p29"/>
          <p:cNvSpPr txBox="1"/>
          <p:nvPr/>
        </p:nvSpPr>
        <p:spPr>
          <a:xfrm>
            <a:off x="4922166" y="-105432"/>
            <a:ext cx="18210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¿Quién?</a:t>
            </a:r>
            <a:endParaRPr sz="1400"/>
          </a:p>
        </p:txBody>
      </p:sp>
      <p:sp>
        <p:nvSpPr>
          <p:cNvPr id="338" name="Google Shape;338;p29"/>
          <p:cNvSpPr txBox="1"/>
          <p:nvPr/>
        </p:nvSpPr>
        <p:spPr>
          <a:xfrm>
            <a:off x="8307428" y="-105432"/>
            <a:ext cx="1969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¿Dónde?</a:t>
            </a:r>
            <a:endParaRPr sz="1400"/>
          </a:p>
        </p:txBody>
      </p:sp>
      <p:sp>
        <p:nvSpPr>
          <p:cNvPr id="342" name="Google Shape;342;p29"/>
          <p:cNvSpPr txBox="1"/>
          <p:nvPr/>
        </p:nvSpPr>
        <p:spPr>
          <a:xfrm>
            <a:off x="5595561" y="52376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343" name="Google Shape;343;p29"/>
          <p:cNvSpPr txBox="1"/>
          <p:nvPr/>
        </p:nvSpPr>
        <p:spPr>
          <a:xfrm>
            <a:off x="8948002" y="52376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347" name="Google Shape;347;p29"/>
          <p:cNvSpPr/>
          <p:nvPr/>
        </p:nvSpPr>
        <p:spPr>
          <a:xfrm>
            <a:off x="1437704" y="-94620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9"/>
          <p:cNvSpPr txBox="1"/>
          <p:nvPr/>
        </p:nvSpPr>
        <p:spPr>
          <a:xfrm>
            <a:off x="1956826" y="17150"/>
            <a:ext cx="2437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shénme?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349" name="Google Shape;349;p29"/>
          <p:cNvSpPr txBox="1"/>
          <p:nvPr/>
        </p:nvSpPr>
        <p:spPr>
          <a:xfrm>
            <a:off x="2482673" y="48805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350" name="Google Shape;350;p29"/>
          <p:cNvSpPr txBox="1"/>
          <p:nvPr/>
        </p:nvSpPr>
        <p:spPr>
          <a:xfrm>
            <a:off x="4922176" y="17150"/>
            <a:ext cx="1720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    shéi?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351" name="Google Shape;351;p29"/>
          <p:cNvSpPr txBox="1"/>
          <p:nvPr/>
        </p:nvSpPr>
        <p:spPr>
          <a:xfrm>
            <a:off x="8109950" y="17150"/>
            <a:ext cx="25203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 err="1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nǎlǐ</a:t>
            </a: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 / </a:t>
            </a:r>
            <a:r>
              <a:rPr lang="en-US" sz="3800" b="0" i="0" u="none" strike="noStrike" cap="none" err="1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nǎr</a:t>
            </a: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?</a:t>
            </a:r>
            <a:endParaRPr lang="en-US"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</a:endParaRPr>
          </a:p>
        </p:txBody>
      </p:sp>
      <p:sp>
        <p:nvSpPr>
          <p:cNvPr id="352" name="Google Shape;352;p29"/>
          <p:cNvSpPr txBox="1"/>
          <p:nvPr/>
        </p:nvSpPr>
        <p:spPr>
          <a:xfrm>
            <a:off x="5595561" y="53269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353" name="Google Shape;353;p29"/>
          <p:cNvSpPr txBox="1"/>
          <p:nvPr/>
        </p:nvSpPr>
        <p:spPr>
          <a:xfrm>
            <a:off x="8948002" y="53269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361" name="Google Shape;361;p29"/>
          <p:cNvSpPr txBox="1"/>
          <p:nvPr/>
        </p:nvSpPr>
        <p:spPr>
          <a:xfrm>
            <a:off x="3633767" y="2204583"/>
            <a:ext cx="8601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0000"/>
                </a:solidFill>
                <a:highlight>
                  <a:srgbClr val="F8F9FA"/>
                </a:highlight>
              </a:rPr>
              <a:t>可口可乐</a:t>
            </a:r>
            <a:endParaRPr sz="600">
              <a:solidFill>
                <a:srgbClr val="FF0000"/>
              </a:solidFill>
            </a:endParaRPr>
          </a:p>
        </p:txBody>
      </p:sp>
      <p:graphicFrame>
        <p:nvGraphicFramePr>
          <p:cNvPr id="362" name="Google Shape;362;p29"/>
          <p:cNvGraphicFramePr/>
          <p:nvPr/>
        </p:nvGraphicFramePr>
        <p:xfrm>
          <a:off x="7106604" y="4710608"/>
          <a:ext cx="3427350" cy="1188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wǒ 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I</a:t>
                      </a:r>
                      <a:endParaRPr sz="24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wǒmen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we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nǐ = </a:t>
                      </a:r>
                      <a:r>
                        <a:rPr lang="en-US" sz="2000" u="none" strike="noStrike" cap="none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you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nǐmen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you all</a:t>
                      </a:r>
                      <a:endParaRPr sz="2000">
                        <a:solidFill>
                          <a:srgbClr val="45818E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tā =</a:t>
                      </a: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000" u="none" strike="noStrike" cap="none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s/he/it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tāmen =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they</a:t>
                      </a:r>
                      <a:endParaRPr sz="2000">
                        <a:solidFill>
                          <a:srgbClr val="45818E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63" name="Google Shape;363;p29"/>
          <p:cNvCxnSpPr/>
          <p:nvPr/>
        </p:nvCxnSpPr>
        <p:spPr>
          <a:xfrm rot="10800000" flipH="1">
            <a:off x="8535450" y="0"/>
            <a:ext cx="197100" cy="179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364" name="Google Shape;364;p29"/>
          <p:cNvGraphicFramePr/>
          <p:nvPr/>
        </p:nvGraphicFramePr>
        <p:xfrm>
          <a:off x="3848129" y="4800433"/>
          <a:ext cx="2437200" cy="9144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0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4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400">
                          <a:solidFill>
                            <a:srgbClr val="999999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ma 吗</a:t>
                      </a:r>
                      <a:endParaRPr sz="2400" u="none" strike="noStrike" cap="none">
                        <a:solidFill>
                          <a:srgbClr val="999999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loo Da"/>
                        <a:buNone/>
                      </a:pPr>
                      <a:r>
                        <a:rPr lang="en-US" sz="24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?</a:t>
                      </a:r>
                      <a:endParaRPr sz="1400" u="none" strike="noStrike" cap="none"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Baloo Da"/>
                        <a:buNone/>
                      </a:pPr>
                      <a:r>
                        <a:rPr lang="en-US" sz="2400">
                          <a:solidFill>
                            <a:srgbClr val="1155CC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hái</a:t>
                      </a:r>
                      <a:r>
                        <a:rPr lang="en-US" sz="2400">
                          <a:solidFill>
                            <a:srgbClr val="0B5394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400">
                          <a:solidFill>
                            <a:srgbClr val="980000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shì </a:t>
                      </a:r>
                      <a:r>
                        <a:rPr lang="en-US" sz="2400">
                          <a:solidFill>
                            <a:srgbClr val="1155CC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还</a:t>
                      </a:r>
                      <a:r>
                        <a:rPr lang="en-US" sz="2400">
                          <a:solidFill>
                            <a:srgbClr val="980000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是</a:t>
                      </a:r>
                      <a:endParaRPr sz="2400" u="none" strike="noStrike" cap="none">
                        <a:solidFill>
                          <a:srgbClr val="980000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18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or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3FEB-B63D-8680-14A3-FC0F67A15D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Story-Asking / TPRS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3BF6F-DF76-DC0C-91D2-7CAC6EEF1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983686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742950" indent="-742950">
              <a:buAutoNum type="arabicParenR"/>
            </a:pPr>
            <a:r>
              <a:rPr lang="en-GB" sz="3600" dirty="0">
                <a:ea typeface="Calibri"/>
                <a:cs typeface="Calibri"/>
              </a:rPr>
              <a:t>Teach Qu words and key verbs from story in advance (gestures).</a:t>
            </a:r>
          </a:p>
          <a:p>
            <a:pPr marL="0" indent="0">
              <a:buNone/>
            </a:pPr>
            <a:r>
              <a:rPr lang="en-GB" sz="3600" dirty="0">
                <a:ea typeface="Calibri"/>
                <a:cs typeface="Calibri"/>
              </a:rPr>
              <a:t>2) Say a statement and ask questions ('circle') until you're sure that they understand.</a:t>
            </a:r>
          </a:p>
          <a:p>
            <a:pPr marL="0" indent="0">
              <a:buNone/>
            </a:pPr>
            <a:r>
              <a:rPr lang="en-GB" sz="3600" dirty="0">
                <a:ea typeface="Calibri"/>
                <a:cs typeface="Calibri"/>
              </a:rPr>
              <a:t>3)  Allow their INPUT into the story, they can choose names/ages/details of appearance and people the person meets along the way...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  <a:ea typeface="Calibri"/>
                <a:cs typeface="Calibri"/>
              </a:rPr>
              <a:t>4) Give them chance to recap periodically.  (</a:t>
            </a:r>
            <a:r>
              <a:rPr lang="en-GB" sz="3600" err="1">
                <a:solidFill>
                  <a:srgbClr val="FF0000"/>
                </a:solidFill>
                <a:ea typeface="Calibri"/>
                <a:cs typeface="Calibri"/>
              </a:rPr>
              <a:t>n.B.</a:t>
            </a:r>
            <a:r>
              <a:rPr lang="en-GB" sz="3600" dirty="0">
                <a:solidFill>
                  <a:srgbClr val="FF0000"/>
                </a:solidFill>
                <a:ea typeface="Calibri"/>
                <a:cs typeface="Calibri"/>
              </a:rPr>
              <a:t> comprehension is more important than production.)</a:t>
            </a:r>
          </a:p>
          <a:p>
            <a:pPr marL="0" indent="0">
              <a:buNone/>
            </a:pPr>
            <a:endParaRPr lang="en-GB" sz="3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428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39017C-B748-95E0-59AB-610D76028295}"/>
              </a:ext>
            </a:extLst>
          </p:cNvPr>
          <p:cNvSpPr txBox="1"/>
          <p:nvPr/>
        </p:nvSpPr>
        <p:spPr>
          <a:xfrm>
            <a:off x="1779352" y="899809"/>
            <a:ext cx="7782127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800"/>
              <a:t>There is a boy.</a:t>
            </a:r>
            <a:endParaRPr lang="en-US" sz="1800"/>
          </a:p>
          <a:p>
            <a:pPr marL="457200" indent="-457200">
              <a:buAutoNum type="arabicPeriod"/>
            </a:pPr>
            <a:endParaRPr lang="en-US" sz="2800"/>
          </a:p>
          <a:p>
            <a:pPr marL="457200" indent="-457200">
              <a:buAutoNum type="arabicPeriod"/>
            </a:pPr>
            <a:r>
              <a:rPr lang="en-US" sz="2800"/>
              <a:t>There is </a:t>
            </a:r>
            <a:r>
              <a:rPr lang="en-US" sz="2800">
                <a:solidFill>
                  <a:srgbClr val="FF0000"/>
                </a:solidFill>
              </a:rPr>
              <a:t>no </a:t>
            </a:r>
            <a:r>
              <a:rPr lang="en-US" sz="2800"/>
              <a:t>girl.</a:t>
            </a:r>
          </a:p>
          <a:p>
            <a:pPr marL="457200" indent="-457200">
              <a:buAutoNum type="arabicPeriod"/>
            </a:pPr>
            <a:endParaRPr lang="en-US" sz="2800"/>
          </a:p>
          <a:p>
            <a:pPr marL="457200" indent="-457200">
              <a:buAutoNum type="arabicPeriod"/>
            </a:pPr>
            <a:r>
              <a:rPr lang="en-US" sz="2800"/>
              <a:t>He's called …..</a:t>
            </a:r>
          </a:p>
          <a:p>
            <a:pPr marL="457200" indent="-457200">
              <a:buAutoNum type="arabicPeriod"/>
            </a:pPr>
            <a:endParaRPr lang="en-US" sz="2800"/>
          </a:p>
          <a:p>
            <a:pPr marL="457200" indent="-457200">
              <a:buAutoNum type="arabicPeriod"/>
            </a:pPr>
            <a:r>
              <a:rPr lang="en-US" sz="2800"/>
              <a:t>He is a boy.</a:t>
            </a:r>
          </a:p>
          <a:p>
            <a:pPr marL="457200" indent="-457200">
              <a:buAutoNum type="arabicPeriod"/>
            </a:pPr>
            <a:endParaRPr lang="en-US" sz="2800"/>
          </a:p>
          <a:p>
            <a:pPr marL="457200" indent="-457200">
              <a:buAutoNum type="arabicPeriod"/>
            </a:pPr>
            <a:r>
              <a:rPr lang="en-US" sz="2800"/>
              <a:t>He is not a girl.</a:t>
            </a:r>
          </a:p>
          <a:p>
            <a:pPr marL="457200" indent="-457200">
              <a:buAutoNum type="arabicPeriod"/>
            </a:pPr>
            <a:endParaRPr lang="en-US" sz="2800"/>
          </a:p>
          <a:p>
            <a:pPr marL="457200" indent="-457200">
              <a:buAutoNum type="arabicPeriod"/>
            </a:pPr>
            <a:r>
              <a:rPr lang="en-US" sz="2800"/>
              <a:t>He is in California.</a:t>
            </a:r>
          </a:p>
          <a:p>
            <a:pPr marL="457200" indent="-457200">
              <a:buAutoNum type="arabicPeriod"/>
            </a:pPr>
            <a:endParaRPr lang="en-US" sz="2800"/>
          </a:p>
          <a:p>
            <a:pPr marL="457200" indent="-457200">
              <a:buAutoNum type="arabicPeriod"/>
            </a:pPr>
            <a:r>
              <a:rPr lang="en-US" sz="2800"/>
              <a:t>He is </a:t>
            </a:r>
            <a:r>
              <a:rPr lang="en-US" sz="2800">
                <a:solidFill>
                  <a:srgbClr val="FF0000"/>
                </a:solidFill>
              </a:rPr>
              <a:t>not </a:t>
            </a:r>
            <a:r>
              <a:rPr lang="en-US" sz="2800"/>
              <a:t>in Didcot.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19CC289-5F8E-FE9B-A755-0C8761815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820" y="209450"/>
            <a:ext cx="1085850" cy="942975"/>
          </a:xfrm>
          <a:prstGeom prst="rect">
            <a:avLst/>
          </a:prstGeom>
        </p:spPr>
      </p:pic>
      <p:pic>
        <p:nvPicPr>
          <p:cNvPr id="4" name="Graphic 4" descr="Boardroom with solid fill">
            <a:extLst>
              <a:ext uri="{FF2B5EF4-FFF2-40B4-BE49-F238E27FC236}">
                <a16:creationId xmlns:a16="http://schemas.microsoft.com/office/drawing/2014/main" id="{15F53EF6-4D42-30DB-AD68-2A84B1A22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8527" y="1551861"/>
            <a:ext cx="2596171" cy="262638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563" y="2724212"/>
            <a:ext cx="5642615" cy="1250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473" y="2268211"/>
            <a:ext cx="3959401" cy="327606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1"/>
          <p:cNvSpPr txBox="1"/>
          <p:nvPr/>
        </p:nvSpPr>
        <p:spPr>
          <a:xfrm>
            <a:off x="1660900" y="1697738"/>
            <a:ext cx="85062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r>
              <a:rPr lang="en-US" sz="4000">
                <a:solidFill>
                  <a:srgbClr val="674EA7"/>
                </a:solidFill>
                <a:latin typeface="Baloo Da"/>
                <a:ea typeface="Baloo Da"/>
                <a:cs typeface="Baloo Da"/>
                <a:sym typeface="Baloo Da"/>
              </a:rPr>
              <a:t>                </a:t>
            </a:r>
            <a:r>
              <a:rPr lang="en-US" sz="4000" err="1">
                <a:solidFill>
                  <a:srgbClr val="674EA7"/>
                </a:solidFill>
                <a:latin typeface="Baloo Da"/>
                <a:ea typeface="Baloo Da"/>
                <a:cs typeface="Baloo Da"/>
                <a:sym typeface="Baloo Da"/>
              </a:rPr>
              <a:t>xiǎng</a:t>
            </a:r>
            <a:r>
              <a:rPr lang="en-US" sz="4000" err="1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yào</a:t>
            </a:r>
            <a:r>
              <a:rPr lang="en-US" sz="4000" b="0" i="0" u="none" strike="noStrike" cap="none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 </a:t>
            </a:r>
            <a:r>
              <a:rPr lang="en-US" sz="40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  </a:t>
            </a:r>
            <a:r>
              <a:rPr lang="en-US" sz="4000" b="0" i="0" u="none" strike="noStrike" cap="none" err="1">
                <a:solidFill>
                  <a:srgbClr val="1155CC"/>
                </a:solidFill>
                <a:latin typeface="Baloo Da"/>
                <a:ea typeface="Baloo Da"/>
                <a:cs typeface="Baloo Da"/>
                <a:sym typeface="Baloo Da"/>
              </a:rPr>
              <a:t>kě</a:t>
            </a:r>
            <a:r>
              <a:rPr lang="en-US" sz="4000" b="0" i="0" u="none" strike="noStrike" cap="none" err="1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lè</a:t>
            </a:r>
            <a:r>
              <a:rPr lang="en-US" sz="40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.</a:t>
            </a:r>
            <a:endParaRPr sz="1400"/>
          </a:p>
        </p:txBody>
      </p:sp>
      <p:sp>
        <p:nvSpPr>
          <p:cNvPr id="378" name="Google Shape;378;p31"/>
          <p:cNvSpPr txBox="1"/>
          <p:nvPr/>
        </p:nvSpPr>
        <p:spPr>
          <a:xfrm>
            <a:off x="1806550" y="1102913"/>
            <a:ext cx="90528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R="38100">
              <a:lnSpc>
                <a:spcPct val="133333"/>
              </a:lnSpc>
              <a:buSzPts val="1100"/>
            </a:pPr>
            <a:r>
              <a:rPr lang="en-US" sz="3900">
                <a:solidFill>
                  <a:srgbClr val="222222"/>
                </a:solidFill>
                <a:latin typeface="Baloo Da"/>
                <a:sym typeface="Baloo Da"/>
              </a:rPr>
              <a:t>..............</a:t>
            </a:r>
            <a:r>
              <a:rPr lang="en-US" sz="3900">
                <a:solidFill>
                  <a:srgbClr val="222222"/>
                </a:solidFill>
              </a:rPr>
              <a:t>	  </a:t>
            </a:r>
            <a:r>
              <a:rPr lang="en-US" sz="4000" err="1">
                <a:solidFill>
                  <a:srgbClr val="674EA7"/>
                </a:solidFill>
              </a:rPr>
              <a:t>想</a:t>
            </a:r>
            <a:r>
              <a:rPr lang="en-US" sz="4000" err="1">
                <a:solidFill>
                  <a:srgbClr val="980000"/>
                </a:solidFill>
              </a:rPr>
              <a:t>要</a:t>
            </a:r>
            <a:r>
              <a:rPr lang="en-US" sz="4000">
                <a:solidFill>
                  <a:srgbClr val="980000"/>
                </a:solidFill>
              </a:rPr>
              <a:t>        </a:t>
            </a:r>
            <a:r>
              <a:rPr lang="en-US" sz="4000" err="1">
                <a:solidFill>
                  <a:srgbClr val="1155CC"/>
                </a:solidFill>
              </a:rPr>
              <a:t>可</a:t>
            </a:r>
            <a:r>
              <a:rPr lang="en-US" sz="4000" err="1">
                <a:solidFill>
                  <a:srgbClr val="980000"/>
                </a:solidFill>
              </a:rPr>
              <a:t>乐</a:t>
            </a:r>
            <a:r>
              <a:rPr lang="en-US" sz="3900">
                <a:solidFill>
                  <a:srgbClr val="222222"/>
                </a:solidFill>
              </a:rPr>
              <a:t>。</a:t>
            </a:r>
            <a:endParaRPr sz="3900"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379" name="Google Shape;379;p31"/>
          <p:cNvSpPr/>
          <p:nvPr/>
        </p:nvSpPr>
        <p:spPr>
          <a:xfrm>
            <a:off x="1437704" y="-179750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1" name="Google Shape;381;p31"/>
          <p:cNvSpPr txBox="1"/>
          <p:nvPr/>
        </p:nvSpPr>
        <p:spPr>
          <a:xfrm>
            <a:off x="1956822" y="-105432"/>
            <a:ext cx="14085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¿Qué?</a:t>
            </a:r>
            <a:endParaRPr sz="1400"/>
          </a:p>
        </p:txBody>
      </p:sp>
      <p:sp>
        <p:nvSpPr>
          <p:cNvPr id="382" name="Google Shape;382;p31"/>
          <p:cNvSpPr txBox="1"/>
          <p:nvPr/>
        </p:nvSpPr>
        <p:spPr>
          <a:xfrm>
            <a:off x="2482673" y="47912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383" name="Google Shape;383;p31"/>
          <p:cNvSpPr txBox="1"/>
          <p:nvPr/>
        </p:nvSpPr>
        <p:spPr>
          <a:xfrm>
            <a:off x="4922166" y="-105432"/>
            <a:ext cx="18210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¿Quién?</a:t>
            </a:r>
            <a:endParaRPr sz="1400"/>
          </a:p>
        </p:txBody>
      </p:sp>
      <p:sp>
        <p:nvSpPr>
          <p:cNvPr id="384" name="Google Shape;384;p31"/>
          <p:cNvSpPr txBox="1"/>
          <p:nvPr/>
        </p:nvSpPr>
        <p:spPr>
          <a:xfrm>
            <a:off x="8307428" y="-105432"/>
            <a:ext cx="1969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¿Dónde?</a:t>
            </a:r>
            <a:endParaRPr sz="1400"/>
          </a:p>
        </p:txBody>
      </p:sp>
      <p:sp>
        <p:nvSpPr>
          <p:cNvPr id="388" name="Google Shape;388;p31"/>
          <p:cNvSpPr txBox="1"/>
          <p:nvPr/>
        </p:nvSpPr>
        <p:spPr>
          <a:xfrm>
            <a:off x="5595561" y="52376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389" name="Google Shape;389;p31"/>
          <p:cNvSpPr txBox="1"/>
          <p:nvPr/>
        </p:nvSpPr>
        <p:spPr>
          <a:xfrm>
            <a:off x="8948002" y="52376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393" name="Google Shape;393;p31"/>
          <p:cNvSpPr/>
          <p:nvPr/>
        </p:nvSpPr>
        <p:spPr>
          <a:xfrm>
            <a:off x="1437704" y="-170820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1"/>
          <p:cNvSpPr txBox="1"/>
          <p:nvPr/>
        </p:nvSpPr>
        <p:spPr>
          <a:xfrm>
            <a:off x="1956826" y="17150"/>
            <a:ext cx="2437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 err="1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shénme</a:t>
            </a:r>
            <a:r>
              <a:rPr lang="en-US" sz="38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?</a:t>
            </a:r>
            <a:endParaRPr lang="en-US" sz="3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Baloo Da"/>
              <a:ea typeface="Baloo Da"/>
              <a:cs typeface="Baloo Da"/>
            </a:endParaRPr>
          </a:p>
        </p:txBody>
      </p:sp>
      <p:sp>
        <p:nvSpPr>
          <p:cNvPr id="395" name="Google Shape;395;p31"/>
          <p:cNvSpPr txBox="1"/>
          <p:nvPr/>
        </p:nvSpPr>
        <p:spPr>
          <a:xfrm>
            <a:off x="2482673" y="48805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396" name="Google Shape;396;p31"/>
          <p:cNvSpPr txBox="1"/>
          <p:nvPr/>
        </p:nvSpPr>
        <p:spPr>
          <a:xfrm>
            <a:off x="4922176" y="17150"/>
            <a:ext cx="1720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r>
              <a:rPr lang="en-US" sz="3800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   </a:t>
            </a:r>
            <a:r>
              <a:rPr lang="en-US" sz="38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 </a:t>
            </a:r>
            <a:r>
              <a:rPr lang="en-US" sz="3800" b="0" i="0" u="none" strike="noStrike" cap="none" err="1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shéi</a:t>
            </a:r>
            <a:r>
              <a:rPr lang="en-US" sz="38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?</a:t>
            </a:r>
            <a:endParaRPr sz="3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397" name="Google Shape;397;p31"/>
          <p:cNvSpPr txBox="1"/>
          <p:nvPr/>
        </p:nvSpPr>
        <p:spPr>
          <a:xfrm>
            <a:off x="8109950" y="17150"/>
            <a:ext cx="25203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nǎlǐ / nǎr?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398" name="Google Shape;398;p31"/>
          <p:cNvSpPr txBox="1"/>
          <p:nvPr/>
        </p:nvSpPr>
        <p:spPr>
          <a:xfrm>
            <a:off x="5595561" y="53269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399" name="Google Shape;399;p31"/>
          <p:cNvSpPr txBox="1"/>
          <p:nvPr/>
        </p:nvSpPr>
        <p:spPr>
          <a:xfrm>
            <a:off x="8948002" y="53269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407" name="Google Shape;407;p31"/>
          <p:cNvSpPr txBox="1"/>
          <p:nvPr/>
        </p:nvSpPr>
        <p:spPr>
          <a:xfrm>
            <a:off x="9149600" y="3804783"/>
            <a:ext cx="8601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highlight>
                  <a:srgbClr val="F8F9FA"/>
                </a:highlight>
              </a:rPr>
              <a:t>可口可乐</a:t>
            </a:r>
            <a:endParaRPr sz="1100">
              <a:solidFill>
                <a:srgbClr val="FF0000"/>
              </a:solidFill>
            </a:endParaRPr>
          </a:p>
        </p:txBody>
      </p:sp>
      <p:graphicFrame>
        <p:nvGraphicFramePr>
          <p:cNvPr id="408" name="Google Shape;408;p31"/>
          <p:cNvGraphicFramePr/>
          <p:nvPr/>
        </p:nvGraphicFramePr>
        <p:xfrm>
          <a:off x="1611179" y="4519433"/>
          <a:ext cx="3427350" cy="1188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wǒ 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I</a:t>
                      </a:r>
                      <a:endParaRPr sz="24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wǒmen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we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nǐ = </a:t>
                      </a:r>
                      <a:r>
                        <a:rPr lang="en-US" sz="2000" u="none" strike="noStrike" cap="none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you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nǐmen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you all</a:t>
                      </a:r>
                      <a:endParaRPr sz="2000">
                        <a:solidFill>
                          <a:srgbClr val="45818E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tā =</a:t>
                      </a: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000" u="none" strike="noStrike" cap="none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s/he/it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tāmen =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they</a:t>
                      </a:r>
                      <a:endParaRPr sz="2000">
                        <a:solidFill>
                          <a:srgbClr val="45818E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09" name="Google Shape;409;p31"/>
          <p:cNvCxnSpPr/>
          <p:nvPr/>
        </p:nvCxnSpPr>
        <p:spPr>
          <a:xfrm rot="10800000" flipH="1">
            <a:off x="8547800" y="-9850"/>
            <a:ext cx="197100" cy="179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"/>
          <p:cNvSpPr txBox="1"/>
          <p:nvPr/>
        </p:nvSpPr>
        <p:spPr>
          <a:xfrm>
            <a:off x="3606075" y="1698675"/>
            <a:ext cx="79050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Baloo Da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George   </a:t>
            </a:r>
            <a:r>
              <a:rPr lang="en-US" sz="4000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bù </a:t>
            </a:r>
            <a:r>
              <a:rPr lang="en-US" sz="4000">
                <a:solidFill>
                  <a:srgbClr val="C00000"/>
                </a:solidFill>
                <a:latin typeface="Baloo Da"/>
                <a:ea typeface="Baloo Da"/>
                <a:cs typeface="Baloo Da"/>
                <a:sym typeface="Baloo Da"/>
              </a:rPr>
              <a:t>  </a:t>
            </a:r>
            <a:r>
              <a:rPr lang="en-US" sz="4000">
                <a:latin typeface="Baloo Da"/>
                <a:ea typeface="Baloo Da"/>
                <a:cs typeface="Baloo Da"/>
                <a:sym typeface="Baloo Da"/>
              </a:rPr>
              <a:t> </a:t>
            </a:r>
            <a:r>
              <a:rPr lang="en-US" sz="4000">
                <a:solidFill>
                  <a:srgbClr val="38761D"/>
                </a:solidFill>
                <a:latin typeface="Baloo Da"/>
                <a:ea typeface="Baloo Da"/>
                <a:cs typeface="Baloo Da"/>
                <a:sym typeface="Baloo Da"/>
              </a:rPr>
              <a:t>gāo</a:t>
            </a:r>
            <a:r>
              <a:rPr lang="en-US" sz="4000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xìng</a:t>
            </a:r>
            <a:r>
              <a:rPr lang="en-US" sz="40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.</a:t>
            </a:r>
            <a:endParaRPr sz="4000" b="0" i="0" u="none" strike="noStrike" cap="none">
              <a:solidFill>
                <a:srgbClr val="000000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420" name="Google Shape;420;p33"/>
          <p:cNvSpPr txBox="1"/>
          <p:nvPr/>
        </p:nvSpPr>
        <p:spPr>
          <a:xfrm>
            <a:off x="4017850" y="2256125"/>
            <a:ext cx="63807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Arial"/>
                <a:ea typeface="Arial"/>
                <a:cs typeface="Arial"/>
                <a:sym typeface="Arial"/>
              </a:rPr>
              <a:t>George         </a:t>
            </a:r>
            <a:r>
              <a:rPr lang="en-US" sz="20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n-US" sz="2000" b="1">
                <a:solidFill>
                  <a:srgbClr val="980000"/>
                </a:solidFill>
              </a:rPr>
              <a:t> not</a:t>
            </a:r>
            <a:r>
              <a:rPr lang="en-US" sz="20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367C89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2000" b="1">
                <a:solidFill>
                  <a:srgbClr val="38761D"/>
                </a:solidFill>
              </a:rPr>
              <a:t>hap</a:t>
            </a:r>
            <a:r>
              <a:rPr lang="en-US" sz="2000" b="1">
                <a:solidFill>
                  <a:srgbClr val="980000"/>
                </a:solidFill>
              </a:rPr>
              <a:t>py</a:t>
            </a:r>
            <a:r>
              <a:rPr lang="en-US" sz="2000" b="1">
                <a:solidFill>
                  <a:srgbClr val="367C89"/>
                </a:solidFill>
              </a:rPr>
              <a:t>.</a:t>
            </a:r>
            <a:endParaRPr sz="1400"/>
          </a:p>
        </p:txBody>
      </p:sp>
      <p:sp>
        <p:nvSpPr>
          <p:cNvPr id="421" name="Google Shape;421;p33"/>
          <p:cNvSpPr txBox="1"/>
          <p:nvPr/>
        </p:nvSpPr>
        <p:spPr>
          <a:xfrm>
            <a:off x="3676275" y="1247675"/>
            <a:ext cx="65508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222222"/>
                </a:solidFill>
                <a:latin typeface="Baloo Da"/>
                <a:ea typeface="Baloo Da"/>
                <a:cs typeface="Baloo Da"/>
                <a:sym typeface="Baloo Da"/>
              </a:rPr>
              <a:t>George</a:t>
            </a:r>
            <a:r>
              <a:rPr lang="en-US" sz="3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	  </a:t>
            </a:r>
            <a:r>
              <a:rPr lang="en-US" sz="36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不 </a:t>
            </a:r>
            <a:r>
              <a:rPr lang="en-US" sz="360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lang="en-US" sz="3600">
                <a:solidFill>
                  <a:srgbClr val="E36C09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3800">
                <a:solidFill>
                  <a:srgbClr val="38761D"/>
                </a:solidFill>
                <a:latin typeface="Baloo Da"/>
                <a:ea typeface="Baloo Da"/>
                <a:cs typeface="Baloo Da"/>
                <a:sym typeface="Baloo Da"/>
              </a:rPr>
              <a:t>高</a:t>
            </a:r>
            <a:r>
              <a:rPr lang="en-US" sz="3800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兴。</a:t>
            </a:r>
            <a:endParaRPr sz="36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p33"/>
          <p:cNvSpPr/>
          <p:nvPr/>
        </p:nvSpPr>
        <p:spPr>
          <a:xfrm>
            <a:off x="1437704" y="-179750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Google Shape;423;p33"/>
          <p:cNvSpPr/>
          <p:nvPr/>
        </p:nvSpPr>
        <p:spPr>
          <a:xfrm>
            <a:off x="1437704" y="5806671"/>
            <a:ext cx="9421650" cy="12837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4207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4" name="Google Shape;424;p33"/>
          <p:cNvSpPr txBox="1"/>
          <p:nvPr/>
        </p:nvSpPr>
        <p:spPr>
          <a:xfrm>
            <a:off x="1956822" y="-105432"/>
            <a:ext cx="14085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¿Qué?</a:t>
            </a:r>
            <a:endParaRPr sz="1400"/>
          </a:p>
        </p:txBody>
      </p:sp>
      <p:sp>
        <p:nvSpPr>
          <p:cNvPr id="425" name="Google Shape;425;p33"/>
          <p:cNvSpPr txBox="1"/>
          <p:nvPr/>
        </p:nvSpPr>
        <p:spPr>
          <a:xfrm>
            <a:off x="2482673" y="47912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426" name="Google Shape;426;p33"/>
          <p:cNvSpPr txBox="1"/>
          <p:nvPr/>
        </p:nvSpPr>
        <p:spPr>
          <a:xfrm>
            <a:off x="4922166" y="-105432"/>
            <a:ext cx="18210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¿Quién?</a:t>
            </a:r>
            <a:endParaRPr sz="1400"/>
          </a:p>
        </p:txBody>
      </p:sp>
      <p:sp>
        <p:nvSpPr>
          <p:cNvPr id="427" name="Google Shape;427;p33"/>
          <p:cNvSpPr txBox="1"/>
          <p:nvPr/>
        </p:nvSpPr>
        <p:spPr>
          <a:xfrm>
            <a:off x="8307428" y="-105432"/>
            <a:ext cx="1969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¿Dónde?</a:t>
            </a:r>
            <a:endParaRPr sz="1400"/>
          </a:p>
        </p:txBody>
      </p:sp>
      <p:sp>
        <p:nvSpPr>
          <p:cNvPr id="428" name="Google Shape;428;p33"/>
          <p:cNvSpPr txBox="1"/>
          <p:nvPr/>
        </p:nvSpPr>
        <p:spPr>
          <a:xfrm>
            <a:off x="8181698" y="5899358"/>
            <a:ext cx="22167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¿Por qué?</a:t>
            </a:r>
            <a:endParaRPr sz="1400"/>
          </a:p>
        </p:txBody>
      </p:sp>
      <p:sp>
        <p:nvSpPr>
          <p:cNvPr id="429" name="Google Shape;429;p33"/>
          <p:cNvSpPr txBox="1"/>
          <p:nvPr/>
        </p:nvSpPr>
        <p:spPr>
          <a:xfrm>
            <a:off x="1955922" y="5899358"/>
            <a:ext cx="17625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¿Cómo?</a:t>
            </a:r>
            <a:endParaRPr sz="1400"/>
          </a:p>
        </p:txBody>
      </p:sp>
      <p:sp>
        <p:nvSpPr>
          <p:cNvPr id="430" name="Google Shape;430;p33"/>
          <p:cNvSpPr txBox="1"/>
          <p:nvPr/>
        </p:nvSpPr>
        <p:spPr>
          <a:xfrm>
            <a:off x="4783708" y="5899358"/>
            <a:ext cx="23229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¿Cuántos?</a:t>
            </a:r>
            <a:endParaRPr sz="1400"/>
          </a:p>
        </p:txBody>
      </p:sp>
      <p:sp>
        <p:nvSpPr>
          <p:cNvPr id="431" name="Google Shape;431;p33"/>
          <p:cNvSpPr txBox="1"/>
          <p:nvPr/>
        </p:nvSpPr>
        <p:spPr>
          <a:xfrm>
            <a:off x="5595561" y="52376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432" name="Google Shape;432;p33"/>
          <p:cNvSpPr txBox="1"/>
          <p:nvPr/>
        </p:nvSpPr>
        <p:spPr>
          <a:xfrm>
            <a:off x="8948002" y="52376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433" name="Google Shape;433;p33"/>
          <p:cNvSpPr txBox="1"/>
          <p:nvPr/>
        </p:nvSpPr>
        <p:spPr>
          <a:xfrm>
            <a:off x="2939123" y="6479529"/>
            <a:ext cx="77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1400"/>
          </a:p>
        </p:txBody>
      </p:sp>
      <p:sp>
        <p:nvSpPr>
          <p:cNvPr id="434" name="Google Shape;434;p33"/>
          <p:cNvSpPr txBox="1"/>
          <p:nvPr/>
        </p:nvSpPr>
        <p:spPr>
          <a:xfrm>
            <a:off x="5321549" y="6479529"/>
            <a:ext cx="1509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How many?</a:t>
            </a:r>
            <a:endParaRPr sz="1400"/>
          </a:p>
        </p:txBody>
      </p:sp>
      <p:sp>
        <p:nvSpPr>
          <p:cNvPr id="435" name="Google Shape;435;p33"/>
          <p:cNvSpPr txBox="1"/>
          <p:nvPr/>
        </p:nvSpPr>
        <p:spPr>
          <a:xfrm>
            <a:off x="9613428" y="6479529"/>
            <a:ext cx="77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1400"/>
          </a:p>
        </p:txBody>
      </p:sp>
      <p:sp>
        <p:nvSpPr>
          <p:cNvPr id="436" name="Google Shape;436;p33"/>
          <p:cNvSpPr/>
          <p:nvPr/>
        </p:nvSpPr>
        <p:spPr>
          <a:xfrm>
            <a:off x="1437704" y="-170820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3"/>
          <p:cNvSpPr txBox="1"/>
          <p:nvPr/>
        </p:nvSpPr>
        <p:spPr>
          <a:xfrm>
            <a:off x="1956826" y="17150"/>
            <a:ext cx="2437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shénme?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438" name="Google Shape;438;p33"/>
          <p:cNvSpPr txBox="1"/>
          <p:nvPr/>
        </p:nvSpPr>
        <p:spPr>
          <a:xfrm>
            <a:off x="2482673" y="48805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439" name="Google Shape;439;p33"/>
          <p:cNvSpPr txBox="1"/>
          <p:nvPr/>
        </p:nvSpPr>
        <p:spPr>
          <a:xfrm>
            <a:off x="4922176" y="17150"/>
            <a:ext cx="1720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r>
              <a:rPr lang="en-US" sz="3800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   </a:t>
            </a: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 </a:t>
            </a:r>
            <a:r>
              <a:rPr lang="en-US" sz="3800" b="0" i="0" u="none" strike="noStrike" cap="none" err="1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shéi</a:t>
            </a:r>
            <a:r>
              <a:rPr lang="en-US" sz="38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?</a:t>
            </a:r>
            <a:endParaRPr sz="3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440" name="Google Shape;440;p33"/>
          <p:cNvSpPr txBox="1"/>
          <p:nvPr/>
        </p:nvSpPr>
        <p:spPr>
          <a:xfrm>
            <a:off x="8109950" y="17150"/>
            <a:ext cx="25203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nǎlǐ / nǎr?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441" name="Google Shape;441;p33"/>
          <p:cNvSpPr txBox="1"/>
          <p:nvPr/>
        </p:nvSpPr>
        <p:spPr>
          <a:xfrm>
            <a:off x="5595561" y="53269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442" name="Google Shape;442;p33"/>
          <p:cNvSpPr txBox="1"/>
          <p:nvPr/>
        </p:nvSpPr>
        <p:spPr>
          <a:xfrm>
            <a:off x="8948002" y="53269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443" name="Google Shape;443;p33"/>
          <p:cNvSpPr/>
          <p:nvPr/>
        </p:nvSpPr>
        <p:spPr>
          <a:xfrm>
            <a:off x="1437704" y="5815601"/>
            <a:ext cx="9421650" cy="12837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4207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3"/>
          <p:cNvSpPr txBox="1"/>
          <p:nvPr/>
        </p:nvSpPr>
        <p:spPr>
          <a:xfrm>
            <a:off x="7676378" y="6021953"/>
            <a:ext cx="33666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wèishénme?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445" name="Google Shape;445;p33"/>
          <p:cNvSpPr txBox="1"/>
          <p:nvPr/>
        </p:nvSpPr>
        <p:spPr>
          <a:xfrm>
            <a:off x="1671375" y="6021950"/>
            <a:ext cx="25203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err="1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zěnme</a:t>
            </a:r>
            <a:r>
              <a:rPr lang="en-US" sz="3800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...?</a:t>
            </a:r>
            <a:endParaRPr lang="en-US"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</a:endParaRPr>
          </a:p>
        </p:txBody>
      </p:sp>
      <p:sp>
        <p:nvSpPr>
          <p:cNvPr id="446" name="Google Shape;446;p33"/>
          <p:cNvSpPr txBox="1"/>
          <p:nvPr/>
        </p:nvSpPr>
        <p:spPr>
          <a:xfrm>
            <a:off x="4582951" y="6021950"/>
            <a:ext cx="1969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      jǐ gè?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447" name="Google Shape;447;p33"/>
          <p:cNvSpPr txBox="1"/>
          <p:nvPr/>
        </p:nvSpPr>
        <p:spPr>
          <a:xfrm>
            <a:off x="2939123" y="6488459"/>
            <a:ext cx="77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1400"/>
          </a:p>
        </p:txBody>
      </p:sp>
      <p:sp>
        <p:nvSpPr>
          <p:cNvPr id="448" name="Google Shape;448;p33"/>
          <p:cNvSpPr txBox="1"/>
          <p:nvPr/>
        </p:nvSpPr>
        <p:spPr>
          <a:xfrm>
            <a:off x="5321549" y="6488459"/>
            <a:ext cx="1509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How many?</a:t>
            </a:r>
            <a:endParaRPr sz="1400"/>
          </a:p>
        </p:txBody>
      </p:sp>
      <p:sp>
        <p:nvSpPr>
          <p:cNvPr id="449" name="Google Shape;449;p33"/>
          <p:cNvSpPr txBox="1"/>
          <p:nvPr/>
        </p:nvSpPr>
        <p:spPr>
          <a:xfrm>
            <a:off x="9613428" y="6488459"/>
            <a:ext cx="77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1400"/>
          </a:p>
        </p:txBody>
      </p:sp>
      <p:graphicFrame>
        <p:nvGraphicFramePr>
          <p:cNvPr id="450" name="Google Shape;450;p33"/>
          <p:cNvGraphicFramePr/>
          <p:nvPr/>
        </p:nvGraphicFramePr>
        <p:xfrm>
          <a:off x="6971204" y="4617933"/>
          <a:ext cx="3427350" cy="1188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wǒ 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I</a:t>
                      </a:r>
                      <a:endParaRPr sz="24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wǒmen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we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nǐ = </a:t>
                      </a:r>
                      <a:r>
                        <a:rPr lang="en-US" sz="2000" u="none" strike="noStrike" cap="none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you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nǐmen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you all</a:t>
                      </a:r>
                      <a:endParaRPr sz="2000">
                        <a:solidFill>
                          <a:srgbClr val="45818E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tā =</a:t>
                      </a: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000" u="none" strike="noStrike" cap="none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s/he/it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tāmen =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they</a:t>
                      </a:r>
                      <a:endParaRPr sz="2000">
                        <a:solidFill>
                          <a:srgbClr val="45818E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51" name="Google Shape;451;p33"/>
          <p:cNvGrpSpPr/>
          <p:nvPr/>
        </p:nvGrpSpPr>
        <p:grpSpPr>
          <a:xfrm>
            <a:off x="530863" y="998669"/>
            <a:ext cx="4612618" cy="4858928"/>
            <a:chOff x="-1091749" y="995219"/>
            <a:chExt cx="4612618" cy="4858928"/>
          </a:xfrm>
        </p:grpSpPr>
        <p:pic>
          <p:nvPicPr>
            <p:cNvPr id="452" name="Google Shape;452;p33"/>
            <p:cNvPicPr preferRelativeResize="0"/>
            <p:nvPr/>
          </p:nvPicPr>
          <p:blipFill rotWithShape="1">
            <a:blip r:embed="rId3">
              <a:alphaModFix/>
            </a:blip>
            <a:srcRect b="52473"/>
            <a:stretch/>
          </p:blipFill>
          <p:spPr>
            <a:xfrm>
              <a:off x="-1091749" y="995219"/>
              <a:ext cx="4612618" cy="48589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33"/>
            <p:cNvSpPr txBox="1"/>
            <p:nvPr/>
          </p:nvSpPr>
          <p:spPr>
            <a:xfrm>
              <a:off x="1030875" y="4037374"/>
              <a:ext cx="9585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38100" lvl="0" indent="0" algn="l" rtl="0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0000"/>
                  </a:solidFill>
                  <a:highlight>
                    <a:srgbClr val="F8F9FA"/>
                  </a:highlight>
                </a:rPr>
                <a:t>可口可乐</a:t>
              </a:r>
              <a:endParaRPr sz="1100">
                <a:solidFill>
                  <a:srgbClr val="FF0000"/>
                </a:solidFill>
              </a:endParaRPr>
            </a:p>
          </p:txBody>
        </p:sp>
      </p:grpSp>
      <p:cxnSp>
        <p:nvCxnSpPr>
          <p:cNvPr id="454" name="Google Shape;454;p33"/>
          <p:cNvCxnSpPr/>
          <p:nvPr/>
        </p:nvCxnSpPr>
        <p:spPr>
          <a:xfrm rot="10800000" flipH="1">
            <a:off x="8461975" y="17150"/>
            <a:ext cx="197100" cy="179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9960-8459-67C3-123F-979F78792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Conference: Session </a:t>
            </a:r>
            <a:r>
              <a:rPr lang="en-GB" err="1"/>
              <a:t>PLan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644EF-9AF8-5366-4A36-006ACA20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503680"/>
            <a:ext cx="10835640" cy="4673283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What-Why-How</a:t>
            </a:r>
          </a:p>
          <a:p>
            <a:pPr marL="0" indent="0">
              <a:buNone/>
            </a:pPr>
            <a:r>
              <a:rPr lang="en-GB" b="1" u="sng"/>
              <a:t>Part 1: Story Listening</a:t>
            </a:r>
          </a:p>
          <a:p>
            <a:pPr marL="0" indent="0">
              <a:buNone/>
            </a:pPr>
            <a:r>
              <a:rPr lang="en-GB"/>
              <a:t>- GET Trial class – warm up – Choco-La-</a:t>
            </a:r>
            <a:r>
              <a:rPr lang="en-GB" err="1"/>
              <a:t>Te</a:t>
            </a:r>
            <a:endParaRPr lang="en-GB"/>
          </a:p>
          <a:p>
            <a:r>
              <a:rPr lang="en-GB"/>
              <a:t>Story Listening – la </a:t>
            </a:r>
            <a:r>
              <a:rPr lang="en-GB" err="1"/>
              <a:t>vaca</a:t>
            </a:r>
            <a:r>
              <a:rPr lang="en-GB"/>
              <a:t> que </a:t>
            </a:r>
            <a:r>
              <a:rPr lang="en-GB" err="1"/>
              <a:t>decía</a:t>
            </a:r>
            <a:r>
              <a:rPr lang="en-GB"/>
              <a:t> oink</a:t>
            </a:r>
          </a:p>
          <a:p>
            <a:r>
              <a:rPr lang="en-GB"/>
              <a:t>Quiz on words (multi-choice?) –other options to follow up</a:t>
            </a:r>
          </a:p>
          <a:p>
            <a:r>
              <a:rPr lang="en-GB"/>
              <a:t>Highlight methods use (see checklist) –Q+A?</a:t>
            </a:r>
          </a:p>
          <a:p>
            <a:pPr marL="0" indent="0">
              <a:buNone/>
            </a:pPr>
            <a:r>
              <a:rPr lang="en-GB" b="1" u="sng"/>
              <a:t>Part 2: Story Asking /TPRS</a:t>
            </a:r>
          </a:p>
          <a:p>
            <a:pPr>
              <a:buFontTx/>
              <a:buChar char="-"/>
            </a:pPr>
            <a:r>
              <a:rPr lang="en-GB"/>
              <a:t>‘new’ class – pre-teach Qu words (take signs)</a:t>
            </a:r>
          </a:p>
          <a:p>
            <a:pPr>
              <a:buFontTx/>
              <a:buChar char="-"/>
            </a:pPr>
            <a:r>
              <a:rPr lang="en-GB"/>
              <a:t>co-create a story –No – Yes – OR – Qu word</a:t>
            </a:r>
          </a:p>
          <a:p>
            <a:pPr>
              <a:buFontTx/>
              <a:buChar char="-"/>
            </a:pPr>
            <a:r>
              <a:rPr lang="en-GB"/>
              <a:t>Write the story?!</a:t>
            </a:r>
          </a:p>
          <a:p>
            <a:pPr>
              <a:buFontTx/>
              <a:buChar char="-"/>
            </a:pPr>
            <a:r>
              <a:rPr lang="en-GB"/>
              <a:t>Methods used (checklist)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02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798" y="2376414"/>
            <a:ext cx="5642615" cy="12506634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5"/>
          <p:cNvSpPr txBox="1"/>
          <p:nvPr/>
        </p:nvSpPr>
        <p:spPr>
          <a:xfrm>
            <a:off x="2682582" y="1729515"/>
            <a:ext cx="72147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Baloo Da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George </a:t>
            </a:r>
            <a:r>
              <a:rPr lang="en-US" sz="4000" b="0" i="0" u="none" strike="noStrike" cap="none">
                <a:solidFill>
                  <a:srgbClr val="1155CC"/>
                </a:solidFill>
                <a:latin typeface="Baloo Da"/>
                <a:ea typeface="Baloo Da"/>
                <a:cs typeface="Baloo Da"/>
                <a:sym typeface="Baloo Da"/>
              </a:rPr>
              <a:t>méi </a:t>
            </a:r>
            <a:r>
              <a:rPr lang="en-US" sz="4000" b="0" i="0" u="none" strike="noStrike" cap="none">
                <a:solidFill>
                  <a:srgbClr val="7030A0"/>
                </a:solidFill>
                <a:latin typeface="Baloo Da"/>
                <a:ea typeface="Baloo Da"/>
                <a:cs typeface="Baloo Da"/>
                <a:sym typeface="Baloo Da"/>
              </a:rPr>
              <a:t>yǒu</a:t>
            </a:r>
            <a:r>
              <a:rPr lang="en-US" sz="40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 </a:t>
            </a:r>
            <a:r>
              <a:rPr lang="en-US" sz="4000">
                <a:latin typeface="Baloo Da"/>
                <a:ea typeface="Baloo Da"/>
                <a:cs typeface="Baloo Da"/>
                <a:sym typeface="Baloo Da"/>
              </a:rPr>
              <a:t> </a:t>
            </a:r>
            <a:r>
              <a:rPr lang="en-US" sz="4000" b="0" i="0" u="none" strike="noStrike" cap="none">
                <a:solidFill>
                  <a:srgbClr val="1155CC"/>
                </a:solidFill>
                <a:latin typeface="Baloo Da"/>
                <a:ea typeface="Baloo Da"/>
                <a:cs typeface="Baloo Da"/>
                <a:sym typeface="Baloo Da"/>
              </a:rPr>
              <a:t>kě</a:t>
            </a:r>
            <a:r>
              <a:rPr lang="en-US" sz="4000" b="0" i="0" u="none" strike="noStrike" cap="none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lè.</a:t>
            </a:r>
            <a:endParaRPr sz="4000" b="0" i="0" u="none" strike="noStrike" cap="none">
              <a:solidFill>
                <a:srgbClr val="980000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466" name="Google Shape;466;p35"/>
          <p:cNvSpPr txBox="1"/>
          <p:nvPr/>
        </p:nvSpPr>
        <p:spPr>
          <a:xfrm>
            <a:off x="2981852" y="2377225"/>
            <a:ext cx="61890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Arial"/>
                <a:ea typeface="Arial"/>
                <a:cs typeface="Arial"/>
                <a:sym typeface="Arial"/>
              </a:rPr>
              <a:t>George        </a:t>
            </a:r>
            <a:r>
              <a:rPr lang="en-US" sz="2000" b="1" i="0" u="none" strike="noStrike" cap="non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doesn’t </a:t>
            </a:r>
            <a:r>
              <a:rPr lang="en-US" sz="2000" b="1" i="0" u="none" strike="noStrike" cap="none">
                <a:solidFill>
                  <a:srgbClr val="367C8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en-US" sz="2000" b="1" i="0" u="none" strike="noStrike" cap="none">
                <a:solidFill>
                  <a:srgbClr val="367C89"/>
                </a:solidFill>
                <a:latin typeface="Arial"/>
                <a:ea typeface="Arial"/>
                <a:cs typeface="Arial"/>
                <a:sym typeface="Arial"/>
              </a:rPr>
              <a:t>        a </a:t>
            </a:r>
            <a:r>
              <a:rPr lang="en-US" sz="2000" b="1" i="0" u="none" strike="noStrike" cap="non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20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2000" b="1" i="0" u="none" strike="noStrike" cap="none">
                <a:solidFill>
                  <a:srgbClr val="367C8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/>
          </a:p>
        </p:txBody>
      </p:sp>
      <p:pic>
        <p:nvPicPr>
          <p:cNvPr id="467" name="Google Shape;46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1227" y="2796675"/>
            <a:ext cx="2356459" cy="3430258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5"/>
          <p:cNvSpPr txBox="1"/>
          <p:nvPr/>
        </p:nvSpPr>
        <p:spPr>
          <a:xfrm>
            <a:off x="2682582" y="1126915"/>
            <a:ext cx="72147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222222"/>
                </a:solidFill>
                <a:latin typeface="Baloo Da"/>
                <a:ea typeface="Baloo Da"/>
                <a:cs typeface="Baloo Da"/>
                <a:sym typeface="Baloo Da"/>
              </a:rPr>
              <a:t>George </a:t>
            </a:r>
            <a:r>
              <a:rPr lang="en-US" sz="3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3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没 </a:t>
            </a:r>
            <a:r>
              <a:rPr lang="en-US" sz="36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360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有 </a:t>
            </a:r>
            <a:r>
              <a:rPr lang="en-US" sz="3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4000">
                <a:solidFill>
                  <a:srgbClr val="1155CC"/>
                </a:solidFill>
              </a:rPr>
              <a:t>可</a:t>
            </a:r>
            <a:r>
              <a:rPr lang="en-US" sz="4000">
                <a:solidFill>
                  <a:srgbClr val="980000"/>
                </a:solidFill>
              </a:rPr>
              <a:t>乐</a:t>
            </a:r>
            <a:r>
              <a:rPr lang="en-US" sz="3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。</a:t>
            </a:r>
            <a:endParaRPr sz="3600"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469" name="Google Shape;469;p35"/>
          <p:cNvSpPr/>
          <p:nvPr/>
        </p:nvSpPr>
        <p:spPr>
          <a:xfrm>
            <a:off x="1437704" y="-179750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0" name="Google Shape;470;p35"/>
          <p:cNvSpPr/>
          <p:nvPr/>
        </p:nvSpPr>
        <p:spPr>
          <a:xfrm>
            <a:off x="1437704" y="5806671"/>
            <a:ext cx="9421650" cy="12837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4207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1" name="Google Shape;471;p35"/>
          <p:cNvSpPr txBox="1"/>
          <p:nvPr/>
        </p:nvSpPr>
        <p:spPr>
          <a:xfrm>
            <a:off x="1956822" y="-105432"/>
            <a:ext cx="14085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¿Qué?</a:t>
            </a:r>
            <a:endParaRPr sz="1400"/>
          </a:p>
        </p:txBody>
      </p:sp>
      <p:sp>
        <p:nvSpPr>
          <p:cNvPr id="472" name="Google Shape;472;p35"/>
          <p:cNvSpPr txBox="1"/>
          <p:nvPr/>
        </p:nvSpPr>
        <p:spPr>
          <a:xfrm>
            <a:off x="2482673" y="47912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473" name="Google Shape;473;p35"/>
          <p:cNvSpPr txBox="1"/>
          <p:nvPr/>
        </p:nvSpPr>
        <p:spPr>
          <a:xfrm>
            <a:off x="4922166" y="-105432"/>
            <a:ext cx="18210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¿Quién?</a:t>
            </a:r>
            <a:endParaRPr sz="1400"/>
          </a:p>
        </p:txBody>
      </p:sp>
      <p:sp>
        <p:nvSpPr>
          <p:cNvPr id="474" name="Google Shape;474;p35"/>
          <p:cNvSpPr txBox="1"/>
          <p:nvPr/>
        </p:nvSpPr>
        <p:spPr>
          <a:xfrm>
            <a:off x="8307428" y="-105432"/>
            <a:ext cx="1969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¿Dónde?</a:t>
            </a:r>
            <a:endParaRPr sz="1400"/>
          </a:p>
        </p:txBody>
      </p:sp>
      <p:sp>
        <p:nvSpPr>
          <p:cNvPr id="475" name="Google Shape;475;p35"/>
          <p:cNvSpPr txBox="1"/>
          <p:nvPr/>
        </p:nvSpPr>
        <p:spPr>
          <a:xfrm>
            <a:off x="8181698" y="5899358"/>
            <a:ext cx="22167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¿Por qué?</a:t>
            </a:r>
            <a:endParaRPr sz="1400"/>
          </a:p>
        </p:txBody>
      </p:sp>
      <p:sp>
        <p:nvSpPr>
          <p:cNvPr id="476" name="Google Shape;476;p35"/>
          <p:cNvSpPr txBox="1"/>
          <p:nvPr/>
        </p:nvSpPr>
        <p:spPr>
          <a:xfrm>
            <a:off x="1955922" y="5899358"/>
            <a:ext cx="17625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¿Cómo?</a:t>
            </a:r>
            <a:endParaRPr sz="1400"/>
          </a:p>
        </p:txBody>
      </p:sp>
      <p:sp>
        <p:nvSpPr>
          <p:cNvPr id="477" name="Google Shape;477;p35"/>
          <p:cNvSpPr txBox="1"/>
          <p:nvPr/>
        </p:nvSpPr>
        <p:spPr>
          <a:xfrm>
            <a:off x="4783708" y="5899358"/>
            <a:ext cx="23229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¿Cuántos?</a:t>
            </a:r>
            <a:endParaRPr sz="1400"/>
          </a:p>
        </p:txBody>
      </p:sp>
      <p:sp>
        <p:nvSpPr>
          <p:cNvPr id="478" name="Google Shape;478;p35"/>
          <p:cNvSpPr txBox="1"/>
          <p:nvPr/>
        </p:nvSpPr>
        <p:spPr>
          <a:xfrm>
            <a:off x="5595561" y="52376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479" name="Google Shape;479;p35"/>
          <p:cNvSpPr txBox="1"/>
          <p:nvPr/>
        </p:nvSpPr>
        <p:spPr>
          <a:xfrm>
            <a:off x="8948002" y="52376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480" name="Google Shape;480;p35"/>
          <p:cNvSpPr txBox="1"/>
          <p:nvPr/>
        </p:nvSpPr>
        <p:spPr>
          <a:xfrm>
            <a:off x="2939123" y="6479529"/>
            <a:ext cx="77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1400"/>
          </a:p>
        </p:txBody>
      </p:sp>
      <p:sp>
        <p:nvSpPr>
          <p:cNvPr id="481" name="Google Shape;481;p35"/>
          <p:cNvSpPr txBox="1"/>
          <p:nvPr/>
        </p:nvSpPr>
        <p:spPr>
          <a:xfrm>
            <a:off x="5321549" y="6479529"/>
            <a:ext cx="1509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How many?</a:t>
            </a:r>
            <a:endParaRPr sz="1400"/>
          </a:p>
        </p:txBody>
      </p:sp>
      <p:sp>
        <p:nvSpPr>
          <p:cNvPr id="482" name="Google Shape;482;p35"/>
          <p:cNvSpPr txBox="1"/>
          <p:nvPr/>
        </p:nvSpPr>
        <p:spPr>
          <a:xfrm>
            <a:off x="9613428" y="6479529"/>
            <a:ext cx="77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1400"/>
          </a:p>
        </p:txBody>
      </p:sp>
      <p:sp>
        <p:nvSpPr>
          <p:cNvPr id="483" name="Google Shape;483;p35"/>
          <p:cNvSpPr/>
          <p:nvPr/>
        </p:nvSpPr>
        <p:spPr>
          <a:xfrm>
            <a:off x="1437704" y="-170820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5"/>
          <p:cNvSpPr txBox="1"/>
          <p:nvPr/>
        </p:nvSpPr>
        <p:spPr>
          <a:xfrm>
            <a:off x="2066262" y="-104446"/>
            <a:ext cx="2437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shénme?</a:t>
            </a:r>
            <a:endParaRPr sz="3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485" name="Google Shape;485;p35"/>
          <p:cNvSpPr txBox="1"/>
          <p:nvPr/>
        </p:nvSpPr>
        <p:spPr>
          <a:xfrm>
            <a:off x="2482673" y="48805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486" name="Google Shape;486;p35"/>
          <p:cNvSpPr txBox="1"/>
          <p:nvPr/>
        </p:nvSpPr>
        <p:spPr>
          <a:xfrm>
            <a:off x="4922176" y="17150"/>
            <a:ext cx="1720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    shéi?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487" name="Google Shape;487;p35"/>
          <p:cNvSpPr txBox="1"/>
          <p:nvPr/>
        </p:nvSpPr>
        <p:spPr>
          <a:xfrm>
            <a:off x="8109950" y="17150"/>
            <a:ext cx="25203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nǎlǐ / nǎr?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488" name="Google Shape;488;p35"/>
          <p:cNvSpPr txBox="1"/>
          <p:nvPr/>
        </p:nvSpPr>
        <p:spPr>
          <a:xfrm>
            <a:off x="5595561" y="53269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489" name="Google Shape;489;p35"/>
          <p:cNvSpPr txBox="1"/>
          <p:nvPr/>
        </p:nvSpPr>
        <p:spPr>
          <a:xfrm>
            <a:off x="8948002" y="53269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490" name="Google Shape;490;p35"/>
          <p:cNvSpPr/>
          <p:nvPr/>
        </p:nvSpPr>
        <p:spPr>
          <a:xfrm>
            <a:off x="1437704" y="5815601"/>
            <a:ext cx="9421650" cy="12837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4207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5"/>
          <p:cNvSpPr txBox="1"/>
          <p:nvPr/>
        </p:nvSpPr>
        <p:spPr>
          <a:xfrm>
            <a:off x="7676378" y="6021953"/>
            <a:ext cx="33666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 err="1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wèishénme</a:t>
            </a:r>
            <a:r>
              <a:rPr lang="en-US" sz="38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?</a:t>
            </a:r>
            <a:endParaRPr lang="en-US" sz="3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Baloo Da"/>
              <a:ea typeface="Baloo Da"/>
              <a:cs typeface="Baloo Da"/>
            </a:endParaRPr>
          </a:p>
        </p:txBody>
      </p:sp>
      <p:sp>
        <p:nvSpPr>
          <p:cNvPr id="492" name="Google Shape;492;p35"/>
          <p:cNvSpPr txBox="1"/>
          <p:nvPr/>
        </p:nvSpPr>
        <p:spPr>
          <a:xfrm>
            <a:off x="1671375" y="6021950"/>
            <a:ext cx="25599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zěnme...?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493" name="Google Shape;493;p35"/>
          <p:cNvSpPr txBox="1"/>
          <p:nvPr/>
        </p:nvSpPr>
        <p:spPr>
          <a:xfrm>
            <a:off x="4582951" y="6021950"/>
            <a:ext cx="1969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      jǐ gè?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494" name="Google Shape;494;p35"/>
          <p:cNvSpPr txBox="1"/>
          <p:nvPr/>
        </p:nvSpPr>
        <p:spPr>
          <a:xfrm>
            <a:off x="2939123" y="6488459"/>
            <a:ext cx="77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1400"/>
          </a:p>
        </p:txBody>
      </p:sp>
      <p:sp>
        <p:nvSpPr>
          <p:cNvPr id="495" name="Google Shape;495;p35"/>
          <p:cNvSpPr txBox="1"/>
          <p:nvPr/>
        </p:nvSpPr>
        <p:spPr>
          <a:xfrm>
            <a:off x="5321549" y="6488459"/>
            <a:ext cx="1509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How many?</a:t>
            </a:r>
            <a:endParaRPr sz="1400"/>
          </a:p>
        </p:txBody>
      </p:sp>
      <p:sp>
        <p:nvSpPr>
          <p:cNvPr id="496" name="Google Shape;496;p35"/>
          <p:cNvSpPr txBox="1"/>
          <p:nvPr/>
        </p:nvSpPr>
        <p:spPr>
          <a:xfrm>
            <a:off x="9613428" y="6488459"/>
            <a:ext cx="77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1400"/>
          </a:p>
        </p:txBody>
      </p:sp>
      <p:sp>
        <p:nvSpPr>
          <p:cNvPr id="497" name="Google Shape;497;p35"/>
          <p:cNvSpPr txBox="1"/>
          <p:nvPr/>
        </p:nvSpPr>
        <p:spPr>
          <a:xfrm>
            <a:off x="5107225" y="4246346"/>
            <a:ext cx="8601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highlight>
                  <a:srgbClr val="F8F9FA"/>
                </a:highlight>
              </a:rPr>
              <a:t>可口可乐</a:t>
            </a:r>
            <a:endParaRPr sz="1100">
              <a:solidFill>
                <a:srgbClr val="FF0000"/>
              </a:solidFill>
            </a:endParaRPr>
          </a:p>
        </p:txBody>
      </p:sp>
      <p:graphicFrame>
        <p:nvGraphicFramePr>
          <p:cNvPr id="498" name="Google Shape;498;p35"/>
          <p:cNvGraphicFramePr/>
          <p:nvPr/>
        </p:nvGraphicFramePr>
        <p:xfrm>
          <a:off x="6971204" y="4617933"/>
          <a:ext cx="3427350" cy="1188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wǒ 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I</a:t>
                      </a:r>
                      <a:endParaRPr sz="24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wǒmen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we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nǐ = </a:t>
                      </a:r>
                      <a:r>
                        <a:rPr lang="en-US" sz="2000" u="none" strike="noStrike" cap="none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you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nǐmen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you all</a:t>
                      </a:r>
                      <a:endParaRPr sz="2000">
                        <a:solidFill>
                          <a:srgbClr val="45818E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tā =</a:t>
                      </a: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000" u="none" strike="noStrike" cap="none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s/he/it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tāmen =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they</a:t>
                      </a:r>
                      <a:endParaRPr sz="2000">
                        <a:solidFill>
                          <a:srgbClr val="45818E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9" name="Google Shape;499;p35"/>
          <p:cNvGraphicFramePr/>
          <p:nvPr/>
        </p:nvGraphicFramePr>
        <p:xfrm>
          <a:off x="7028242" y="3371708"/>
          <a:ext cx="3494425" cy="10973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4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400">
                          <a:solidFill>
                            <a:srgbClr val="674EA7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yǒu有</a:t>
                      </a:r>
                      <a:endParaRPr sz="2400" u="none" strike="noStrike" cap="none">
                        <a:solidFill>
                          <a:srgbClr val="674EA7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loo Da"/>
                        <a:buNone/>
                      </a:pPr>
                      <a:r>
                        <a:rPr lang="en-US" sz="24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have/yes</a:t>
                      </a:r>
                      <a:endParaRPr sz="1400" u="none" strike="noStrike" cap="none"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Baloo Da"/>
                        <a:buNone/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méi </a:t>
                      </a:r>
                      <a:r>
                        <a:rPr lang="en-US" sz="2400">
                          <a:solidFill>
                            <a:srgbClr val="674EA7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yǒu</a:t>
                      </a:r>
                      <a:r>
                        <a:rPr lang="en-US" sz="2400">
                          <a:solidFill>
                            <a:srgbClr val="1155CC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没</a:t>
                      </a:r>
                      <a:r>
                        <a:rPr lang="en-US" sz="2400">
                          <a:solidFill>
                            <a:srgbClr val="674EA7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有</a:t>
                      </a:r>
                      <a:endParaRPr sz="2400" u="none" strike="noStrike" cap="none">
                        <a:solidFill>
                          <a:srgbClr val="674EA7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18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don’t have/no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00" name="Google Shape;500;p35"/>
          <p:cNvCxnSpPr/>
          <p:nvPr/>
        </p:nvCxnSpPr>
        <p:spPr>
          <a:xfrm rot="10800000" flipH="1">
            <a:off x="8504875" y="0"/>
            <a:ext cx="197100" cy="179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195" y="1697213"/>
            <a:ext cx="7122048" cy="42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3113" y="2611077"/>
            <a:ext cx="2339014" cy="6458439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7"/>
          <p:cNvSpPr txBox="1"/>
          <p:nvPr/>
        </p:nvSpPr>
        <p:spPr>
          <a:xfrm>
            <a:off x="1762490" y="1722121"/>
            <a:ext cx="45636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Baloo Da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George </a:t>
            </a:r>
            <a:r>
              <a:rPr lang="en-US" sz="4000" b="0" i="0" u="none" strike="noStrike" cap="none">
                <a:solidFill>
                  <a:srgbClr val="980000"/>
                </a:solidFill>
                <a:latin typeface="Baloo Da"/>
                <a:ea typeface="Baloo Da"/>
                <a:cs typeface="Baloo Da"/>
                <a:sym typeface="Baloo Da"/>
              </a:rPr>
              <a:t>qù </a:t>
            </a:r>
            <a:r>
              <a:rPr lang="en-US" sz="40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Chicago.</a:t>
            </a:r>
            <a:endParaRPr sz="4000" b="0" i="0" u="none" strike="noStrike" cap="none">
              <a:solidFill>
                <a:srgbClr val="000000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513" name="Google Shape;513;p37"/>
          <p:cNvSpPr txBox="1"/>
          <p:nvPr/>
        </p:nvSpPr>
        <p:spPr>
          <a:xfrm>
            <a:off x="2058423" y="2231263"/>
            <a:ext cx="38826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Arial"/>
                <a:ea typeface="Arial"/>
                <a:cs typeface="Arial"/>
                <a:sym typeface="Arial"/>
              </a:rPr>
              <a:t>George       </a:t>
            </a:r>
            <a:r>
              <a:rPr lang="en-US" sz="20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goes to </a:t>
            </a:r>
            <a:r>
              <a:rPr lang="en-US" sz="2000" b="1" i="0" u="none" strike="noStrike" cap="none">
                <a:solidFill>
                  <a:srgbClr val="367C89"/>
                </a:solidFill>
                <a:latin typeface="Arial"/>
                <a:ea typeface="Arial"/>
                <a:cs typeface="Arial"/>
                <a:sym typeface="Arial"/>
              </a:rPr>
              <a:t>     Chicago.</a:t>
            </a:r>
            <a:endParaRPr sz="1400"/>
          </a:p>
        </p:txBody>
      </p:sp>
      <p:sp>
        <p:nvSpPr>
          <p:cNvPr id="514" name="Google Shape;514;p37"/>
          <p:cNvSpPr txBox="1"/>
          <p:nvPr/>
        </p:nvSpPr>
        <p:spPr>
          <a:xfrm>
            <a:off x="1732577" y="1278500"/>
            <a:ext cx="5849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222222"/>
                </a:solidFill>
                <a:latin typeface="Baloo Da"/>
                <a:ea typeface="Baloo Da"/>
                <a:cs typeface="Baloo Da"/>
                <a:sym typeface="Baloo Da"/>
              </a:rPr>
              <a:t>George </a:t>
            </a:r>
            <a:r>
              <a:rPr lang="en-US" sz="3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36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去 </a:t>
            </a:r>
            <a:r>
              <a:rPr lang="en-US" sz="3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3600">
                <a:solidFill>
                  <a:srgbClr val="222222"/>
                </a:solidFill>
                <a:latin typeface="Baloo Da"/>
                <a:ea typeface="Baloo Da"/>
                <a:cs typeface="Baloo Da"/>
                <a:sym typeface="Baloo Da"/>
              </a:rPr>
              <a:t>Chicago.</a:t>
            </a:r>
            <a:endParaRPr sz="3600"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515" name="Google Shape;515;p37"/>
          <p:cNvSpPr/>
          <p:nvPr/>
        </p:nvSpPr>
        <p:spPr>
          <a:xfrm>
            <a:off x="1437704" y="-179750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6" name="Google Shape;516;p37"/>
          <p:cNvSpPr/>
          <p:nvPr/>
        </p:nvSpPr>
        <p:spPr>
          <a:xfrm>
            <a:off x="1437704" y="5806671"/>
            <a:ext cx="9421650" cy="12837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4207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7" name="Google Shape;517;p37"/>
          <p:cNvSpPr txBox="1"/>
          <p:nvPr/>
        </p:nvSpPr>
        <p:spPr>
          <a:xfrm>
            <a:off x="1956822" y="-105432"/>
            <a:ext cx="14085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¿Qué?</a:t>
            </a:r>
            <a:endParaRPr sz="1400"/>
          </a:p>
        </p:txBody>
      </p:sp>
      <p:sp>
        <p:nvSpPr>
          <p:cNvPr id="518" name="Google Shape;518;p37"/>
          <p:cNvSpPr txBox="1"/>
          <p:nvPr/>
        </p:nvSpPr>
        <p:spPr>
          <a:xfrm>
            <a:off x="2482673" y="47912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519" name="Google Shape;519;p37"/>
          <p:cNvSpPr txBox="1"/>
          <p:nvPr/>
        </p:nvSpPr>
        <p:spPr>
          <a:xfrm>
            <a:off x="4922166" y="-105432"/>
            <a:ext cx="18210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¿Quién?</a:t>
            </a:r>
            <a:endParaRPr sz="1400"/>
          </a:p>
        </p:txBody>
      </p:sp>
      <p:sp>
        <p:nvSpPr>
          <p:cNvPr id="520" name="Google Shape;520;p37"/>
          <p:cNvSpPr txBox="1"/>
          <p:nvPr/>
        </p:nvSpPr>
        <p:spPr>
          <a:xfrm>
            <a:off x="8307428" y="-105432"/>
            <a:ext cx="1969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¿Dónde?</a:t>
            </a:r>
            <a:endParaRPr sz="1400"/>
          </a:p>
        </p:txBody>
      </p:sp>
      <p:sp>
        <p:nvSpPr>
          <p:cNvPr id="521" name="Google Shape;521;p37"/>
          <p:cNvSpPr txBox="1"/>
          <p:nvPr/>
        </p:nvSpPr>
        <p:spPr>
          <a:xfrm>
            <a:off x="8181698" y="5899358"/>
            <a:ext cx="22167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¿Por qué?</a:t>
            </a:r>
            <a:endParaRPr sz="1400"/>
          </a:p>
        </p:txBody>
      </p:sp>
      <p:sp>
        <p:nvSpPr>
          <p:cNvPr id="522" name="Google Shape;522;p37"/>
          <p:cNvSpPr txBox="1"/>
          <p:nvPr/>
        </p:nvSpPr>
        <p:spPr>
          <a:xfrm>
            <a:off x="1955922" y="5899358"/>
            <a:ext cx="17625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¿Cómo?</a:t>
            </a:r>
            <a:endParaRPr sz="1400"/>
          </a:p>
        </p:txBody>
      </p:sp>
      <p:sp>
        <p:nvSpPr>
          <p:cNvPr id="523" name="Google Shape;523;p37"/>
          <p:cNvSpPr txBox="1"/>
          <p:nvPr/>
        </p:nvSpPr>
        <p:spPr>
          <a:xfrm>
            <a:off x="4783708" y="5899358"/>
            <a:ext cx="23229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Baloo Da"/>
              <a:buNone/>
            </a:pPr>
            <a:r>
              <a:rPr lang="en-US" sz="3800" b="0" i="0" u="none" strike="noStrike" cap="none">
                <a:solidFill>
                  <a:srgbClr val="000000"/>
                </a:solidFill>
                <a:latin typeface="Baloo Da"/>
                <a:ea typeface="Baloo Da"/>
                <a:cs typeface="Baloo Da"/>
                <a:sym typeface="Baloo Da"/>
              </a:rPr>
              <a:t>¿Cuántos?</a:t>
            </a:r>
            <a:endParaRPr sz="1400"/>
          </a:p>
        </p:txBody>
      </p:sp>
      <p:sp>
        <p:nvSpPr>
          <p:cNvPr id="524" name="Google Shape;524;p37"/>
          <p:cNvSpPr txBox="1"/>
          <p:nvPr/>
        </p:nvSpPr>
        <p:spPr>
          <a:xfrm>
            <a:off x="5595561" y="52376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525" name="Google Shape;525;p37"/>
          <p:cNvSpPr txBox="1"/>
          <p:nvPr/>
        </p:nvSpPr>
        <p:spPr>
          <a:xfrm>
            <a:off x="8948002" y="52376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526" name="Google Shape;526;p37"/>
          <p:cNvSpPr txBox="1"/>
          <p:nvPr/>
        </p:nvSpPr>
        <p:spPr>
          <a:xfrm>
            <a:off x="2939123" y="6479529"/>
            <a:ext cx="77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1400"/>
          </a:p>
        </p:txBody>
      </p:sp>
      <p:sp>
        <p:nvSpPr>
          <p:cNvPr id="527" name="Google Shape;527;p37"/>
          <p:cNvSpPr txBox="1"/>
          <p:nvPr/>
        </p:nvSpPr>
        <p:spPr>
          <a:xfrm>
            <a:off x="5321549" y="6479529"/>
            <a:ext cx="1509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How many?</a:t>
            </a:r>
            <a:endParaRPr sz="1400"/>
          </a:p>
        </p:txBody>
      </p:sp>
      <p:sp>
        <p:nvSpPr>
          <p:cNvPr id="528" name="Google Shape;528;p37"/>
          <p:cNvSpPr txBox="1"/>
          <p:nvPr/>
        </p:nvSpPr>
        <p:spPr>
          <a:xfrm>
            <a:off x="9613428" y="6479529"/>
            <a:ext cx="77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C8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1400"/>
          </a:p>
        </p:txBody>
      </p:sp>
      <p:sp>
        <p:nvSpPr>
          <p:cNvPr id="529" name="Google Shape;529;p37"/>
          <p:cNvSpPr/>
          <p:nvPr/>
        </p:nvSpPr>
        <p:spPr>
          <a:xfrm>
            <a:off x="1437704" y="-170820"/>
            <a:ext cx="9421650" cy="13015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7154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7"/>
          <p:cNvSpPr txBox="1"/>
          <p:nvPr/>
        </p:nvSpPr>
        <p:spPr>
          <a:xfrm>
            <a:off x="1956826" y="17150"/>
            <a:ext cx="2437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shénme?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531" name="Google Shape;531;p37"/>
          <p:cNvSpPr txBox="1"/>
          <p:nvPr/>
        </p:nvSpPr>
        <p:spPr>
          <a:xfrm>
            <a:off x="2482673" y="488050"/>
            <a:ext cx="8601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1400"/>
          </a:p>
        </p:txBody>
      </p:sp>
      <p:sp>
        <p:nvSpPr>
          <p:cNvPr id="532" name="Google Shape;532;p37"/>
          <p:cNvSpPr txBox="1"/>
          <p:nvPr/>
        </p:nvSpPr>
        <p:spPr>
          <a:xfrm>
            <a:off x="4922176" y="17150"/>
            <a:ext cx="1720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r>
              <a:rPr lang="en-US" sz="38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 </a:t>
            </a:r>
            <a:r>
              <a:rPr lang="en-US" sz="3800" b="0" i="0" u="none" strike="noStrike" cap="none" err="1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shéi</a:t>
            </a:r>
            <a:r>
              <a:rPr lang="en-US" sz="38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?</a:t>
            </a:r>
            <a:endParaRPr lang="en-US" sz="3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Baloo Da"/>
              <a:ea typeface="Baloo Da"/>
              <a:cs typeface="Baloo Da"/>
            </a:endParaRPr>
          </a:p>
        </p:txBody>
      </p:sp>
      <p:sp>
        <p:nvSpPr>
          <p:cNvPr id="533" name="Google Shape;533;p37"/>
          <p:cNvSpPr txBox="1"/>
          <p:nvPr/>
        </p:nvSpPr>
        <p:spPr>
          <a:xfrm>
            <a:off x="8109950" y="17150"/>
            <a:ext cx="25203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 err="1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nǎlǐ</a:t>
            </a:r>
            <a:r>
              <a:rPr lang="en-US" sz="38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 / </a:t>
            </a:r>
            <a:r>
              <a:rPr lang="en-US" sz="3800" b="0" i="0" u="none" strike="noStrike" cap="none" err="1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nǎr</a:t>
            </a:r>
            <a:r>
              <a:rPr lang="en-US" sz="38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?</a:t>
            </a:r>
            <a:endParaRPr lang="en-US" sz="3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Baloo Da"/>
              <a:ea typeface="Baloo Da"/>
              <a:cs typeface="Baloo Da"/>
            </a:endParaRPr>
          </a:p>
        </p:txBody>
      </p:sp>
      <p:sp>
        <p:nvSpPr>
          <p:cNvPr id="534" name="Google Shape;534;p37"/>
          <p:cNvSpPr txBox="1"/>
          <p:nvPr/>
        </p:nvSpPr>
        <p:spPr>
          <a:xfrm>
            <a:off x="5595561" y="532698"/>
            <a:ext cx="789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sz="1400"/>
          </a:p>
        </p:txBody>
      </p:sp>
      <p:sp>
        <p:nvSpPr>
          <p:cNvPr id="535" name="Google Shape;535;p37"/>
          <p:cNvSpPr txBox="1"/>
          <p:nvPr/>
        </p:nvSpPr>
        <p:spPr>
          <a:xfrm>
            <a:off x="8948002" y="532698"/>
            <a:ext cx="101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1400"/>
          </a:p>
        </p:txBody>
      </p:sp>
      <p:sp>
        <p:nvSpPr>
          <p:cNvPr id="536" name="Google Shape;536;p37"/>
          <p:cNvSpPr/>
          <p:nvPr/>
        </p:nvSpPr>
        <p:spPr>
          <a:xfrm>
            <a:off x="1437704" y="5815601"/>
            <a:ext cx="9421650" cy="12837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4207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4D7E8"/>
          </a:solidFill>
          <a:ln w="63500" cap="flat" cmpd="sng">
            <a:solidFill>
              <a:srgbClr val="367C8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7"/>
          <p:cNvSpPr txBox="1"/>
          <p:nvPr/>
        </p:nvSpPr>
        <p:spPr>
          <a:xfrm>
            <a:off x="7676378" y="6021953"/>
            <a:ext cx="33666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 err="1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wèishénme</a:t>
            </a:r>
            <a:r>
              <a:rPr lang="en-US" sz="38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Baloo Da"/>
                <a:ea typeface="Baloo Da"/>
                <a:cs typeface="Baloo Da"/>
                <a:sym typeface="Baloo Da"/>
              </a:rPr>
              <a:t>?</a:t>
            </a:r>
            <a:endParaRPr lang="en-US" sz="3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Baloo Da"/>
              <a:ea typeface="Baloo Da"/>
              <a:cs typeface="Baloo Da"/>
            </a:endParaRPr>
          </a:p>
        </p:txBody>
      </p:sp>
      <p:sp>
        <p:nvSpPr>
          <p:cNvPr id="538" name="Google Shape;538;p37"/>
          <p:cNvSpPr txBox="1"/>
          <p:nvPr/>
        </p:nvSpPr>
        <p:spPr>
          <a:xfrm>
            <a:off x="1671375" y="6021950"/>
            <a:ext cx="2437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zěnme...?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539" name="Google Shape;539;p37"/>
          <p:cNvSpPr txBox="1"/>
          <p:nvPr/>
        </p:nvSpPr>
        <p:spPr>
          <a:xfrm>
            <a:off x="4582951" y="6021950"/>
            <a:ext cx="1969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Baloo Da"/>
                <a:ea typeface="Baloo Da"/>
                <a:cs typeface="Baloo Da"/>
                <a:sym typeface="Baloo Da"/>
              </a:rPr>
              <a:t>      jǐ gè?</a:t>
            </a:r>
            <a:endParaRPr sz="3800" b="0" i="0" u="none" strike="noStrike" cap="none">
              <a:solidFill>
                <a:schemeClr val="dk1"/>
              </a:solidFill>
              <a:latin typeface="Baloo Da"/>
              <a:ea typeface="Baloo Da"/>
              <a:cs typeface="Baloo Da"/>
              <a:sym typeface="Baloo Da"/>
            </a:endParaRPr>
          </a:p>
        </p:txBody>
      </p:sp>
      <p:sp>
        <p:nvSpPr>
          <p:cNvPr id="540" name="Google Shape;540;p37"/>
          <p:cNvSpPr txBox="1"/>
          <p:nvPr/>
        </p:nvSpPr>
        <p:spPr>
          <a:xfrm>
            <a:off x="2939123" y="6488459"/>
            <a:ext cx="77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1400"/>
          </a:p>
        </p:txBody>
      </p:sp>
      <p:sp>
        <p:nvSpPr>
          <p:cNvPr id="541" name="Google Shape;541;p37"/>
          <p:cNvSpPr txBox="1"/>
          <p:nvPr/>
        </p:nvSpPr>
        <p:spPr>
          <a:xfrm>
            <a:off x="5321549" y="6488459"/>
            <a:ext cx="1509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How many?</a:t>
            </a:r>
            <a:endParaRPr sz="1400"/>
          </a:p>
        </p:txBody>
      </p:sp>
      <p:sp>
        <p:nvSpPr>
          <p:cNvPr id="542" name="Google Shape;542;p37"/>
          <p:cNvSpPr txBox="1"/>
          <p:nvPr/>
        </p:nvSpPr>
        <p:spPr>
          <a:xfrm>
            <a:off x="9613428" y="6488459"/>
            <a:ext cx="775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67C89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1400"/>
          </a:p>
        </p:txBody>
      </p:sp>
      <p:sp>
        <p:nvSpPr>
          <p:cNvPr id="543" name="Google Shape;543;p37"/>
          <p:cNvSpPr txBox="1"/>
          <p:nvPr/>
        </p:nvSpPr>
        <p:spPr>
          <a:xfrm>
            <a:off x="6058771" y="4833283"/>
            <a:ext cx="8601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highlight>
                  <a:srgbClr val="F8F9FA"/>
                </a:highlight>
              </a:rPr>
              <a:t>可口可乐</a:t>
            </a:r>
            <a:endParaRPr sz="1100">
              <a:solidFill>
                <a:srgbClr val="FF0000"/>
              </a:solidFill>
            </a:endParaRPr>
          </a:p>
        </p:txBody>
      </p:sp>
      <p:graphicFrame>
        <p:nvGraphicFramePr>
          <p:cNvPr id="544" name="Google Shape;544;p37"/>
          <p:cNvGraphicFramePr/>
          <p:nvPr/>
        </p:nvGraphicFramePr>
        <p:xfrm>
          <a:off x="1732579" y="4337796"/>
          <a:ext cx="3658350" cy="12837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2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wǒ 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I</a:t>
                      </a:r>
                      <a:endParaRPr sz="24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wǒmen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we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nǐ = </a:t>
                      </a:r>
                      <a:r>
                        <a:rPr lang="en-US" sz="2000" u="none" strike="noStrike" cap="none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you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nǐmen =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you all</a:t>
                      </a:r>
                      <a:endParaRPr sz="2000">
                        <a:solidFill>
                          <a:srgbClr val="45818E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Baloo Da"/>
                        <a:buNone/>
                      </a:pPr>
                      <a:r>
                        <a:rPr lang="en-US" sz="2000" u="none" strike="noStrike" cap="none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tā =</a:t>
                      </a: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000" u="none" strike="noStrike" cap="none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s/he/it</a:t>
                      </a:r>
                      <a:endParaRPr sz="2000" u="none" strike="noStrike" cap="none">
                        <a:solidFill>
                          <a:srgbClr val="45818E"/>
                        </a:solidFill>
                        <a:latin typeface="Baloo Da"/>
                        <a:ea typeface="Baloo Da"/>
                        <a:cs typeface="Baloo Da"/>
                        <a:sym typeface="Baloo D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aloo Da"/>
                        <a:buNone/>
                      </a:pPr>
                      <a:r>
                        <a:rPr lang="en-US" sz="2000"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tāmen =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 </a:t>
                      </a:r>
                      <a:r>
                        <a:rPr lang="en-US" sz="2000">
                          <a:solidFill>
                            <a:srgbClr val="45818E"/>
                          </a:solidFill>
                          <a:latin typeface="Baloo Da"/>
                          <a:ea typeface="Baloo Da"/>
                          <a:cs typeface="Baloo Da"/>
                          <a:sym typeface="Baloo Da"/>
                        </a:rPr>
                        <a:t>they</a:t>
                      </a:r>
                      <a:endParaRPr sz="2000">
                        <a:solidFill>
                          <a:srgbClr val="45818E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45" name="Google Shape;545;p37"/>
          <p:cNvCxnSpPr/>
          <p:nvPr/>
        </p:nvCxnSpPr>
        <p:spPr>
          <a:xfrm rot="10800000" flipH="1">
            <a:off x="8530625" y="0"/>
            <a:ext cx="197100" cy="179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3FEB-B63D-8680-14A3-FC0F67A15D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Story-Asking / TPRS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3BF6F-DF76-DC0C-91D2-7CAC6EEF1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983686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742950" indent="-742950">
              <a:buAutoNum type="arabicParenR"/>
            </a:pPr>
            <a:r>
              <a:rPr lang="en-GB" sz="3600" dirty="0">
                <a:ea typeface="Calibri"/>
                <a:cs typeface="Calibri"/>
              </a:rPr>
              <a:t>Teach Qu words and key verbs from story in advance (gestures).</a:t>
            </a:r>
          </a:p>
          <a:p>
            <a:pPr marL="0" indent="0">
              <a:buNone/>
            </a:pPr>
            <a:r>
              <a:rPr lang="en-GB" sz="3600" dirty="0">
                <a:ea typeface="Calibri"/>
                <a:cs typeface="Calibri"/>
              </a:rPr>
              <a:t>2) Say a statement and ask questions ('circle') until you're sure that they understand.</a:t>
            </a:r>
          </a:p>
          <a:p>
            <a:pPr marL="0" indent="0">
              <a:buNone/>
            </a:pPr>
            <a:r>
              <a:rPr lang="en-GB" sz="3600" dirty="0">
                <a:ea typeface="Calibri"/>
                <a:cs typeface="Calibri"/>
              </a:rPr>
              <a:t>3)  Allow their INPUT into the story, they can choose names/ages/details of appearance and people the person meets along the way...</a:t>
            </a:r>
          </a:p>
          <a:p>
            <a:pPr marL="0" indent="0">
              <a:buNone/>
            </a:pPr>
            <a:r>
              <a:rPr lang="en-GB" sz="3600" dirty="0">
                <a:ea typeface="Calibri"/>
                <a:cs typeface="Calibri"/>
              </a:rPr>
              <a:t>4) Give them chance to recap periodically.  (</a:t>
            </a:r>
            <a:r>
              <a:rPr lang="en-GB" sz="3600" err="1">
                <a:ea typeface="Calibri"/>
                <a:cs typeface="Calibri"/>
              </a:rPr>
              <a:t>n.B.</a:t>
            </a:r>
            <a:r>
              <a:rPr lang="en-GB" sz="3600" dirty="0">
                <a:ea typeface="Calibri"/>
                <a:cs typeface="Calibri"/>
              </a:rPr>
              <a:t> comprehension is more important than production.)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  <a:ea typeface="Calibri"/>
                <a:cs typeface="Calibri"/>
              </a:rPr>
              <a:t>5) Have skeleton story in mind but go where they want to...</a:t>
            </a:r>
            <a:endParaRPr lang="en-GB" sz="36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sz="3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725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3FEB-B63D-8680-14A3-FC0F67A1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88267" cy="134672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TPRS Top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3BF6F-DF76-DC0C-91D2-7CAC6EEF1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72" y="2120630"/>
            <a:ext cx="11374414" cy="4372245"/>
          </a:xfrm>
        </p:spPr>
        <p:txBody>
          <a:bodyPr>
            <a:normAutofit fontScale="92500" lnSpcReduction="10000"/>
          </a:bodyPr>
          <a:lstStyle/>
          <a:p>
            <a:r>
              <a:rPr lang="en-GB" sz="4800" dirty="0"/>
              <a:t>Don’t tie vocab to the curriculum</a:t>
            </a:r>
          </a:p>
          <a:p>
            <a:r>
              <a:rPr lang="en-GB" sz="4800" dirty="0"/>
              <a:t>Have a problem that is solved the third time</a:t>
            </a:r>
          </a:p>
          <a:p>
            <a:r>
              <a:rPr lang="en-GB" sz="4800" dirty="0"/>
              <a:t>5-10 min bursts of input followed by comprehension check</a:t>
            </a:r>
          </a:p>
          <a:p>
            <a:r>
              <a:rPr lang="en-GB" sz="4800" dirty="0"/>
              <a:t>Don’t force output (i.e. speaking)</a:t>
            </a:r>
          </a:p>
          <a:p>
            <a:r>
              <a:rPr lang="en-GB" sz="4800" dirty="0"/>
              <a:t>Take time to practice/do research before you start</a:t>
            </a:r>
          </a:p>
        </p:txBody>
      </p:sp>
    </p:spTree>
    <p:extLst>
      <p:ext uri="{BB962C8B-B14F-4D97-AF65-F5344CB8AC3E}">
        <p14:creationId xmlns:p14="http://schemas.microsoft.com/office/powerpoint/2010/main" val="344179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5EEBD-E723-37FB-5152-D80B9EC3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7" y="-150968"/>
            <a:ext cx="10515600" cy="1325563"/>
          </a:xfrm>
        </p:spPr>
        <p:txBody>
          <a:bodyPr/>
          <a:lstStyle/>
          <a:p>
            <a:r>
              <a:rPr lang="en-GB">
                <a:ea typeface="Calibri Light"/>
                <a:cs typeface="Calibri Light"/>
              </a:rPr>
              <a:t>Watch video example / further research later</a:t>
            </a:r>
            <a:endParaRPr lang="en-GB"/>
          </a:p>
        </p:txBody>
      </p:sp>
      <p:pic>
        <p:nvPicPr>
          <p:cNvPr id="4" name="Content Placeholder 3" descr="Flag France Free Stock Photo - Public Domain Pictures">
            <a:extLst>
              <a:ext uri="{FF2B5EF4-FFF2-40B4-BE49-F238E27FC236}">
                <a16:creationId xmlns:a16="http://schemas.microsoft.com/office/drawing/2014/main" id="{474D0E90-3E54-A7D3-D3C9-4876D11BE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79" y="915459"/>
            <a:ext cx="1433326" cy="1007004"/>
          </a:xfrm>
        </p:spPr>
      </p:pic>
      <p:pic>
        <p:nvPicPr>
          <p:cNvPr id="5" name="Picture 4" descr="A flag with a coat of arms and a crown&#10;&#10;Description automatically generated">
            <a:extLst>
              <a:ext uri="{FF2B5EF4-FFF2-40B4-BE49-F238E27FC236}">
                <a16:creationId xmlns:a16="http://schemas.microsoft.com/office/drawing/2014/main" id="{88EB8A36-430F-C58C-7EB1-96C130D54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45833" y="973667"/>
            <a:ext cx="1312334" cy="878417"/>
          </a:xfrm>
          <a:prstGeom prst="rect">
            <a:avLst/>
          </a:prstGeom>
        </p:spPr>
      </p:pic>
      <p:pic>
        <p:nvPicPr>
          <p:cNvPr id="8" name="Picture 7" descr="A flag of germany with red yellow and black stripes&#10;&#10;Description automatically generated">
            <a:extLst>
              <a:ext uri="{FF2B5EF4-FFF2-40B4-BE49-F238E27FC236}">
                <a16:creationId xmlns:a16="http://schemas.microsoft.com/office/drawing/2014/main" id="{C74B8F4A-D04D-8283-A804-97FEC41C7C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90500" y="4506383"/>
            <a:ext cx="1449918" cy="872068"/>
          </a:xfrm>
          <a:prstGeom prst="rect">
            <a:avLst/>
          </a:prstGeom>
        </p:spPr>
      </p:pic>
      <p:pic>
        <p:nvPicPr>
          <p:cNvPr id="11" name="Picture 10" descr="A flag with a star&#10;&#10;Description automatically generated">
            <a:extLst>
              <a:ext uri="{FF2B5EF4-FFF2-40B4-BE49-F238E27FC236}">
                <a16:creationId xmlns:a16="http://schemas.microsoft.com/office/drawing/2014/main" id="{F13D822F-D723-6896-C16B-C989CA9DD6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95999" y="1015999"/>
            <a:ext cx="2741084" cy="18203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280561-E86D-BB12-8934-E5ABCD49E0FE}"/>
              </a:ext>
            </a:extLst>
          </p:cNvPr>
          <p:cNvSpPr txBox="1"/>
          <p:nvPr/>
        </p:nvSpPr>
        <p:spPr>
          <a:xfrm>
            <a:off x="2586567" y="1909234"/>
            <a:ext cx="2743200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Megan Hayes</a:t>
            </a:r>
            <a:endParaRPr lang="en-US" sz="1600" dirty="0">
              <a:ea typeface="Calibri" panose="020F0502020204030204"/>
              <a:cs typeface="Calibri" panose="020F0502020204030204"/>
            </a:endParaRPr>
          </a:p>
          <a:p>
            <a:r>
              <a:rPr lang="en-US" sz="1600" dirty="0">
                <a:ea typeface="+mn-lt"/>
                <a:cs typeface="+mn-lt"/>
                <a:hlinkClick r:id="rId9"/>
              </a:rPr>
              <a:t>https://www.youtube.com/channel/UCO8pXWUthVr4tSsqvqDU87A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en-US" sz="1600" dirty="0">
              <a:ea typeface="Calibri"/>
              <a:cs typeface="Calibri"/>
            </a:endParaRPr>
          </a:p>
          <a:p>
            <a:endParaRPr lang="en-US" sz="1600" dirty="0">
              <a:ea typeface="Calibri"/>
              <a:cs typeface="Calibri"/>
            </a:endParaRPr>
          </a:p>
          <a:p>
            <a:r>
              <a:rPr lang="en-US" sz="1600" dirty="0">
                <a:ea typeface="Calibri"/>
                <a:cs typeface="Calibri"/>
              </a:rPr>
              <a:t>Adriana Ramirez</a:t>
            </a:r>
          </a:p>
          <a:p>
            <a:r>
              <a:rPr lang="en-US" sz="1600" dirty="0">
                <a:ea typeface="+mn-lt"/>
                <a:cs typeface="+mn-lt"/>
                <a:hlinkClick r:id="rId10"/>
              </a:rPr>
              <a:t>https://www.youtube.com/@learningthroughreading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7D2A53-DC48-0285-E549-4634675F8B7B}"/>
              </a:ext>
            </a:extLst>
          </p:cNvPr>
          <p:cNvSpPr txBox="1"/>
          <p:nvPr/>
        </p:nvSpPr>
        <p:spPr>
          <a:xfrm>
            <a:off x="67734" y="1951567"/>
            <a:ext cx="2510367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Calibri"/>
                <a:cs typeface="Calibri"/>
              </a:rPr>
              <a:t>Cecile Laine</a:t>
            </a:r>
          </a:p>
          <a:p>
            <a:r>
              <a:rPr lang="en-US" sz="1400" dirty="0">
                <a:hlinkClick r:id="rId11"/>
              </a:rPr>
              <a:t>https://www.youtube.com/@TowardProficiency</a:t>
            </a:r>
            <a:r>
              <a:rPr lang="en-US" sz="1400" dirty="0"/>
              <a:t> </a:t>
            </a:r>
            <a:endParaRPr lang="en-US" sz="1400" dirty="0">
              <a:ea typeface="Calibri"/>
              <a:cs typeface="Calibri"/>
            </a:endParaRPr>
          </a:p>
          <a:p>
            <a:endParaRPr lang="en-US" sz="1400" dirty="0">
              <a:ea typeface="+mn-lt"/>
              <a:cs typeface="+mn-lt"/>
            </a:endParaRPr>
          </a:p>
          <a:p>
            <a:r>
              <a:rPr lang="en-US" sz="1400" dirty="0">
                <a:ea typeface="Calibri"/>
                <a:cs typeface="Calibri"/>
              </a:rPr>
              <a:t>Alice </a:t>
            </a:r>
            <a:r>
              <a:rPr lang="en-US" sz="1400" dirty="0" err="1">
                <a:ea typeface="Calibri"/>
                <a:cs typeface="Calibri"/>
              </a:rPr>
              <a:t>Ayel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ea typeface="+mn-lt"/>
                <a:cs typeface="+mn-lt"/>
                <a:hlinkClick r:id="rId12"/>
              </a:rPr>
              <a:t>https://youtube.com/playlist?list=PLD0666ZhOzwhyOzXQN7lxY8-K_UIRakJL&amp;si=hmCkPHNe5dPVCHIg</a:t>
            </a:r>
            <a:r>
              <a:rPr lang="en-US" sz="1400" dirty="0">
                <a:ea typeface="+mn-lt"/>
                <a:cs typeface="+mn-lt"/>
              </a:rPr>
              <a:t> </a:t>
            </a:r>
            <a:endParaRPr lang="en-US" sz="1400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86962F-1DB8-CCF8-72F1-CAE7382E2EBE}"/>
              </a:ext>
            </a:extLst>
          </p:cNvPr>
          <p:cNvSpPr txBox="1"/>
          <p:nvPr/>
        </p:nvSpPr>
        <p:spPr>
          <a:xfrm>
            <a:off x="131233" y="5507567"/>
            <a:ext cx="5484283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Calibri"/>
                <a:cs typeface="Calibri"/>
              </a:rPr>
              <a:t>Kathrin Shechtman</a:t>
            </a:r>
          </a:p>
          <a:p>
            <a:r>
              <a:rPr lang="en-US" sz="1400" dirty="0">
                <a:hlinkClick r:id="rId13"/>
              </a:rPr>
              <a:t>https://www.youtube.com/@kathrinshechtman</a:t>
            </a:r>
            <a:r>
              <a:rPr lang="en-US" sz="1400" dirty="0"/>
              <a:t> 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err="1">
                <a:ea typeface="+mn-lt"/>
                <a:cs typeface="+mn-lt"/>
              </a:rPr>
              <a:t>Naturlich</a:t>
            </a:r>
            <a:r>
              <a:rPr lang="en-US" sz="1400" dirty="0">
                <a:ea typeface="+mn-lt"/>
                <a:cs typeface="+mn-lt"/>
              </a:rPr>
              <a:t> German</a:t>
            </a:r>
          </a:p>
          <a:p>
            <a:r>
              <a:rPr lang="en-US" sz="1400" dirty="0">
                <a:ea typeface="+mn-lt"/>
                <a:cs typeface="+mn-lt"/>
                <a:hlinkClick r:id="rId14"/>
              </a:rPr>
              <a:t>https://youtu.be/34bTlvYw8AE?si=1EDH-0Y9idDnxNoI</a:t>
            </a:r>
            <a:endParaRPr lang="en-US" sz="1600" dirty="0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5E0D50-6ED9-90B4-FF63-90460CD14CAD}"/>
              </a:ext>
            </a:extLst>
          </p:cNvPr>
          <p:cNvSpPr txBox="1"/>
          <p:nvPr/>
        </p:nvSpPr>
        <p:spPr>
          <a:xfrm>
            <a:off x="9275233" y="1083734"/>
            <a:ext cx="27432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Diane Neubauer</a:t>
            </a:r>
            <a:endParaRPr lang="en-US"/>
          </a:p>
          <a:p>
            <a:r>
              <a:rPr lang="en-US">
                <a:ea typeface="+mn-lt"/>
                <a:cs typeface="+mn-lt"/>
                <a:hlinkClick r:id="rId15"/>
              </a:rPr>
              <a:t>https://www.youtube.com/@DianeNeubauer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Dr. Terry Waltz</a:t>
            </a:r>
          </a:p>
          <a:p>
            <a:r>
              <a:rPr lang="en-US">
                <a:ea typeface="+mn-lt"/>
                <a:cs typeface="+mn-lt"/>
                <a:hlinkClick r:id="rId16"/>
              </a:rPr>
              <a:t>https://www.youtube.com/@terrywaltz9167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endParaRPr lang="en-US"/>
          </a:p>
          <a:p>
            <a:r>
              <a:rPr lang="en-US"/>
              <a:t>Comprehensible Chinese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  <a:hlinkClick r:id="rId17"/>
              </a:rPr>
              <a:t>https://www.youtube.com/@ComprehensibleChinese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41E88-E924-25C3-FAA8-0F490C64E4BE}"/>
              </a:ext>
            </a:extLst>
          </p:cNvPr>
          <p:cNvSpPr txBox="1"/>
          <p:nvPr/>
        </p:nvSpPr>
        <p:spPr>
          <a:xfrm>
            <a:off x="6174316" y="3041650"/>
            <a:ext cx="274320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Calibri"/>
                <a:cs typeface="Calibri"/>
              </a:rPr>
              <a:t>Haiyun</a:t>
            </a:r>
            <a:r>
              <a:rPr lang="en-US" dirty="0">
                <a:ea typeface="+mn-lt"/>
                <a:cs typeface="+mn-lt"/>
              </a:rPr>
              <a:t> Lu</a:t>
            </a:r>
          </a:p>
          <a:p>
            <a:r>
              <a:rPr lang="en-US" dirty="0">
                <a:ea typeface="+mn-lt"/>
                <a:cs typeface="+mn-lt"/>
                <a:hlinkClick r:id="rId18"/>
              </a:rPr>
              <a:t>https://www.youtube.com/@haiyunlu9759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/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Blabla</a:t>
            </a:r>
            <a:r>
              <a:rPr lang="en-US" dirty="0">
                <a:ea typeface="+mn-lt"/>
                <a:cs typeface="+mn-lt"/>
              </a:rPr>
              <a:t> Chinese</a:t>
            </a:r>
          </a:p>
          <a:p>
            <a:r>
              <a:rPr lang="en-US" dirty="0">
                <a:ea typeface="+mn-lt"/>
                <a:cs typeface="+mn-lt"/>
                <a:hlinkClick r:id="rId19"/>
              </a:rPr>
              <a:t>https://www.youtube.com/@blablachinese7526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/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314D02-2FAE-903E-BB9B-60D380088EB9}"/>
              </a:ext>
            </a:extLst>
          </p:cNvPr>
          <p:cNvSpPr txBox="1"/>
          <p:nvPr/>
        </p:nvSpPr>
        <p:spPr>
          <a:xfrm>
            <a:off x="4699000" y="5185833"/>
            <a:ext cx="71120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TIPS on these techniques:</a:t>
            </a:r>
          </a:p>
          <a:p>
            <a:r>
              <a:rPr lang="en-US" dirty="0">
                <a:ea typeface="+mn-lt"/>
                <a:cs typeface="+mn-lt"/>
              </a:rPr>
              <a:t>Martina </a:t>
            </a:r>
            <a:r>
              <a:rPr lang="en-US">
                <a:ea typeface="+mn-lt"/>
                <a:cs typeface="+mn-lt"/>
              </a:rPr>
              <a:t>Bex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20"/>
              </a:rPr>
              <a:t>https://www.youtube.com/@comprehensibleclassroom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r>
              <a:rPr lang="en-US">
                <a:ea typeface="+mn-lt"/>
                <a:cs typeface="+mn-lt"/>
              </a:rPr>
              <a:t>Liam Printer 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1877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8B56-2449-B7D3-7B75-D5F77E89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Some examples (use checklist)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C232E-7484-0F6F-90CB-3A0797F9E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Story Listening</a:t>
            </a:r>
          </a:p>
          <a:p>
            <a:pPr marL="0" indent="0">
              <a:buNone/>
            </a:pPr>
            <a:r>
              <a:rPr lang="en-GB">
                <a:ea typeface="+mn-lt"/>
                <a:cs typeface="+mn-lt"/>
                <a:hlinkClick r:id="rId2"/>
              </a:rPr>
              <a:t>https://youtu.be/N0ICDg4fsIM?si=tLPCtlTvyCbV9Ezw</a:t>
            </a:r>
            <a:r>
              <a:rPr lang="en-GB">
                <a:ea typeface="+mn-lt"/>
                <a:cs typeface="+mn-lt"/>
              </a:rPr>
              <a:t> </a:t>
            </a:r>
            <a:endParaRPr lang="en-GB"/>
          </a:p>
          <a:p>
            <a:pPr marL="0" indent="0">
              <a:buNone/>
            </a:pP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MOVIE TALK – Snack Attack</a:t>
            </a:r>
          </a:p>
          <a:p>
            <a:r>
              <a:rPr lang="en-GB">
                <a:ea typeface="+mn-lt"/>
                <a:cs typeface="+mn-lt"/>
                <a:hlinkClick r:id="rId3"/>
              </a:rPr>
              <a:t>https://youtu.be/Q7G8oVAlgBU?si=gtT65_r76gTFSUJM</a:t>
            </a:r>
            <a:r>
              <a:rPr lang="en-GB">
                <a:ea typeface="+mn-lt"/>
                <a:cs typeface="+mn-lt"/>
              </a:rPr>
              <a:t> </a:t>
            </a:r>
            <a:endParaRPr lang="en-GB">
              <a:ea typeface="Calibri"/>
              <a:cs typeface="Calibri"/>
            </a:endParaRPr>
          </a:p>
        </p:txBody>
      </p:sp>
      <p:pic>
        <p:nvPicPr>
          <p:cNvPr id="4" name="Picture 3" descr="A checklist with question marks&#10;&#10;Description automatically generated">
            <a:extLst>
              <a:ext uri="{FF2B5EF4-FFF2-40B4-BE49-F238E27FC236}">
                <a16:creationId xmlns:a16="http://schemas.microsoft.com/office/drawing/2014/main" id="{328B134E-5476-6E59-B20E-D50836F6F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53003" y="186359"/>
            <a:ext cx="2499365" cy="37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56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20AA-A892-52E6-B463-1200AF59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2" y="1867353"/>
            <a:ext cx="1371600" cy="1325563"/>
          </a:xfrm>
          <a:solidFill>
            <a:srgbClr val="E86BC7"/>
          </a:solidFill>
        </p:spPr>
        <p:txBody>
          <a:bodyPr/>
          <a:lstStyle/>
          <a:p>
            <a:r>
              <a:rPr lang="en-GB" sz="1400" b="1">
                <a:ea typeface="Calibri Light"/>
                <a:cs typeface="Calibri Light"/>
              </a:rPr>
              <a:t>S volunteer to</a:t>
            </a:r>
            <a:br>
              <a:rPr lang="en-GB" sz="1400" b="1">
                <a:ea typeface="Calibri Light"/>
                <a:cs typeface="Calibri Light"/>
              </a:rPr>
            </a:br>
            <a:r>
              <a:rPr lang="en-GB" sz="1400" b="1">
                <a:ea typeface="Calibri Light"/>
                <a:cs typeface="Calibri Light"/>
              </a:rPr>
              <a:t>Rub off words </a:t>
            </a:r>
            <a:br>
              <a:rPr lang="en-GB" sz="1400" b="1">
                <a:ea typeface="Calibri Light"/>
                <a:cs typeface="Calibri Light"/>
              </a:rPr>
            </a:br>
            <a:r>
              <a:rPr lang="en-GB" sz="1400" b="1">
                <a:ea typeface="Calibri Light"/>
                <a:cs typeface="Calibri Light"/>
              </a:rPr>
              <a:t>they can pronounce</a:t>
            </a:r>
            <a:br>
              <a:rPr lang="en-GB" sz="1400" b="1">
                <a:ea typeface="Calibri Light"/>
                <a:cs typeface="Calibri Light"/>
              </a:rPr>
            </a:br>
            <a:r>
              <a:rPr lang="en-GB" sz="1400" b="1">
                <a:ea typeface="Calibri Light"/>
                <a:cs typeface="Calibri Light"/>
              </a:rPr>
              <a:t> and translate</a:t>
            </a:r>
            <a:endParaRPr lang="en-GB" sz="1400" b="1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70653C-A747-CB7A-1AE0-15FA9F6C5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854" y="132292"/>
            <a:ext cx="8545959" cy="6584421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7EC3826-C5A0-DE6E-6E90-9319BB9D12E4}"/>
              </a:ext>
            </a:extLst>
          </p:cNvPr>
          <p:cNvSpPr txBox="1">
            <a:spLocks/>
          </p:cNvSpPr>
          <p:nvPr/>
        </p:nvSpPr>
        <p:spPr>
          <a:xfrm>
            <a:off x="10101944" y="1366611"/>
            <a:ext cx="1926770" cy="27624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u="sng">
                <a:ea typeface="Calibri Light"/>
                <a:cs typeface="Calibri Light"/>
              </a:rPr>
              <a:t>Gallery Walk</a:t>
            </a:r>
            <a:endParaRPr lang="en-US" u="sng">
              <a:ea typeface="Calibri Light"/>
              <a:cs typeface="Calibri Light"/>
            </a:endParaRPr>
          </a:p>
          <a:p>
            <a:r>
              <a:rPr lang="en-GB" sz="1400" b="1">
                <a:ea typeface="Calibri Light"/>
                <a:cs typeface="Calibri Light"/>
              </a:rPr>
              <a:t>-Students are given phrases from the story, mixed up.</a:t>
            </a:r>
          </a:p>
          <a:p>
            <a:endParaRPr lang="en-GB" sz="1400" b="1">
              <a:ea typeface="Calibri Light"/>
              <a:cs typeface="Calibri Light"/>
            </a:endParaRPr>
          </a:p>
          <a:p>
            <a:r>
              <a:rPr lang="en-GB" sz="1400" b="1">
                <a:ea typeface="Calibri Light"/>
                <a:cs typeface="Calibri Light"/>
              </a:rPr>
              <a:t>They move round the class in pairs, matching the sentences on their sheet to the pictures on walls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3D9784-9A63-5F96-E187-8ADDA0995F99}"/>
              </a:ext>
            </a:extLst>
          </p:cNvPr>
          <p:cNvSpPr txBox="1">
            <a:spLocks/>
          </p:cNvSpPr>
          <p:nvPr/>
        </p:nvSpPr>
        <p:spPr>
          <a:xfrm>
            <a:off x="10243457" y="4273096"/>
            <a:ext cx="1785257" cy="23814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u="sng">
                <a:ea typeface="Calibri Light"/>
                <a:cs typeface="Calibri Light"/>
              </a:rPr>
              <a:t>Timed Write</a:t>
            </a:r>
            <a:endParaRPr lang="en-US">
              <a:ea typeface="Calibri Light"/>
              <a:cs typeface="Calibri Light"/>
            </a:endParaRPr>
          </a:p>
          <a:p>
            <a:r>
              <a:rPr lang="en-GB" sz="1400" b="1">
                <a:ea typeface="Calibri Light"/>
                <a:cs typeface="Calibri Light"/>
              </a:rPr>
              <a:t>Students aim to write as many relevant sentences from the story (or creating their own stories) as possible. Count words. Compare with last time.  This should NOT be corrected.</a:t>
            </a:r>
            <a:endParaRPr lang="en-GB" sz="1400" b="1" u="sng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142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B7C44-27FA-38EA-478E-D26929AA1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Story Listening – </a:t>
            </a:r>
            <a:br>
              <a:rPr lang="en-US"/>
            </a:br>
            <a:r>
              <a:rPr lang="en-US"/>
              <a:t>La Vaca que </a:t>
            </a:r>
            <a:r>
              <a:rPr lang="en-US" err="1"/>
              <a:t>decía</a:t>
            </a:r>
            <a:r>
              <a:rPr lang="en-US"/>
              <a:t> Oink!</a:t>
            </a:r>
          </a:p>
        </p:txBody>
      </p:sp>
      <p:pic>
        <p:nvPicPr>
          <p:cNvPr id="5" name="Picture 4" descr="Tiras de caramelo">
            <a:extLst>
              <a:ext uri="{FF2B5EF4-FFF2-40B4-BE49-F238E27FC236}">
                <a16:creationId xmlns:a16="http://schemas.microsoft.com/office/drawing/2014/main" id="{B0D63F8A-F364-4CBF-3113-C84B1B7501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007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330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6C90E5-75DB-6A53-FC65-D76D7968E620}"/>
              </a:ext>
            </a:extLst>
          </p:cNvPr>
          <p:cNvSpPr txBox="1"/>
          <p:nvPr/>
        </p:nvSpPr>
        <p:spPr>
          <a:xfrm>
            <a:off x="2233262" y="2820380"/>
            <a:ext cx="706343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buChar char="•"/>
            </a:pP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L</a:t>
            </a:r>
            <a:r>
              <a:rPr lang="en-US" sz="3600">
                <a:solidFill>
                  <a:srgbClr val="837253"/>
                </a:solidFill>
                <a:latin typeface="Open Sans"/>
                <a:ea typeface="Open Sans"/>
                <a:cs typeface="Open Sans"/>
              </a:rPr>
              <a:t>isten and </a:t>
            </a: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L</a:t>
            </a:r>
            <a:r>
              <a:rPr lang="en-US" sz="3600">
                <a:solidFill>
                  <a:srgbClr val="837253"/>
                </a:solidFill>
                <a:latin typeface="Open Sans"/>
                <a:ea typeface="Open Sans"/>
                <a:cs typeface="Open Sans"/>
              </a:rPr>
              <a:t>ook to understand</a:t>
            </a:r>
          </a:p>
          <a:p>
            <a:pPr algn="just">
              <a:buChar char="•"/>
            </a:pP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E</a:t>
            </a:r>
            <a:r>
              <a:rPr lang="en-US" sz="3600">
                <a:solidFill>
                  <a:srgbClr val="837253"/>
                </a:solidFill>
                <a:latin typeface="Open Sans"/>
                <a:ea typeface="Open Sans"/>
                <a:cs typeface="Open Sans"/>
              </a:rPr>
              <a:t>njoy the present moment</a:t>
            </a:r>
          </a:p>
          <a:p>
            <a:pPr algn="just">
              <a:buChar char="•"/>
            </a:pP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S</a:t>
            </a:r>
            <a:r>
              <a:rPr lang="en-US" sz="3600">
                <a:solidFill>
                  <a:srgbClr val="837253"/>
                </a:solidFill>
                <a:latin typeface="Open Sans"/>
                <a:ea typeface="Open Sans"/>
                <a:cs typeface="Open Sans"/>
              </a:rPr>
              <a:t>how me that you get it</a:t>
            </a:r>
          </a:p>
          <a:p>
            <a:pPr algn="just">
              <a:buChar char="•"/>
            </a:pP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S</a:t>
            </a:r>
            <a:r>
              <a:rPr lang="en-US" sz="3600">
                <a:solidFill>
                  <a:srgbClr val="837253"/>
                </a:solidFill>
                <a:latin typeface="Open Sans"/>
                <a:ea typeface="Open Sans"/>
                <a:cs typeface="Open Sans"/>
              </a:rPr>
              <a:t>how me when you don't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4A793-B6F4-5DF0-59D3-32C95AEB7BA4}"/>
              </a:ext>
            </a:extLst>
          </p:cNvPr>
          <p:cNvSpPr txBox="1"/>
          <p:nvPr/>
        </p:nvSpPr>
        <p:spPr>
          <a:xfrm>
            <a:off x="2787846" y="317220"/>
            <a:ext cx="7583074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6600"/>
              <a:t>L.E.S.S. is more!!</a:t>
            </a:r>
          </a:p>
        </p:txBody>
      </p:sp>
      <p:pic>
        <p:nvPicPr>
          <p:cNvPr id="5" name="Picture 4" descr="Cartoon Eyes Look · Free image on Pixabay">
            <a:extLst>
              <a:ext uri="{FF2B5EF4-FFF2-40B4-BE49-F238E27FC236}">
                <a16:creationId xmlns:a16="http://schemas.microsoft.com/office/drawing/2014/main" id="{C41BEDAA-AAD7-0611-1BA7-4860CF5E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332" y="1429808"/>
            <a:ext cx="2614084" cy="1257300"/>
          </a:xfrm>
          <a:prstGeom prst="rect">
            <a:avLst/>
          </a:prstGeom>
        </p:spPr>
      </p:pic>
      <p:pic>
        <p:nvPicPr>
          <p:cNvPr id="7" name="Picture 6" descr="Clipart - AL-LISTEN!">
            <a:extLst>
              <a:ext uri="{FF2B5EF4-FFF2-40B4-BE49-F238E27FC236}">
                <a16:creationId xmlns:a16="http://schemas.microsoft.com/office/drawing/2014/main" id="{40EB2649-B071-25BD-1D35-A88D510A0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28" y="868865"/>
            <a:ext cx="2071758" cy="27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7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81912-49DC-C272-CA30-92ED41A43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WARM UP</a:t>
            </a:r>
            <a:endParaRPr lang="en-GB"/>
          </a:p>
        </p:txBody>
      </p:sp>
      <p:pic>
        <p:nvPicPr>
          <p:cNvPr id="4" name="Content Placeholder 3" descr="A brown liquid in the shape of letters&#10;&#10;Description automatically generated">
            <a:extLst>
              <a:ext uri="{FF2B5EF4-FFF2-40B4-BE49-F238E27FC236}">
                <a16:creationId xmlns:a16="http://schemas.microsoft.com/office/drawing/2014/main" id="{435C7A82-4FC9-F518-9EC2-C30B61103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04891" y="2037464"/>
            <a:ext cx="8982218" cy="2560542"/>
          </a:xfrm>
        </p:spPr>
      </p:pic>
    </p:spTree>
    <p:extLst>
      <p:ext uri="{BB962C8B-B14F-4D97-AF65-F5344CB8AC3E}">
        <p14:creationId xmlns:p14="http://schemas.microsoft.com/office/powerpoint/2010/main" val="130656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58C7-B564-68BD-AF9A-16D277941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E0598-FB0A-F3A5-5D6A-A90216CBC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1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81912-49DC-C272-CA30-92ED41A4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" y="305117"/>
            <a:ext cx="8641080" cy="102997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Story Listening: La </a:t>
            </a:r>
            <a:r>
              <a:rPr lang="en-GB" dirty="0" err="1"/>
              <a:t>vaca</a:t>
            </a:r>
            <a:r>
              <a:rPr lang="en-GB" dirty="0"/>
              <a:t> que </a:t>
            </a:r>
            <a:r>
              <a:rPr lang="en-GB" dirty="0" err="1"/>
              <a:t>decía</a:t>
            </a:r>
            <a:r>
              <a:rPr lang="en-GB" dirty="0"/>
              <a:t> “oink”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C0B33-5D85-2FC4-1EB9-1B7FB2967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Which of these words can you now translate into English? (talk with a partner)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Vaca				 	</a:t>
            </a:r>
            <a:r>
              <a:rPr lang="en-GB" dirty="0" err="1"/>
              <a:t>decía</a:t>
            </a:r>
          </a:p>
          <a:p>
            <a:pPr marL="0" indent="0">
              <a:buNone/>
            </a:pPr>
            <a:r>
              <a:rPr lang="en-GB" dirty="0"/>
              <a:t>Granja				se </a:t>
            </a:r>
            <a:r>
              <a:rPr lang="en-GB" dirty="0" err="1"/>
              <a:t>reían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Gato					</a:t>
            </a:r>
            <a:r>
              <a:rPr lang="en-GB" dirty="0" err="1"/>
              <a:t>escucha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Pato 					</a:t>
            </a:r>
            <a:r>
              <a:rPr lang="en-GB" dirty="0" err="1"/>
              <a:t>attentamente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Cerdo					</a:t>
            </a:r>
            <a:r>
              <a:rPr lang="en-GB" dirty="0" err="1"/>
              <a:t>hablan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Triste/ </a:t>
            </a:r>
            <a:r>
              <a:rPr lang="en-GB" dirty="0" err="1"/>
              <a:t>contenta</a:t>
            </a:r>
            <a:r>
              <a:rPr lang="en-GB" dirty="0"/>
              <a:t>			</a:t>
            </a:r>
            <a:r>
              <a:rPr lang="en-GB" dirty="0" err="1"/>
              <a:t>idiomas</a:t>
            </a:r>
            <a:r>
              <a:rPr lang="en-GB" dirty="0"/>
              <a:t>	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23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81912-49DC-C272-CA30-92ED41A4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" y="305117"/>
            <a:ext cx="8641080" cy="102997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Story Listening: La </a:t>
            </a:r>
            <a:r>
              <a:rPr lang="en-GB" dirty="0" err="1"/>
              <a:t>vaca</a:t>
            </a:r>
            <a:r>
              <a:rPr lang="en-GB" dirty="0"/>
              <a:t> que </a:t>
            </a:r>
            <a:r>
              <a:rPr lang="en-GB" dirty="0" err="1"/>
              <a:t>decía</a:t>
            </a:r>
            <a:r>
              <a:rPr lang="en-GB" dirty="0"/>
              <a:t> “oink”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C0B33-5D85-2FC4-1EB9-1B7FB2967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Which of these words can you now translate into English? (talk with a partner)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Vaca		</a:t>
            </a:r>
            <a:r>
              <a:rPr lang="en-GB" dirty="0">
                <a:solidFill>
                  <a:srgbClr val="FF0000"/>
                </a:solidFill>
              </a:rPr>
              <a:t>cow</a:t>
            </a:r>
            <a:r>
              <a:rPr lang="en-GB" dirty="0"/>
              <a:t>		 	</a:t>
            </a:r>
            <a:r>
              <a:rPr lang="en-GB" dirty="0" err="1"/>
              <a:t>decía</a:t>
            </a:r>
            <a:r>
              <a:rPr lang="en-GB" dirty="0"/>
              <a:t> 	</a:t>
            </a:r>
            <a:r>
              <a:rPr lang="en-GB" dirty="0">
                <a:solidFill>
                  <a:srgbClr val="FF0000"/>
                </a:solidFill>
              </a:rPr>
              <a:t>says</a:t>
            </a:r>
          </a:p>
          <a:p>
            <a:pPr marL="0" indent="0">
              <a:buNone/>
            </a:pPr>
            <a:r>
              <a:rPr lang="en-GB" dirty="0"/>
              <a:t>Granja	</a:t>
            </a:r>
            <a:r>
              <a:rPr lang="en-GB" dirty="0">
                <a:solidFill>
                  <a:srgbClr val="FF0000"/>
                </a:solidFill>
              </a:rPr>
              <a:t>farm</a:t>
            </a:r>
            <a:r>
              <a:rPr lang="en-GB" dirty="0"/>
              <a:t>			se </a:t>
            </a:r>
            <a:r>
              <a:rPr lang="en-GB" dirty="0" err="1"/>
              <a:t>reían</a:t>
            </a:r>
            <a:r>
              <a:rPr lang="en-GB" dirty="0"/>
              <a:t>	</a:t>
            </a:r>
            <a:r>
              <a:rPr lang="en-GB" dirty="0">
                <a:solidFill>
                  <a:srgbClr val="FF0000"/>
                </a:solidFill>
              </a:rPr>
              <a:t>laughed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Gato		</a:t>
            </a:r>
            <a:r>
              <a:rPr lang="en-GB" dirty="0">
                <a:solidFill>
                  <a:srgbClr val="FF0000"/>
                </a:solidFill>
              </a:rPr>
              <a:t>cat</a:t>
            </a:r>
            <a:r>
              <a:rPr lang="en-GB" dirty="0"/>
              <a:t>			</a:t>
            </a:r>
            <a:r>
              <a:rPr lang="en-GB" dirty="0" err="1"/>
              <a:t>escucha</a:t>
            </a:r>
            <a:r>
              <a:rPr lang="en-GB" dirty="0"/>
              <a:t>	</a:t>
            </a:r>
            <a:r>
              <a:rPr lang="en-GB" dirty="0">
                <a:solidFill>
                  <a:srgbClr val="FF0000"/>
                </a:solidFill>
              </a:rPr>
              <a:t>listen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Pato 		</a:t>
            </a:r>
            <a:r>
              <a:rPr lang="en-GB" dirty="0">
                <a:solidFill>
                  <a:srgbClr val="FF0000"/>
                </a:solidFill>
              </a:rPr>
              <a:t>duck</a:t>
            </a:r>
            <a:r>
              <a:rPr lang="en-GB" dirty="0"/>
              <a:t>			</a:t>
            </a:r>
            <a:r>
              <a:rPr lang="en-GB" dirty="0" err="1"/>
              <a:t>attentamente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carefully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Cerdo		</a:t>
            </a:r>
            <a:r>
              <a:rPr lang="en-GB" dirty="0">
                <a:solidFill>
                  <a:srgbClr val="FF0000"/>
                </a:solidFill>
              </a:rPr>
              <a:t>pig</a:t>
            </a:r>
            <a:r>
              <a:rPr lang="en-GB" dirty="0"/>
              <a:t>			</a:t>
            </a:r>
            <a:r>
              <a:rPr lang="en-GB" dirty="0" err="1"/>
              <a:t>hablan</a:t>
            </a:r>
            <a:r>
              <a:rPr lang="en-GB" dirty="0"/>
              <a:t> 	</a:t>
            </a:r>
            <a:r>
              <a:rPr lang="en-GB" dirty="0">
                <a:solidFill>
                  <a:srgbClr val="FF0000"/>
                </a:solidFill>
              </a:rPr>
              <a:t>speak</a:t>
            </a:r>
          </a:p>
          <a:p>
            <a:pPr marL="0" indent="0">
              <a:buNone/>
            </a:pPr>
            <a:r>
              <a:rPr lang="en-GB" dirty="0"/>
              <a:t>Triste/ </a:t>
            </a:r>
            <a:r>
              <a:rPr lang="en-GB" dirty="0" err="1"/>
              <a:t>contenta</a:t>
            </a:r>
            <a:r>
              <a:rPr lang="en-GB" dirty="0"/>
              <a:t>	</a:t>
            </a:r>
            <a:r>
              <a:rPr lang="en-GB" dirty="0">
                <a:solidFill>
                  <a:srgbClr val="FF0000"/>
                </a:solidFill>
              </a:rPr>
              <a:t>sad/happy</a:t>
            </a:r>
            <a:r>
              <a:rPr lang="en-GB" dirty="0"/>
              <a:t>	</a:t>
            </a:r>
            <a:r>
              <a:rPr lang="en-GB" dirty="0" err="1"/>
              <a:t>idiomas</a:t>
            </a:r>
            <a:r>
              <a:rPr lang="en-GB" dirty="0"/>
              <a:t>	</a:t>
            </a:r>
            <a:r>
              <a:rPr lang="en-GB" dirty="0">
                <a:solidFill>
                  <a:srgbClr val="FF0000"/>
                </a:solidFill>
              </a:rPr>
              <a:t>languages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180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36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Story Listening and Story Asking Lucy Wicks, Head of Chinese and SLE Didcot Girls’ School, Oxfordshire lwicks@didcotgirls.oxon.sch.uk</vt:lpstr>
      <vt:lpstr>PowerPoint Presentation</vt:lpstr>
      <vt:lpstr>Conference: Session PLan</vt:lpstr>
      <vt:lpstr>Story Listening –  La Vaca que decía Oink!</vt:lpstr>
      <vt:lpstr>PowerPoint Presentation</vt:lpstr>
      <vt:lpstr>WARM UP</vt:lpstr>
      <vt:lpstr>PowerPoint Presentation</vt:lpstr>
      <vt:lpstr>Story Listening: La vaca que decía “oink”</vt:lpstr>
      <vt:lpstr>Story Listening: La vaca que decía “oink”</vt:lpstr>
      <vt:lpstr>Story Listening: La vaca que decía “oink”</vt:lpstr>
      <vt:lpstr>PowerPoint Presentation</vt:lpstr>
      <vt:lpstr>PowerPoint Presentation</vt:lpstr>
      <vt:lpstr>PowerPoint Presentation</vt:lpstr>
      <vt:lpstr>Story-Asking / TPRS </vt:lpstr>
      <vt:lpstr>PowerPoint Presentation</vt:lpstr>
      <vt:lpstr>PowerPoint Presentation</vt:lpstr>
      <vt:lpstr>Story-Asking / TPRS </vt:lpstr>
      <vt:lpstr>PowerPoint Presentation</vt:lpstr>
      <vt:lpstr>Circling –with each part of the sentence</vt:lpstr>
      <vt:lpstr>PowerPoint Presentation</vt:lpstr>
      <vt:lpstr>PowerPoint Presentation</vt:lpstr>
      <vt:lpstr>Story-Asking / TPRS </vt:lpstr>
      <vt:lpstr>PowerPoint Presentation</vt:lpstr>
      <vt:lpstr>PowerPoint Presentation</vt:lpstr>
      <vt:lpstr>PowerPoint Presentation</vt:lpstr>
      <vt:lpstr>Story-Asking / TPRS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Story-Asking / TPRS </vt:lpstr>
      <vt:lpstr>TPRS Top Tips</vt:lpstr>
      <vt:lpstr>Watch video example / further research later</vt:lpstr>
      <vt:lpstr>Some examples (use checklist)</vt:lpstr>
      <vt:lpstr>S volunteer to Rub off words  they can pronounce  and translate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85</cp:revision>
  <dcterms:created xsi:type="dcterms:W3CDTF">2023-12-19T21:17:41Z</dcterms:created>
  <dcterms:modified xsi:type="dcterms:W3CDTF">2024-10-11T12:49:39Z</dcterms:modified>
</cp:coreProperties>
</file>