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26"/>
  </p:notesMasterIdLst>
  <p:handoutMasterIdLst>
    <p:handoutMasterId r:id="rId27"/>
  </p:handoutMasterIdLst>
  <p:sldIdLst>
    <p:sldId id="258" r:id="rId5"/>
    <p:sldId id="317" r:id="rId6"/>
    <p:sldId id="292" r:id="rId7"/>
    <p:sldId id="301" r:id="rId8"/>
    <p:sldId id="305" r:id="rId9"/>
    <p:sldId id="308" r:id="rId10"/>
    <p:sldId id="306" r:id="rId11"/>
    <p:sldId id="309" r:id="rId12"/>
    <p:sldId id="302" r:id="rId13"/>
    <p:sldId id="310" r:id="rId14"/>
    <p:sldId id="315" r:id="rId15"/>
    <p:sldId id="303" r:id="rId16"/>
    <p:sldId id="311" r:id="rId17"/>
    <p:sldId id="312" r:id="rId18"/>
    <p:sldId id="304" r:id="rId19"/>
    <p:sldId id="314" r:id="rId20"/>
    <p:sldId id="316" r:id="rId21"/>
    <p:sldId id="313" r:id="rId22"/>
    <p:sldId id="300" r:id="rId23"/>
    <p:sldId id="307" r:id="rId24"/>
    <p:sldId id="299" r:id="rId25"/>
  </p:sldIdLst>
  <p:sldSz cx="12192000" cy="6858000"/>
  <p:notesSz cx="6858000" cy="9144000"/>
  <p:embeddedFontLst>
    <p:embeddedFont>
      <p:font typeface="Avenir Next LT Pro" panose="020B0504020202020204" pitchFamily="34" charset="0"/>
      <p:regular r:id="rId28"/>
      <p:bold r:id="rId29"/>
      <p:italic r:id="rId30"/>
      <p:boldItalic r:id="rId31"/>
    </p:embeddedFont>
    <p:embeddedFont>
      <p:font typeface="DengXian" panose="02010600030101010101" pitchFamily="2" charset="-122"/>
      <p:regular r:id="rId32"/>
      <p:bold r:id="rId33"/>
    </p:embeddedFont>
    <p:embeddedFont>
      <p:font typeface="Speak Pro" panose="020B0504020101020102" pitchFamily="34" charset="0"/>
      <p:regular r:id="rId34"/>
      <p:bold r:id="rId35"/>
      <p:italic r:id="rId36"/>
      <p:boldItalic r:id="rId37"/>
    </p:embeddedFont>
  </p:embeddedFontLst>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510" autoAdjust="0"/>
  </p:normalViewPr>
  <p:slideViewPr>
    <p:cSldViewPr snapToGrid="0">
      <p:cViewPr varScale="1">
        <p:scale>
          <a:sx n="78" d="100"/>
          <a:sy n="78" d="100"/>
        </p:scale>
        <p:origin x="878" y="62"/>
      </p:cViewPr>
      <p:guideLst/>
    </p:cSldViewPr>
  </p:slideViewPr>
  <p:outlineViewPr>
    <p:cViewPr>
      <p:scale>
        <a:sx n="33" d="100"/>
        <a:sy n="33" d="100"/>
      </p:scale>
      <p:origin x="0" y="-33540"/>
    </p:cViewPr>
  </p:outlineViewPr>
  <p:notesTextViewPr>
    <p:cViewPr>
      <p:scale>
        <a:sx n="1" d="1"/>
        <a:sy n="1" d="1"/>
      </p:scale>
      <p:origin x="0" y="0"/>
    </p:cViewPr>
  </p:notesTextViewPr>
  <p:notesViewPr>
    <p:cSldViewPr snapToGrid="0">
      <p:cViewPr varScale="1">
        <p:scale>
          <a:sx n="86" d="100"/>
          <a:sy n="86" d="100"/>
        </p:scale>
        <p:origin x="387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font" Target="fonts/font7.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tagg\Downloads\data-school-pupils-and-their-characteristics.od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Sheet1!$C$3</c:f>
              <c:strCache>
                <c:ptCount val="1"/>
                <c:pt idx="0">
                  <c:v>Percent</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8912-4850-9BAB-3023BBC25A84}"/>
              </c:ext>
            </c:extLst>
          </c:dPt>
          <c:dPt>
            <c:idx val="1"/>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8912-4850-9BAB-3023BBC25A84}"/>
              </c:ext>
            </c:extLst>
          </c:dPt>
          <c:dPt>
            <c:idx val="2"/>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8912-4850-9BAB-3023BBC25A84}"/>
              </c:ext>
            </c:extLst>
          </c:dPt>
          <c:dPt>
            <c:idx val="3"/>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8912-4850-9BAB-3023BBC25A84}"/>
              </c:ext>
            </c:extLst>
          </c:dPt>
          <c:dPt>
            <c:idx val="4"/>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8912-4850-9BAB-3023BBC25A84}"/>
              </c:ext>
            </c:extLst>
          </c:dPt>
          <c:dPt>
            <c:idx val="5"/>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8912-4850-9BAB-3023BBC25A84}"/>
              </c:ext>
            </c:extLst>
          </c:dPt>
          <c:dPt>
            <c:idx val="6"/>
            <c:bubble3D val="0"/>
            <c:spPr>
              <a:solidFill>
                <a:schemeClr val="accent1">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8912-4850-9BAB-3023BBC25A84}"/>
              </c:ext>
            </c:extLst>
          </c:dPt>
          <c:dPt>
            <c:idx val="7"/>
            <c:bubble3D val="0"/>
            <c:spPr>
              <a:solidFill>
                <a:schemeClr val="accent3">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8912-4850-9BAB-3023BBC25A84}"/>
              </c:ext>
            </c:extLst>
          </c:dPt>
          <c:dPt>
            <c:idx val="8"/>
            <c:bubble3D val="0"/>
            <c:spPr>
              <a:solidFill>
                <a:schemeClr val="accent5">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8912-4850-9BAB-3023BBC25A84}"/>
              </c:ext>
            </c:extLst>
          </c:dPt>
          <c:dPt>
            <c:idx val="9"/>
            <c:bubble3D val="0"/>
            <c:spPr>
              <a:solidFill>
                <a:schemeClr val="accent1">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8912-4850-9BAB-3023BBC25A84}"/>
              </c:ext>
            </c:extLst>
          </c:dPt>
          <c:dPt>
            <c:idx val="10"/>
            <c:bubble3D val="0"/>
            <c:spPr>
              <a:solidFill>
                <a:schemeClr val="accent3">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5-8912-4850-9BAB-3023BBC25A84}"/>
              </c:ext>
            </c:extLst>
          </c:dPt>
          <c:dPt>
            <c:idx val="11"/>
            <c:bubble3D val="0"/>
            <c:spPr>
              <a:solidFill>
                <a:schemeClr val="accent5">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7-8912-4850-9BAB-3023BBC25A84}"/>
              </c:ext>
            </c:extLst>
          </c:dPt>
          <c:dPt>
            <c:idx val="12"/>
            <c:bubble3D val="0"/>
            <c:spPr>
              <a:solidFill>
                <a:schemeClr val="accent1">
                  <a:lumMod val="60000"/>
                  <a:lumOff val="4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9-8912-4850-9BAB-3023BBC25A84}"/>
              </c:ext>
            </c:extLst>
          </c:dPt>
          <c:dPt>
            <c:idx val="13"/>
            <c:bubble3D val="0"/>
            <c:spPr>
              <a:solidFill>
                <a:schemeClr val="accent3">
                  <a:lumMod val="60000"/>
                  <a:lumOff val="4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B-8912-4850-9BAB-3023BBC25A84}"/>
              </c:ext>
            </c:extLst>
          </c:dPt>
          <c:dPt>
            <c:idx val="14"/>
            <c:bubble3D val="0"/>
            <c:spPr>
              <a:solidFill>
                <a:schemeClr val="accent5">
                  <a:lumMod val="60000"/>
                  <a:lumOff val="4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D-8912-4850-9BAB-3023BBC25A84}"/>
              </c:ext>
            </c:extLst>
          </c:dPt>
          <c:dPt>
            <c:idx val="15"/>
            <c:bubble3D val="0"/>
            <c:spPr>
              <a:solidFill>
                <a:schemeClr val="accent1">
                  <a:lumMod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F-8912-4850-9BAB-3023BBC25A84}"/>
              </c:ext>
            </c:extLst>
          </c:dPt>
          <c:dPt>
            <c:idx val="16"/>
            <c:bubble3D val="0"/>
            <c:spPr>
              <a:solidFill>
                <a:schemeClr val="accent3">
                  <a:lumMod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1-8912-4850-9BAB-3023BBC25A84}"/>
              </c:ext>
            </c:extLst>
          </c:dPt>
          <c:dPt>
            <c:idx val="17"/>
            <c:bubble3D val="0"/>
            <c:spPr>
              <a:solidFill>
                <a:schemeClr val="accent5">
                  <a:lumMod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3-8912-4850-9BAB-3023BBC25A84}"/>
              </c:ext>
            </c:extLst>
          </c:dPt>
          <c:dPt>
            <c:idx val="18"/>
            <c:bubble3D val="0"/>
            <c:spPr>
              <a:solidFill>
                <a:schemeClr val="accent1">
                  <a:lumMod val="70000"/>
                  <a:lumOff val="3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5-8912-4850-9BAB-3023BBC25A84}"/>
              </c:ext>
            </c:extLst>
          </c:dPt>
          <c:dLbls>
            <c:dLbl>
              <c:idx val="0"/>
              <c:numFmt formatCode="General" sourceLinked="0"/>
              <c:spPr>
                <a:solidFill>
                  <a:prstClr val="white"/>
                </a:solidFill>
                <a:ln>
                  <a:solidFill>
                    <a:srgbClr val="3B2CAC"/>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8912-4850-9BAB-3023BBC25A84}"/>
                </c:ext>
              </c:extLst>
            </c:dLbl>
            <c:dLbl>
              <c:idx val="1"/>
              <c:numFmt formatCode="General" sourceLinked="0"/>
              <c:spPr>
                <a:solidFill>
                  <a:prstClr val="white"/>
                </a:solidFill>
                <a:ln>
                  <a:solidFill>
                    <a:srgbClr val="3B2CAC"/>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8912-4850-9BAB-3023BBC25A84}"/>
                </c:ext>
              </c:extLst>
            </c:dLbl>
            <c:dLbl>
              <c:idx val="2"/>
              <c:numFmt formatCode="General" sourceLinked="0"/>
              <c:spPr>
                <a:solidFill>
                  <a:prstClr val="white"/>
                </a:solidFill>
                <a:ln>
                  <a:solidFill>
                    <a:srgbClr val="3B2CAC"/>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5"/>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5-8912-4850-9BAB-3023BBC25A84}"/>
                </c:ext>
              </c:extLst>
            </c:dLbl>
            <c:dLbl>
              <c:idx val="3"/>
              <c:numFmt formatCode="General" sourceLinked="0"/>
              <c:spPr>
                <a:solidFill>
                  <a:prstClr val="white"/>
                </a:solidFill>
                <a:ln>
                  <a:solidFill>
                    <a:srgbClr val="3B2CAC"/>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1">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7-8912-4850-9BAB-3023BBC25A84}"/>
                </c:ext>
              </c:extLst>
            </c:dLbl>
            <c:dLbl>
              <c:idx val="4"/>
              <c:numFmt formatCode="General" sourceLinked="0"/>
              <c:spPr>
                <a:solidFill>
                  <a:prstClr val="white"/>
                </a:solidFill>
                <a:ln>
                  <a:solidFill>
                    <a:srgbClr val="3B2CAC"/>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3">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9-8912-4850-9BAB-3023BBC25A84}"/>
                </c:ext>
              </c:extLst>
            </c:dLbl>
            <c:dLbl>
              <c:idx val="5"/>
              <c:numFmt formatCode="General" sourceLinked="0"/>
              <c:spPr>
                <a:solidFill>
                  <a:prstClr val="white"/>
                </a:solidFill>
                <a:ln>
                  <a:solidFill>
                    <a:srgbClr val="3B2CAC"/>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5">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B-8912-4850-9BAB-3023BBC25A84}"/>
                </c:ext>
              </c:extLst>
            </c:dLbl>
            <c:dLbl>
              <c:idx val="6"/>
              <c:numFmt formatCode="General" sourceLinked="0"/>
              <c:spPr>
                <a:solidFill>
                  <a:prstClr val="white"/>
                </a:solidFill>
                <a:ln>
                  <a:solidFill>
                    <a:srgbClr val="3B2CAC"/>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1">
                          <a:lumMod val="80000"/>
                          <a:lumOff val="20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D-8912-4850-9BAB-3023BBC25A84}"/>
                </c:ext>
              </c:extLst>
            </c:dLbl>
            <c:dLbl>
              <c:idx val="7"/>
              <c:numFmt formatCode="General" sourceLinked="0"/>
              <c:spPr>
                <a:solidFill>
                  <a:prstClr val="white"/>
                </a:solidFill>
                <a:ln>
                  <a:solidFill>
                    <a:srgbClr val="3B2CAC"/>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3">
                          <a:lumMod val="80000"/>
                          <a:lumOff val="20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F-8912-4850-9BAB-3023BBC25A84}"/>
                </c:ext>
              </c:extLst>
            </c:dLbl>
            <c:dLbl>
              <c:idx val="8"/>
              <c:numFmt formatCode="General" sourceLinked="0"/>
              <c:spPr>
                <a:solidFill>
                  <a:prstClr val="white"/>
                </a:solidFill>
                <a:ln>
                  <a:solidFill>
                    <a:srgbClr val="3B2CAC"/>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5">
                          <a:lumMod val="80000"/>
                          <a:lumOff val="20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11-8912-4850-9BAB-3023BBC25A84}"/>
                </c:ext>
              </c:extLst>
            </c:dLbl>
            <c:dLbl>
              <c:idx val="9"/>
              <c:numFmt formatCode="General" sourceLinked="0"/>
              <c:spPr>
                <a:solidFill>
                  <a:prstClr val="white"/>
                </a:solidFill>
                <a:ln>
                  <a:solidFill>
                    <a:srgbClr val="3B2CAC"/>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1">
                          <a:lumMod val="80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13-8912-4850-9BAB-3023BBC25A84}"/>
                </c:ext>
              </c:extLst>
            </c:dLbl>
            <c:dLbl>
              <c:idx val="10"/>
              <c:numFmt formatCode="General" sourceLinked="0"/>
              <c:spPr>
                <a:solidFill>
                  <a:prstClr val="white"/>
                </a:solidFill>
                <a:ln>
                  <a:solidFill>
                    <a:srgbClr val="3B2CAC"/>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3">
                          <a:lumMod val="80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15-8912-4850-9BAB-3023BBC25A84}"/>
                </c:ext>
              </c:extLst>
            </c:dLbl>
            <c:dLbl>
              <c:idx val="11"/>
              <c:numFmt formatCode="General" sourceLinked="0"/>
              <c:spPr>
                <a:solidFill>
                  <a:prstClr val="white"/>
                </a:solidFill>
                <a:ln>
                  <a:solidFill>
                    <a:srgbClr val="3B2CAC"/>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5">
                          <a:lumMod val="80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17-8912-4850-9BAB-3023BBC25A84}"/>
                </c:ext>
              </c:extLst>
            </c:dLbl>
            <c:dLbl>
              <c:idx val="12"/>
              <c:numFmt formatCode="General" sourceLinked="0"/>
              <c:spPr>
                <a:solidFill>
                  <a:prstClr val="white"/>
                </a:solidFill>
                <a:ln>
                  <a:solidFill>
                    <a:srgbClr val="3B2CAC"/>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1">
                          <a:lumMod val="60000"/>
                          <a:lumOff val="40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19-8912-4850-9BAB-3023BBC25A84}"/>
                </c:ext>
              </c:extLst>
            </c:dLbl>
            <c:dLbl>
              <c:idx val="13"/>
              <c:numFmt formatCode="General" sourceLinked="0"/>
              <c:spPr>
                <a:solidFill>
                  <a:prstClr val="white"/>
                </a:solidFill>
                <a:ln>
                  <a:solidFill>
                    <a:srgbClr val="3B2CAC"/>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3">
                          <a:lumMod val="60000"/>
                          <a:lumOff val="40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1B-8912-4850-9BAB-3023BBC25A84}"/>
                </c:ext>
              </c:extLst>
            </c:dLbl>
            <c:dLbl>
              <c:idx val="14"/>
              <c:numFmt formatCode="General" sourceLinked="0"/>
              <c:spPr>
                <a:solidFill>
                  <a:prstClr val="white"/>
                </a:solidFill>
                <a:ln>
                  <a:solidFill>
                    <a:srgbClr val="3B2CAC"/>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5">
                          <a:lumMod val="60000"/>
                          <a:lumOff val="40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1D-8912-4850-9BAB-3023BBC25A84}"/>
                </c:ext>
              </c:extLst>
            </c:dLbl>
            <c:dLbl>
              <c:idx val="15"/>
              <c:numFmt formatCode="General" sourceLinked="0"/>
              <c:spPr>
                <a:solidFill>
                  <a:prstClr val="white"/>
                </a:solidFill>
                <a:ln>
                  <a:solidFill>
                    <a:srgbClr val="3B2CAC"/>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1">
                          <a:lumMod val="50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1F-8912-4850-9BAB-3023BBC25A84}"/>
                </c:ext>
              </c:extLst>
            </c:dLbl>
            <c:dLbl>
              <c:idx val="16"/>
              <c:numFmt formatCode="General" sourceLinked="0"/>
              <c:spPr>
                <a:solidFill>
                  <a:prstClr val="white"/>
                </a:solidFill>
                <a:ln>
                  <a:solidFill>
                    <a:srgbClr val="3B2CAC"/>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3">
                          <a:lumMod val="50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21-8912-4850-9BAB-3023BBC25A84}"/>
                </c:ext>
              </c:extLst>
            </c:dLbl>
            <c:dLbl>
              <c:idx val="17"/>
              <c:numFmt formatCode="General" sourceLinked="0"/>
              <c:spPr>
                <a:solidFill>
                  <a:prstClr val="white"/>
                </a:solidFill>
                <a:ln>
                  <a:solidFill>
                    <a:srgbClr val="3B2CAC"/>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5">
                          <a:lumMod val="50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23-8912-4850-9BAB-3023BBC25A84}"/>
                </c:ext>
              </c:extLst>
            </c:dLbl>
            <c:dLbl>
              <c:idx val="18"/>
              <c:numFmt formatCode="General" sourceLinked="0"/>
              <c:spPr>
                <a:solidFill>
                  <a:prstClr val="white"/>
                </a:solidFill>
                <a:ln>
                  <a:solidFill>
                    <a:srgbClr val="3B2CAC"/>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1">
                          <a:lumMod val="70000"/>
                          <a:lumOff val="30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25-8912-4850-9BAB-3023BBC25A84}"/>
                </c:ext>
              </c:extLst>
            </c:dLbl>
            <c:numFmt formatCode="General" sourceLinked="0"/>
            <c:spPr>
              <a:solidFill>
                <a:prstClr val="white"/>
              </a:solidFill>
              <a:ln>
                <a:solidFill>
                  <a:srgbClr val="3B2CAC"/>
                </a:solidFill>
              </a:ln>
              <a:effectLst/>
            </c:sp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Sheet1!$A$5:$A$23</c:f>
              <c:strCache>
                <c:ptCount val="19"/>
                <c:pt idx="0">
                  <c:v>Any other ethnic group</c:v>
                </c:pt>
                <c:pt idx="1">
                  <c:v>Asian - Any other Asian background</c:v>
                </c:pt>
                <c:pt idx="2">
                  <c:v>Asian - Bangladeshi</c:v>
                </c:pt>
                <c:pt idx="3">
                  <c:v>Asian - Chinese</c:v>
                </c:pt>
                <c:pt idx="4">
                  <c:v>Asian - Indian</c:v>
                </c:pt>
                <c:pt idx="5">
                  <c:v>Asian - Pakistani</c:v>
                </c:pt>
                <c:pt idx="6">
                  <c:v>Black - Any other Black background</c:v>
                </c:pt>
                <c:pt idx="7">
                  <c:v>Black - Black African</c:v>
                </c:pt>
                <c:pt idx="8">
                  <c:v>Black - Black Caribbean</c:v>
                </c:pt>
                <c:pt idx="9">
                  <c:v>Mixed - Any other Mixed background</c:v>
                </c:pt>
                <c:pt idx="10">
                  <c:v>Mixed - White and Asian</c:v>
                </c:pt>
                <c:pt idx="11">
                  <c:v>Mixed - White and Black African</c:v>
                </c:pt>
                <c:pt idx="12">
                  <c:v>Mixed - White and Black Caribbean</c:v>
                </c:pt>
                <c:pt idx="13">
                  <c:v>Unclassified</c:v>
                </c:pt>
                <c:pt idx="14">
                  <c:v>White - Any other White background</c:v>
                </c:pt>
                <c:pt idx="15">
                  <c:v>White - Gypsy/Roma</c:v>
                </c:pt>
                <c:pt idx="16">
                  <c:v>White - Irish</c:v>
                </c:pt>
                <c:pt idx="17">
                  <c:v>White - Traveller of Irish heritage</c:v>
                </c:pt>
                <c:pt idx="18">
                  <c:v>White - White British</c:v>
                </c:pt>
              </c:strCache>
            </c:strRef>
          </c:cat>
          <c:val>
            <c:numRef>
              <c:f>Sheet1!$C$5:$C$23</c:f>
              <c:numCache>
                <c:formatCode>General</c:formatCode>
                <c:ptCount val="19"/>
                <c:pt idx="0">
                  <c:v>2.4</c:v>
                </c:pt>
                <c:pt idx="1">
                  <c:v>2.2000000000000002</c:v>
                </c:pt>
                <c:pt idx="2">
                  <c:v>1.8</c:v>
                </c:pt>
                <c:pt idx="3">
                  <c:v>0.8</c:v>
                </c:pt>
                <c:pt idx="4">
                  <c:v>4</c:v>
                </c:pt>
                <c:pt idx="5">
                  <c:v>4.5999999999999996</c:v>
                </c:pt>
                <c:pt idx="6">
                  <c:v>0.8</c:v>
                </c:pt>
                <c:pt idx="7">
                  <c:v>4.8</c:v>
                </c:pt>
                <c:pt idx="8">
                  <c:v>0.9</c:v>
                </c:pt>
                <c:pt idx="9">
                  <c:v>2.8</c:v>
                </c:pt>
                <c:pt idx="10">
                  <c:v>1.7</c:v>
                </c:pt>
                <c:pt idx="11">
                  <c:v>0.9</c:v>
                </c:pt>
                <c:pt idx="12">
                  <c:v>1.6</c:v>
                </c:pt>
                <c:pt idx="13">
                  <c:v>1.7</c:v>
                </c:pt>
                <c:pt idx="14">
                  <c:v>7.2</c:v>
                </c:pt>
                <c:pt idx="15">
                  <c:v>0.3</c:v>
                </c:pt>
                <c:pt idx="16">
                  <c:v>0.2</c:v>
                </c:pt>
                <c:pt idx="17">
                  <c:v>0.1</c:v>
                </c:pt>
                <c:pt idx="18">
                  <c:v>61.3</c:v>
                </c:pt>
              </c:numCache>
            </c:numRef>
          </c:val>
          <c:extLst>
            <c:ext xmlns:c16="http://schemas.microsoft.com/office/drawing/2014/chart" uri="{C3380CC4-5D6E-409C-BE32-E72D297353CC}">
              <c16:uniqueId val="{00000026-8912-4850-9BAB-3023BBC25A84}"/>
            </c:ext>
          </c:extLst>
        </c:ser>
        <c:dLbls>
          <c:dLblPos val="outEnd"/>
          <c:showLegendKey val="0"/>
          <c:showVal val="1"/>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explosion val="10"/>
          <c:dPt>
            <c:idx val="0"/>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CD1D-4D15-A7E4-993FF6F988F0}"/>
              </c:ext>
            </c:extLst>
          </c:dPt>
          <c:dPt>
            <c:idx val="1"/>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CD1D-4D15-A7E4-993FF6F988F0}"/>
              </c:ext>
            </c:extLst>
          </c:dPt>
          <c:dPt>
            <c:idx val="2"/>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CD1D-4D15-A7E4-993FF6F988F0}"/>
              </c:ext>
            </c:extLst>
          </c:dPt>
          <c:dPt>
            <c:idx val="3"/>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CD1D-4D15-A7E4-993FF6F988F0}"/>
              </c:ext>
            </c:extLst>
          </c:dPt>
          <c:dPt>
            <c:idx val="4"/>
            <c:bubble3D val="0"/>
            <c:spPr>
              <a:solidFill>
                <a:schemeClr val="accent4">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CD1D-4D15-A7E4-993FF6F988F0}"/>
              </c:ext>
            </c:extLst>
          </c:dPt>
          <c:dPt>
            <c:idx val="5"/>
            <c:bubble3D val="0"/>
            <c:spPr>
              <a:solidFill>
                <a:schemeClr val="accent6">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CD1D-4D15-A7E4-993FF6F988F0}"/>
              </c:ext>
            </c:extLst>
          </c:dPt>
          <c:dLbls>
            <c:spPr>
              <a:pattFill prst="pct75">
                <a:fgClr>
                  <a:sysClr val="windowText" lastClr="000000">
                    <a:lumMod val="75000"/>
                    <a:lumOff val="25000"/>
                  </a:sysClr>
                </a:fgClr>
                <a:bgClr>
                  <a:sysClr val="windowText" lastClr="000000">
                    <a:lumMod val="65000"/>
                    <a:lumOff val="35000"/>
                  </a:sys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(Sheet1!$A$7,Sheet1!$A$11,Sheet1!$A$14,Sheet1!$A$18,Sheet1!$A$24,Sheet1!$A$27)</c:f>
              <c:strCache>
                <c:ptCount val="6"/>
                <c:pt idx="0">
                  <c:v>Married couple family </c:v>
                </c:pt>
                <c:pt idx="1">
                  <c:v>Civil partner couple family</c:v>
                </c:pt>
                <c:pt idx="2">
                  <c:v>Opposite-sex cohabiting couple family</c:v>
                </c:pt>
                <c:pt idx="3">
                  <c:v>Same-sex cohabiting couple family </c:v>
                </c:pt>
                <c:pt idx="4">
                  <c:v>   Lone mother family</c:v>
                </c:pt>
                <c:pt idx="5">
                  <c:v>   Lone father family </c:v>
                </c:pt>
              </c:strCache>
            </c:strRef>
          </c:cat>
          <c:val>
            <c:numRef>
              <c:f>(Sheet1!$C$7,Sheet1!$C$11,Sheet1!$C$14,Sheet1!$C$18,Sheet1!$C$24,Sheet1!$C$27)</c:f>
              <c:numCache>
                <c:formatCode>0.0%</c:formatCode>
                <c:ptCount val="6"/>
                <c:pt idx="0">
                  <c:v>0.650459516352621</c:v>
                </c:pt>
                <c:pt idx="1">
                  <c:v>1.0165836627817426E-2</c:v>
                </c:pt>
                <c:pt idx="2">
                  <c:v>0.16907121219900395</c:v>
                </c:pt>
                <c:pt idx="3">
                  <c:v>7.0339374647019563E-3</c:v>
                </c:pt>
                <c:pt idx="4">
                  <c:v>0.13877907275247728</c:v>
                </c:pt>
                <c:pt idx="5">
                  <c:v>2.4490424603378344E-2</c:v>
                </c:pt>
              </c:numCache>
            </c:numRef>
          </c:val>
          <c:extLst>
            <c:ext xmlns:c16="http://schemas.microsoft.com/office/drawing/2014/chart" uri="{C3380CC4-5D6E-409C-BE32-E72D297353CC}">
              <c16:uniqueId val="{0000000C-CD1D-4D15-A7E4-993FF6F988F0}"/>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60269416504658979"/>
          <c:y val="4.3420769709204735E-2"/>
          <c:w val="0.38406250988469964"/>
          <c:h val="0.88719536170547397"/>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FA9168-1AA0-4330-93C8-8A2BC786DA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AC5761D6-F269-4E92-99D5-40AC843D86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2800B954-848D-4F52-986B-10AB0BBBEC88}" type="datetime1">
              <a:rPr lang="en-GB" smtClean="0"/>
              <a:t>03/10/2024</a:t>
            </a:fld>
            <a:endParaRPr lang="en-GB"/>
          </a:p>
        </p:txBody>
      </p:sp>
      <p:sp>
        <p:nvSpPr>
          <p:cNvPr id="4" name="Footer Placeholder 3">
            <a:extLst>
              <a:ext uri="{FF2B5EF4-FFF2-40B4-BE49-F238E27FC236}">
                <a16:creationId xmlns:a16="http://schemas.microsoft.com/office/drawing/2014/main" id="{112D8426-202C-4385-BEF1-8D0C15BC74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DCF91F5F-CE2D-4C59-9BE8-D5C9660BC8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D82E420-31C0-4FAB-9C47-370244A3A0D7}" type="slidenum">
              <a:rPr lang="en-GB" smtClean="0"/>
              <a:t>‹#›</a:t>
            </a:fld>
            <a:endParaRPr lang="en-GB"/>
          </a:p>
        </p:txBody>
      </p:sp>
    </p:spTree>
    <p:extLst>
      <p:ext uri="{BB962C8B-B14F-4D97-AF65-F5344CB8AC3E}">
        <p14:creationId xmlns:p14="http://schemas.microsoft.com/office/powerpoint/2010/main" val="9953939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63015482-51EC-4150-AA6C-6BACF3EC0F0E}" type="datetime1">
              <a:rPr lang="en-GB" noProof="0" smtClean="0"/>
              <a:t>03/10/2024</a:t>
            </a:fld>
            <a:endParaRPr lang="en-GB"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FBDF500-FE05-4D50-AB42-37EDEB80A66C}" type="slidenum">
              <a:rPr lang="en-GB" noProof="0" smtClean="0"/>
              <a:t>‹#›</a:t>
            </a:fld>
            <a:endParaRPr lang="en-GB" noProof="0"/>
          </a:p>
        </p:txBody>
      </p:sp>
    </p:spTree>
    <p:extLst>
      <p:ext uri="{BB962C8B-B14F-4D97-AF65-F5344CB8AC3E}">
        <p14:creationId xmlns:p14="http://schemas.microsoft.com/office/powerpoint/2010/main" val="293492058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0FBDF500-FE05-4D50-AB42-37EDEB80A66C}" type="slidenum">
              <a:rPr lang="en-GB" smtClean="0"/>
              <a:t>1</a:t>
            </a:fld>
            <a:endParaRPr lang="en-GB"/>
          </a:p>
        </p:txBody>
      </p:sp>
    </p:spTree>
    <p:extLst>
      <p:ext uri="{BB962C8B-B14F-4D97-AF65-F5344CB8AC3E}">
        <p14:creationId xmlns:p14="http://schemas.microsoft.com/office/powerpoint/2010/main" val="3025419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ea typeface="DengXian" panose="02010600030101010101" pitchFamily="2" charset="-122"/>
                <a:cs typeface="Calibri" panose="020F0502020204030204" pitchFamily="34" charset="0"/>
              </a:rPr>
              <a:t>Can a heterosexual man authentically represent a </a:t>
            </a:r>
            <a:br>
              <a:rPr lang="en-GB" sz="1200" dirty="0">
                <a:latin typeface="Calibri" panose="020F0502020204030204" pitchFamily="34" charset="0"/>
                <a:ea typeface="DengXian" panose="02010600030101010101" pitchFamily="2" charset="-122"/>
                <a:cs typeface="Calibri" panose="020F0502020204030204" pitchFamily="34" charset="0"/>
              </a:rPr>
            </a:br>
            <a:r>
              <a:rPr lang="en-GB" sz="1200" dirty="0">
                <a:latin typeface="Calibri" panose="020F0502020204030204" pitchFamily="34" charset="0"/>
                <a:ea typeface="DengXian" panose="02010600030101010101" pitchFamily="2" charset="-122"/>
                <a:cs typeface="Calibri" panose="020F0502020204030204" pitchFamily="34" charset="0"/>
              </a:rPr>
              <a:t>gay character?</a:t>
            </a:r>
            <a:endParaRPr lang="en-GB" sz="1200" dirty="0">
              <a:latin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pPr rtl="0"/>
            <a:fld id="{0FBDF500-FE05-4D50-AB42-37EDEB80A66C}" type="slidenum">
              <a:rPr lang="en-GB" smtClean="0"/>
              <a:t>11</a:t>
            </a:fld>
            <a:endParaRPr lang="en-GB"/>
          </a:p>
        </p:txBody>
      </p:sp>
    </p:spTree>
    <p:extLst>
      <p:ext uri="{BB962C8B-B14F-4D97-AF65-F5344CB8AC3E}">
        <p14:creationId xmlns:p14="http://schemas.microsoft.com/office/powerpoint/2010/main" val="2610120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0FBDF500-FE05-4D50-AB42-37EDEB80A66C}" type="slidenum">
              <a:rPr lang="en-GB" smtClean="0"/>
              <a:t>12</a:t>
            </a:fld>
            <a:endParaRPr lang="en-GB"/>
          </a:p>
        </p:txBody>
      </p:sp>
    </p:spTree>
    <p:extLst>
      <p:ext uri="{BB962C8B-B14F-4D97-AF65-F5344CB8AC3E}">
        <p14:creationId xmlns:p14="http://schemas.microsoft.com/office/powerpoint/2010/main" val="865378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0FBDF500-FE05-4D50-AB42-37EDEB80A66C}" type="slidenum">
              <a:rPr lang="en-GB" smtClean="0"/>
              <a:t>13</a:t>
            </a:fld>
            <a:endParaRPr lang="en-GB"/>
          </a:p>
        </p:txBody>
      </p:sp>
    </p:spTree>
    <p:extLst>
      <p:ext uri="{BB962C8B-B14F-4D97-AF65-F5344CB8AC3E}">
        <p14:creationId xmlns:p14="http://schemas.microsoft.com/office/powerpoint/2010/main" val="2930772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0FBDF500-FE05-4D50-AB42-37EDEB80A66C}" type="slidenum">
              <a:rPr lang="en-GB" smtClean="0"/>
              <a:t>14</a:t>
            </a:fld>
            <a:endParaRPr lang="en-GB"/>
          </a:p>
        </p:txBody>
      </p:sp>
    </p:spTree>
    <p:extLst>
      <p:ext uri="{BB962C8B-B14F-4D97-AF65-F5344CB8AC3E}">
        <p14:creationId xmlns:p14="http://schemas.microsoft.com/office/powerpoint/2010/main" val="2144835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0FBDF500-FE05-4D50-AB42-37EDEB80A66C}" type="slidenum">
              <a:rPr lang="en-GB" smtClean="0"/>
              <a:t>15</a:t>
            </a:fld>
            <a:endParaRPr lang="en-GB"/>
          </a:p>
        </p:txBody>
      </p:sp>
    </p:spTree>
    <p:extLst>
      <p:ext uri="{BB962C8B-B14F-4D97-AF65-F5344CB8AC3E}">
        <p14:creationId xmlns:p14="http://schemas.microsoft.com/office/powerpoint/2010/main" val="3324382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0FBDF500-FE05-4D50-AB42-37EDEB80A66C}" type="slidenum">
              <a:rPr lang="en-GB" smtClean="0"/>
              <a:t>16</a:t>
            </a:fld>
            <a:endParaRPr lang="en-GB"/>
          </a:p>
        </p:txBody>
      </p:sp>
    </p:spTree>
    <p:extLst>
      <p:ext uri="{BB962C8B-B14F-4D97-AF65-F5344CB8AC3E}">
        <p14:creationId xmlns:p14="http://schemas.microsoft.com/office/powerpoint/2010/main" val="397196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0FBDF500-FE05-4D50-AB42-37EDEB80A66C}" type="slidenum">
              <a:rPr lang="en-GB" smtClean="0"/>
              <a:t>17</a:t>
            </a:fld>
            <a:endParaRPr lang="en-GB"/>
          </a:p>
        </p:txBody>
      </p:sp>
    </p:spTree>
    <p:extLst>
      <p:ext uri="{BB962C8B-B14F-4D97-AF65-F5344CB8AC3E}">
        <p14:creationId xmlns:p14="http://schemas.microsoft.com/office/powerpoint/2010/main" val="2890971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Inclusion of blended or disabled families.</a:t>
            </a:r>
          </a:p>
        </p:txBody>
      </p:sp>
      <p:sp>
        <p:nvSpPr>
          <p:cNvPr id="4" name="Slide Number Placeholder 3"/>
          <p:cNvSpPr>
            <a:spLocks noGrp="1"/>
          </p:cNvSpPr>
          <p:nvPr>
            <p:ph type="sldNum" sz="quarter" idx="5"/>
          </p:nvPr>
        </p:nvSpPr>
        <p:spPr/>
        <p:txBody>
          <a:bodyPr/>
          <a:lstStyle/>
          <a:p>
            <a:pPr rtl="0"/>
            <a:fld id="{0FBDF500-FE05-4D50-AB42-37EDEB80A66C}" type="slidenum">
              <a:rPr lang="en-GB" smtClean="0"/>
              <a:t>18</a:t>
            </a:fld>
            <a:endParaRPr lang="en-GB"/>
          </a:p>
        </p:txBody>
      </p:sp>
    </p:spTree>
    <p:extLst>
      <p:ext uri="{BB962C8B-B14F-4D97-AF65-F5344CB8AC3E}">
        <p14:creationId xmlns:p14="http://schemas.microsoft.com/office/powerpoint/2010/main" val="2743799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0FBDF500-FE05-4D50-AB42-37EDEB80A66C}" type="slidenum">
              <a:rPr lang="en-GB" smtClean="0"/>
              <a:t>19</a:t>
            </a:fld>
            <a:endParaRPr lang="en-GB"/>
          </a:p>
        </p:txBody>
      </p:sp>
    </p:spTree>
    <p:extLst>
      <p:ext uri="{BB962C8B-B14F-4D97-AF65-F5344CB8AC3E}">
        <p14:creationId xmlns:p14="http://schemas.microsoft.com/office/powerpoint/2010/main" val="4119546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0FBDF500-FE05-4D50-AB42-37EDEB80A66C}" type="slidenum">
              <a:rPr lang="en-GB" smtClean="0"/>
              <a:t>20</a:t>
            </a:fld>
            <a:endParaRPr lang="en-GB"/>
          </a:p>
        </p:txBody>
      </p:sp>
    </p:spTree>
    <p:extLst>
      <p:ext uri="{BB962C8B-B14F-4D97-AF65-F5344CB8AC3E}">
        <p14:creationId xmlns:p14="http://schemas.microsoft.com/office/powerpoint/2010/main" val="3576459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0FBDF500-FE05-4D50-AB42-37EDEB80A66C}" type="slidenum">
              <a:rPr lang="en-GB" smtClean="0"/>
              <a:t>3</a:t>
            </a:fld>
            <a:endParaRPr lang="en-GB"/>
          </a:p>
        </p:txBody>
      </p:sp>
    </p:spTree>
    <p:extLst>
      <p:ext uri="{BB962C8B-B14F-4D97-AF65-F5344CB8AC3E}">
        <p14:creationId xmlns:p14="http://schemas.microsoft.com/office/powerpoint/2010/main" val="1035013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0FBDF500-FE05-4D50-AB42-37EDEB80A66C}" type="slidenum">
              <a:rPr lang="en-GB" smtClean="0"/>
              <a:t>21</a:t>
            </a:fld>
            <a:endParaRPr lang="en-GB"/>
          </a:p>
        </p:txBody>
      </p:sp>
    </p:spTree>
    <p:extLst>
      <p:ext uri="{BB962C8B-B14F-4D97-AF65-F5344CB8AC3E}">
        <p14:creationId xmlns:p14="http://schemas.microsoft.com/office/powerpoint/2010/main" val="4246467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0FBDF500-FE05-4D50-AB42-37EDEB80A66C}" type="slidenum">
              <a:rPr lang="en-GB" smtClean="0"/>
              <a:t>4</a:t>
            </a:fld>
            <a:endParaRPr lang="en-GB"/>
          </a:p>
        </p:txBody>
      </p:sp>
    </p:spTree>
    <p:extLst>
      <p:ext uri="{BB962C8B-B14F-4D97-AF65-F5344CB8AC3E}">
        <p14:creationId xmlns:p14="http://schemas.microsoft.com/office/powerpoint/2010/main" val="2546360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0FBDF500-FE05-4D50-AB42-37EDEB80A66C}" type="slidenum">
              <a:rPr lang="en-GB" smtClean="0"/>
              <a:t>5</a:t>
            </a:fld>
            <a:endParaRPr lang="en-GB"/>
          </a:p>
        </p:txBody>
      </p:sp>
    </p:spTree>
    <p:extLst>
      <p:ext uri="{BB962C8B-B14F-4D97-AF65-F5344CB8AC3E}">
        <p14:creationId xmlns:p14="http://schemas.microsoft.com/office/powerpoint/2010/main" val="788229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0FBDF500-FE05-4D50-AB42-37EDEB80A66C}" type="slidenum">
              <a:rPr lang="en-GB" smtClean="0"/>
              <a:t>6</a:t>
            </a:fld>
            <a:endParaRPr lang="en-GB"/>
          </a:p>
        </p:txBody>
      </p:sp>
    </p:spTree>
    <p:extLst>
      <p:ext uri="{BB962C8B-B14F-4D97-AF65-F5344CB8AC3E}">
        <p14:creationId xmlns:p14="http://schemas.microsoft.com/office/powerpoint/2010/main" val="195394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0FBDF500-FE05-4D50-AB42-37EDEB80A66C}" type="slidenum">
              <a:rPr lang="en-GB" smtClean="0"/>
              <a:t>7</a:t>
            </a:fld>
            <a:endParaRPr lang="en-GB"/>
          </a:p>
        </p:txBody>
      </p:sp>
    </p:spTree>
    <p:extLst>
      <p:ext uri="{BB962C8B-B14F-4D97-AF65-F5344CB8AC3E}">
        <p14:creationId xmlns:p14="http://schemas.microsoft.com/office/powerpoint/2010/main" val="3738955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Calibri" panose="020F0502020204030204" pitchFamily="34" charset="0"/>
                <a:cs typeface="Calibri" panose="020F0502020204030204" pitchFamily="34" charset="0"/>
              </a:rPr>
              <a:t>Changes in understanding of gender and sexuality – no long a binary system.</a:t>
            </a:r>
          </a:p>
          <a:p>
            <a:r>
              <a:rPr lang="en-GB" dirty="0">
                <a:latin typeface="Calibri" panose="020F0502020204030204" pitchFamily="34" charset="0"/>
                <a:cs typeface="Calibri" panose="020F0502020204030204" pitchFamily="34" charset="0"/>
              </a:rPr>
              <a:t>Effects of section 28 – while slowly changing, are still being felt 20 years on.</a:t>
            </a:r>
          </a:p>
          <a:p>
            <a:endParaRPr lang="en-GB" dirty="0"/>
          </a:p>
        </p:txBody>
      </p:sp>
      <p:sp>
        <p:nvSpPr>
          <p:cNvPr id="4" name="Slide Number Placeholder 3"/>
          <p:cNvSpPr>
            <a:spLocks noGrp="1"/>
          </p:cNvSpPr>
          <p:nvPr>
            <p:ph type="sldNum" sz="quarter" idx="5"/>
          </p:nvPr>
        </p:nvSpPr>
        <p:spPr/>
        <p:txBody>
          <a:bodyPr/>
          <a:lstStyle/>
          <a:p>
            <a:pPr rtl="0"/>
            <a:fld id="{0FBDF500-FE05-4D50-AB42-37EDEB80A66C}" type="slidenum">
              <a:rPr lang="en-GB" smtClean="0"/>
              <a:t>8</a:t>
            </a:fld>
            <a:endParaRPr lang="en-GB"/>
          </a:p>
        </p:txBody>
      </p:sp>
    </p:spTree>
    <p:extLst>
      <p:ext uri="{BB962C8B-B14F-4D97-AF65-F5344CB8AC3E}">
        <p14:creationId xmlns:p14="http://schemas.microsoft.com/office/powerpoint/2010/main" val="3282727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0FBDF500-FE05-4D50-AB42-37EDEB80A66C}" type="slidenum">
              <a:rPr lang="en-GB" smtClean="0"/>
              <a:t>9</a:t>
            </a:fld>
            <a:endParaRPr lang="en-GB"/>
          </a:p>
        </p:txBody>
      </p:sp>
    </p:spTree>
    <p:extLst>
      <p:ext uri="{BB962C8B-B14F-4D97-AF65-F5344CB8AC3E}">
        <p14:creationId xmlns:p14="http://schemas.microsoft.com/office/powerpoint/2010/main" val="1744483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Movements are already underway in GCSE for teaching in 2024, with first assessments in 2026, to allow for more inclusivity surrounding assessments in European languages.</a:t>
            </a:r>
          </a:p>
        </p:txBody>
      </p:sp>
      <p:sp>
        <p:nvSpPr>
          <p:cNvPr id="4" name="Slide Number Placeholder 3"/>
          <p:cNvSpPr>
            <a:spLocks noGrp="1"/>
          </p:cNvSpPr>
          <p:nvPr>
            <p:ph type="sldNum" sz="quarter" idx="5"/>
          </p:nvPr>
        </p:nvSpPr>
        <p:spPr/>
        <p:txBody>
          <a:bodyPr/>
          <a:lstStyle/>
          <a:p>
            <a:pPr rtl="0"/>
            <a:fld id="{0FBDF500-FE05-4D50-AB42-37EDEB80A66C}" type="slidenum">
              <a:rPr lang="en-GB" smtClean="0"/>
              <a:t>10</a:t>
            </a:fld>
            <a:endParaRPr lang="en-GB"/>
          </a:p>
        </p:txBody>
      </p:sp>
    </p:spTree>
    <p:extLst>
      <p:ext uri="{BB962C8B-B14F-4D97-AF65-F5344CB8AC3E}">
        <p14:creationId xmlns:p14="http://schemas.microsoft.com/office/powerpoint/2010/main" val="9268759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rtlCol="0" anchor="b">
            <a:normAutofit/>
          </a:bodyPr>
          <a:lstStyle>
            <a:lvl1pPr algn="l">
              <a:defRPr sz="5500" b="1">
                <a:solidFill>
                  <a:schemeClr val="bg1"/>
                </a:solidFill>
              </a:defRPr>
            </a:lvl1pPr>
          </a:lstStyle>
          <a:p>
            <a:pPr rtl="0"/>
            <a:r>
              <a:rPr lang="en-GB" noProof="0"/>
              <a:t>PRESENTATION</a:t>
            </a:r>
            <a:br>
              <a:rPr lang="en-GB" noProof="0"/>
            </a:br>
            <a:r>
              <a:rPr lang="en-GB" noProof="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Lorem Ipsum</a:t>
            </a:r>
            <a:br>
              <a:rPr lang="en-GB" noProof="0"/>
            </a:br>
            <a:r>
              <a:rPr lang="en-GB"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F63E8AE2-F62E-4E48-B043-D6AA467D0D19}" type="datetime1">
              <a:rPr lang="en-GB" noProof="0" smtClean="0"/>
              <a:t>03/10/2024</a:t>
            </a:fld>
            <a:endParaRPr lang="en-GB"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rtlCol="0"/>
          <a:lstStyle>
            <a:lvl1pPr marL="0" indent="0" algn="r">
              <a:buNone/>
              <a:defRPr lang="en-US" sz="3000" b="1" i="0" kern="1200" dirty="0">
                <a:solidFill>
                  <a:schemeClr val="tx2"/>
                </a:solidFill>
                <a:latin typeface="+mn-lt"/>
                <a:ea typeface="+mn-ea"/>
                <a:cs typeface="+mn-cs"/>
              </a:defRPr>
            </a:lvl1pPr>
          </a:lstStyle>
          <a:p>
            <a:pPr lvl="0" rtl="0"/>
            <a:r>
              <a:rPr lang="en-GB" noProof="0"/>
              <a:t>20XX</a:t>
            </a:r>
          </a:p>
        </p:txBody>
      </p:sp>
    </p:spTree>
    <p:extLst>
      <p:ext uri="{BB962C8B-B14F-4D97-AF65-F5344CB8AC3E}">
        <p14:creationId xmlns:p14="http://schemas.microsoft.com/office/powerpoint/2010/main" val="32678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rtlCol="0"/>
          <a:lstStyle>
            <a:lvl1pPr>
              <a:defRPr>
                <a:gradFill flip="none" rotWithShape="1">
                  <a:gsLst>
                    <a:gs pos="0">
                      <a:schemeClr val="bg2"/>
                    </a:gs>
                    <a:gs pos="100000">
                      <a:schemeClr val="accent1"/>
                    </a:gs>
                  </a:gsLst>
                  <a:lin ang="0" scaled="1"/>
                  <a:tileRect/>
                </a:gradFill>
              </a:defRPr>
            </a:lvl1pPr>
          </a:lstStyle>
          <a:p>
            <a:pPr rtl="0"/>
            <a:r>
              <a:rPr lang="en-GB" noProof="0"/>
              <a:t>CONTENT</a:t>
            </a:r>
            <a:br>
              <a:rPr lang="en-GB" noProof="0"/>
            </a:br>
            <a:r>
              <a:rPr lang="en-GB" noProof="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rtlCol="0">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rtl="0"/>
            <a:r>
              <a:rPr lang="en-GB" noProof="0"/>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B10C5714-3264-4997-96F2-B6F900B7CF4D}" type="datetime1">
              <a:rPr lang="en-GB" noProof="0" smtClean="0"/>
              <a:t>03/10/2024</a:t>
            </a:fld>
            <a:endParaRPr lang="en-GB" noProof="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lvl1pPr>
              <a:defRPr>
                <a:solidFill>
                  <a:schemeClr val="accent1"/>
                </a:solidFill>
              </a:defRPr>
            </a:lvl1pPr>
          </a:lstStyle>
          <a:p>
            <a:pPr rtl="0"/>
            <a:r>
              <a:rPr lang="en-GB" noProof="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rtlCol="0">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056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rtlCol="0" anchor="b">
            <a:normAutofit/>
          </a:bodyPr>
          <a:lstStyle>
            <a:lvl1pPr>
              <a:defRPr sz="4000"/>
            </a:lvl1pPr>
          </a:lstStyle>
          <a:p>
            <a:pPr rtl="0"/>
            <a:r>
              <a:rPr lang="en-GB" noProof="0"/>
              <a:t>SECTION</a:t>
            </a:r>
            <a:br>
              <a:rPr lang="en-GB" noProof="0"/>
            </a:br>
            <a:r>
              <a:rPr lang="en-GB" noProof="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rtlCol="0">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rtlCol="0"/>
          <a:lstStyle/>
          <a:p>
            <a:pPr rtl="0"/>
            <a:fld id="{93B16D07-E5DC-4B8B-A668-922960AF9429}" type="datetime1">
              <a:rPr lang="en-GB" noProof="0" smtClean="0"/>
              <a:t>03/10/2024</a:t>
            </a:fld>
            <a:endParaRPr lang="en-GB" noProof="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cxnSp>
        <p:nvCxnSpPr>
          <p:cNvPr id="7" name="Straight Connector 6">
            <a:extLst>
              <a:ext uri="{FF2B5EF4-FFF2-40B4-BE49-F238E27FC236}">
                <a16:creationId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54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rtlCol="0" anchor="b">
            <a:normAutofit/>
          </a:bodyPr>
          <a:lstStyle>
            <a:lvl1pPr>
              <a:defRPr sz="4000"/>
            </a:lvl1pPr>
          </a:lstStyle>
          <a:p>
            <a:pPr rtl="0"/>
            <a:r>
              <a:rPr lang="en-GB" noProof="0"/>
              <a:t>SECTION</a:t>
            </a:r>
            <a:br>
              <a:rPr lang="en-GB" noProof="0"/>
            </a:br>
            <a:r>
              <a:rPr lang="en-GB" noProof="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rtlCol="0">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rtlCol="0"/>
          <a:lstStyle/>
          <a:p>
            <a:pPr rtl="0"/>
            <a:fld id="{89E55A6D-DF3A-4FD1-9BF6-FAE2B6747800}" type="datetime1">
              <a:rPr lang="en-GB" noProof="0" smtClean="0"/>
              <a:t>03/10/2024</a:t>
            </a:fld>
            <a:endParaRPr lang="en-GB" noProof="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928800" y="6159402"/>
            <a:ext cx="2919886" cy="365125"/>
          </a:xfrm>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8" name="Rectangle 7">
            <a:extLst>
              <a:ext uri="{FF2B5EF4-FFF2-40B4-BE49-F238E27FC236}">
                <a16:creationId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956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rtlCol="0" anchor="b">
            <a:normAutofit/>
          </a:bodyPr>
          <a:lstStyle>
            <a:lvl1pPr>
              <a:defRPr sz="4000">
                <a:gradFill>
                  <a:gsLst>
                    <a:gs pos="0">
                      <a:schemeClr val="bg2"/>
                    </a:gs>
                    <a:gs pos="100000">
                      <a:schemeClr val="accent1"/>
                    </a:gs>
                  </a:gsLst>
                  <a:lin ang="0" scaled="1"/>
                </a:gradFill>
              </a:defRPr>
            </a:lvl1pPr>
          </a:lstStyle>
          <a:p>
            <a:pPr rtl="0"/>
            <a:r>
              <a:rPr lang="en-GB" noProof="0"/>
              <a:t>SECTION DIVIDER SLIDE</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rtlCol="0"/>
          <a:lstStyle/>
          <a:p>
            <a:pPr rtl="0"/>
            <a:fld id="{8C631A7E-0CAA-4504-99D4-6ECAB75DE338}" type="datetime1">
              <a:rPr lang="en-GB" noProof="0" smtClean="0"/>
              <a:t>03/10/2024</a:t>
            </a:fld>
            <a:endParaRPr lang="en-GB" noProof="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1698819" y="6159402"/>
            <a:ext cx="2616158" cy="384202"/>
          </a:xfrm>
        </p:spPr>
        <p:txBody>
          <a:bodyPr rtlCol="0"/>
          <a:lstStyle>
            <a:lvl1pPr>
              <a:defRPr>
                <a:solidFill>
                  <a:schemeClr val="accent1"/>
                </a:solidFill>
              </a:defRPr>
            </a:lvl1pPr>
          </a:lstStyle>
          <a:p>
            <a:pPr rtl="0"/>
            <a:r>
              <a:rPr lang="en-GB" noProof="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rtlCol="0"/>
          <a:lstStyle>
            <a:lvl1pPr>
              <a:defRPr>
                <a:solidFill>
                  <a:schemeClr val="accent1"/>
                </a:solidFill>
              </a:defRPr>
            </a:lvl1pPr>
          </a:lstStyle>
          <a:p>
            <a:pPr rtl="0"/>
            <a:fld id="{95CBEC59-7FF9-4688-98DF-89832A0C9025}" type="slidenum">
              <a:rPr lang="en-GB" noProof="0" smtClean="0"/>
              <a:pPr/>
              <a:t>‹#›</a:t>
            </a:fld>
            <a:endParaRPr lang="en-GB" noProof="0"/>
          </a:p>
        </p:txBody>
      </p: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0" name="Text Placehold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rtlCol="0">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Section Subtitle</a:t>
            </a:r>
          </a:p>
        </p:txBody>
      </p:sp>
      <p:cxnSp>
        <p:nvCxnSpPr>
          <p:cNvPr id="21" name="Straight Connecto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207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rtlCol="0" anchor="b">
            <a:normAutofit/>
          </a:bodyPr>
          <a:lstStyle>
            <a:lvl1pPr>
              <a:defRPr sz="4000"/>
            </a:lvl1pPr>
          </a:lstStyle>
          <a:p>
            <a:pPr rtl="0"/>
            <a:r>
              <a:rPr lang="en-GB" noProof="0"/>
              <a:t>SECTION</a:t>
            </a:r>
            <a:br>
              <a:rPr lang="en-GB" noProof="0"/>
            </a:br>
            <a:r>
              <a:rPr lang="en-GB" noProof="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rtlCol="0">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GB" noProof="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rtlCol="0"/>
          <a:lstStyle/>
          <a:p>
            <a:pPr rtl="0"/>
            <a:fld id="{156B468D-8334-472F-963D-CD236B76AEA6}" type="datetime1">
              <a:rPr lang="en-GB" noProof="0" smtClean="0"/>
              <a:t>03/10/2024</a:t>
            </a:fld>
            <a:endParaRPr lang="en-GB" noProof="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8" name="Rectangle 7">
            <a:extLst>
              <a:ext uri="{FF2B5EF4-FFF2-40B4-BE49-F238E27FC236}">
                <a16:creationId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21" name="Straight Connector 20">
            <a:extLst>
              <a:ext uri="{FF2B5EF4-FFF2-40B4-BE49-F238E27FC236}">
                <a16:creationId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740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rtlCol="0"/>
          <a:lstStyle>
            <a:lvl1pPr>
              <a:defRPr/>
            </a:lvl1pPr>
          </a:lstStyle>
          <a:p>
            <a:pPr rtl="0"/>
            <a:r>
              <a:rPr lang="en-GB" noProof="0"/>
              <a:t>SECTION</a:t>
            </a:r>
            <a:br>
              <a:rPr lang="en-GB" noProof="0"/>
            </a:br>
            <a:r>
              <a:rPr lang="en-GB" noProof="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5E87C5A9-315A-484F-BF93-0CBD06996031}" type="datetime1">
              <a:rPr lang="en-GB" noProof="0" smtClean="0"/>
              <a:t>03/10/2024</a:t>
            </a:fld>
            <a:endParaRPr lang="en-GB" noProof="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rtlCol="0">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990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rtlCol="0"/>
          <a:lstStyle>
            <a:lvl1pPr>
              <a:defRPr>
                <a:gradFill flip="none" rotWithShape="1">
                  <a:gsLst>
                    <a:gs pos="0">
                      <a:schemeClr val="bg2"/>
                    </a:gs>
                    <a:gs pos="100000">
                      <a:schemeClr val="accent1"/>
                    </a:gs>
                  </a:gsLst>
                  <a:lin ang="0" scaled="1"/>
                  <a:tileRect/>
                </a:gradFill>
              </a:defRPr>
            </a:lvl1pPr>
          </a:lstStyle>
          <a:p>
            <a:pPr rtl="0"/>
            <a:r>
              <a:rPr lang="en-GB" noProof="0"/>
              <a:t>SECTION</a:t>
            </a:r>
            <a:br>
              <a:rPr lang="en-GB" noProof="0"/>
            </a:br>
            <a:r>
              <a:rPr lang="en-GB" noProof="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054FA7CA-7524-4A71-A3DC-5FFEB63E2E54}" type="datetime1">
              <a:rPr lang="en-GB" noProof="0" smtClean="0"/>
              <a:t>03/10/2024</a:t>
            </a:fld>
            <a:endParaRPr lang="en-GB" noProof="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lvl1pPr>
              <a:defRPr>
                <a:solidFill>
                  <a:schemeClr val="accent1"/>
                </a:solidFill>
              </a:defRPr>
            </a:lvl1pPr>
          </a:lstStyle>
          <a:p>
            <a:pPr rtl="0"/>
            <a:r>
              <a:rPr lang="en-GB" noProof="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rtlCol="0">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929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rtlCol="0"/>
          <a:lstStyle>
            <a:lvl1pPr>
              <a:defRPr/>
            </a:lvl1pPr>
          </a:lstStyle>
          <a:p>
            <a:pPr rtl="0"/>
            <a:r>
              <a:rPr lang="en-GB" noProof="0"/>
              <a:t>TWO CONTENT</a:t>
            </a:r>
            <a:br>
              <a:rPr lang="en-GB" noProof="0"/>
            </a:br>
            <a:r>
              <a:rPr lang="en-GB" noProof="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rtlCol="0"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773258"/>
          </a:xfrm>
        </p:spPr>
        <p:txBody>
          <a:bodyPr rtlCol="0">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en-GB" noProof="0"/>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rtlCol="0"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rtlCol="0"/>
          <a:lstStyle/>
          <a:p>
            <a:pPr rtl="0"/>
            <a:fld id="{527CF57A-9534-4676-BD9B-20D86494A282}" type="datetime1">
              <a:rPr lang="en-GB" noProof="0" smtClean="0"/>
              <a:t>03/10/2024</a:t>
            </a:fld>
            <a:endParaRPr lang="en-GB" noProof="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rtlCol="0"/>
          <a:lstStyle/>
          <a:p>
            <a:pPr rtl="0"/>
            <a:r>
              <a:rPr lang="en-GB" noProof="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ED988384-E3A4-482D-94EF-A8F8894AA508}"/>
              </a:ext>
            </a:extLst>
          </p:cNvPr>
          <p:cNvSpPr>
            <a:spLocks noGrp="1"/>
          </p:cNvSpPr>
          <p:nvPr>
            <p:ph sz="half" idx="15"/>
          </p:nvPr>
        </p:nvSpPr>
        <p:spPr>
          <a:xfrm>
            <a:off x="6310145" y="3386142"/>
            <a:ext cx="5157787" cy="2773258"/>
          </a:xfrm>
        </p:spPr>
        <p:txBody>
          <a:bodyPr rtlCol="0">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en-GB" noProof="0"/>
              <a:t>Click to edit Master text styles</a:t>
            </a:r>
          </a:p>
        </p:txBody>
      </p:sp>
    </p:spTree>
    <p:extLst>
      <p:ext uri="{BB962C8B-B14F-4D97-AF65-F5344CB8AC3E}">
        <p14:creationId xmlns:p14="http://schemas.microsoft.com/office/powerpoint/2010/main" val="3110590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rtlCol="0"/>
          <a:lstStyle>
            <a:lvl1pPr>
              <a:defRPr>
                <a:gradFill>
                  <a:gsLst>
                    <a:gs pos="0">
                      <a:schemeClr val="bg2"/>
                    </a:gs>
                    <a:gs pos="100000">
                      <a:schemeClr val="accent1"/>
                    </a:gs>
                  </a:gsLst>
                  <a:lin ang="0" scaled="1"/>
                </a:gradFill>
              </a:defRPr>
            </a:lvl1pPr>
          </a:lstStyle>
          <a:p>
            <a:pPr rtl="0"/>
            <a:r>
              <a:rPr lang="en-GB" noProof="0"/>
              <a:t>TWO CONTENT</a:t>
            </a:r>
            <a:br>
              <a:rPr lang="en-GB" noProof="0"/>
            </a:br>
            <a:r>
              <a:rPr lang="en-GB" noProof="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rtlCol="0"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rtlCol="0">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en-GB" noProof="0"/>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rtlCol="0"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rtlCol="0">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GB" noProof="0"/>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rtlCol="0"/>
          <a:lstStyle/>
          <a:p>
            <a:pPr rtl="0"/>
            <a:fld id="{2330BF73-2DB5-4CBC-BF6C-EBCD93F80163}" type="datetime1">
              <a:rPr lang="en-GB" noProof="0" smtClean="0"/>
              <a:t>03/10/2024</a:t>
            </a:fld>
            <a:endParaRPr lang="en-GB" noProof="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rtlCol="0"/>
          <a:lstStyle/>
          <a:p>
            <a:pPr rtl="0"/>
            <a:r>
              <a:rPr lang="en-GB" noProof="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en-GB" noProof="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277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rtlCol="0"/>
          <a:lstStyle>
            <a:lvl1pPr>
              <a:defRPr/>
            </a:lvl1pPr>
          </a:lstStyle>
          <a:p>
            <a:pPr rtl="0"/>
            <a:r>
              <a:rPr lang="en-GB" noProof="0"/>
              <a:t>TWO CONTENT</a:t>
            </a:r>
            <a:br>
              <a:rPr lang="en-GB" noProof="0"/>
            </a:br>
            <a:r>
              <a:rPr lang="en-GB" noProof="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rtlCol="0"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rtlCol="0"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rtlCol="0"/>
          <a:lstStyle/>
          <a:p>
            <a:pPr rtl="0"/>
            <a:fld id="{FD226449-8F6B-4A34-A6C9-CF56D92D81F3}" type="datetime1">
              <a:rPr lang="en-GB" noProof="0" smtClean="0"/>
              <a:t>03/10/2024</a:t>
            </a:fld>
            <a:endParaRPr lang="en-GB" noProof="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rtlCol="0"/>
          <a:lstStyle/>
          <a:p>
            <a:pPr rtl="0"/>
            <a:r>
              <a:rPr lang="en-GB" noProof="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23" name="Straight Connector 22">
            <a:extLst>
              <a:ext uri="{FF2B5EF4-FFF2-40B4-BE49-F238E27FC236}">
                <a16:creationId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C2B73E5D-AD65-4FEE-89DE-2E2643A3456B}"/>
              </a:ext>
            </a:extLst>
          </p:cNvPr>
          <p:cNvSpPr>
            <a:spLocks noGrp="1"/>
          </p:cNvSpPr>
          <p:nvPr>
            <p:ph sz="half" idx="2"/>
          </p:nvPr>
        </p:nvSpPr>
        <p:spPr>
          <a:xfrm>
            <a:off x="928800" y="3386142"/>
            <a:ext cx="5157787" cy="2773258"/>
          </a:xfrm>
        </p:spPr>
        <p:txBody>
          <a:bodyPr rtlCol="0">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en-GB" noProof="0"/>
              <a:t>Click to edit Master text styles</a:t>
            </a:r>
          </a:p>
        </p:txBody>
      </p:sp>
      <p:sp>
        <p:nvSpPr>
          <p:cNvPr id="25" name="Content Placeholder 3">
            <a:extLst>
              <a:ext uri="{FF2B5EF4-FFF2-40B4-BE49-F238E27FC236}">
                <a16:creationId xmlns:a16="http://schemas.microsoft.com/office/drawing/2014/main" id="{E10D0906-57D4-410E-823B-3BAD416949E1}"/>
              </a:ext>
            </a:extLst>
          </p:cNvPr>
          <p:cNvSpPr>
            <a:spLocks noGrp="1"/>
          </p:cNvSpPr>
          <p:nvPr>
            <p:ph sz="half" idx="15"/>
          </p:nvPr>
        </p:nvSpPr>
        <p:spPr>
          <a:xfrm>
            <a:off x="6310145" y="3386142"/>
            <a:ext cx="5157787" cy="2773258"/>
          </a:xfrm>
        </p:spPr>
        <p:txBody>
          <a:bodyPr rtlCol="0">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en-GB" noProof="0"/>
              <a:t>Click to edit Master text styles</a:t>
            </a:r>
          </a:p>
        </p:txBody>
      </p:sp>
    </p:spTree>
    <p:extLst>
      <p:ext uri="{BB962C8B-B14F-4D97-AF65-F5344CB8AC3E}">
        <p14:creationId xmlns:p14="http://schemas.microsoft.com/office/powerpoint/2010/main" val="1297393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rtlCol="0" anchor="b">
            <a:normAutofit/>
          </a:bodyPr>
          <a:lstStyle>
            <a:lvl1pPr algn="l">
              <a:defRPr sz="5500" b="1">
                <a:solidFill>
                  <a:schemeClr val="bg1"/>
                </a:solidFill>
              </a:defRPr>
            </a:lvl1pPr>
          </a:lstStyle>
          <a:p>
            <a:pPr rtl="0"/>
            <a:r>
              <a:rPr lang="en-GB" noProof="0"/>
              <a:t>PRESENTATION</a:t>
            </a:r>
            <a:br>
              <a:rPr lang="en-GB" noProof="0"/>
            </a:br>
            <a:r>
              <a:rPr lang="en-GB" noProof="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Lorem Ipsum</a:t>
            </a:r>
            <a:br>
              <a:rPr lang="en-GB" noProof="0"/>
            </a:br>
            <a:r>
              <a:rPr lang="en-GB"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A5D8192C-40F0-4839-8F6A-CA11A3C08377}" type="datetime1">
              <a:rPr lang="en-GB" noProof="0" smtClean="0"/>
              <a:t>03/10/2024</a:t>
            </a:fld>
            <a:endParaRPr lang="en-GB"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rtlCol="0"/>
          <a:lstStyle>
            <a:lvl1pPr marL="0" indent="0" algn="r">
              <a:buNone/>
              <a:defRPr lang="en-US" sz="3000" b="1" i="0" kern="1200" dirty="0">
                <a:solidFill>
                  <a:schemeClr val="tx2"/>
                </a:solidFill>
                <a:latin typeface="+mn-lt"/>
                <a:ea typeface="+mn-ea"/>
                <a:cs typeface="+mn-cs"/>
              </a:defRPr>
            </a:lvl1pPr>
          </a:lstStyle>
          <a:p>
            <a:pPr lvl="0" rtl="0"/>
            <a:r>
              <a:rPr lang="en-GB" noProof="0"/>
              <a:t>20XX</a:t>
            </a:r>
          </a:p>
        </p:txBody>
      </p:sp>
    </p:spTree>
    <p:extLst>
      <p:ext uri="{BB962C8B-B14F-4D97-AF65-F5344CB8AC3E}">
        <p14:creationId xmlns:p14="http://schemas.microsoft.com/office/powerpoint/2010/main" val="68744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rtlCol="0"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rtlCol="0"/>
          <a:lstStyle>
            <a:lvl1pPr>
              <a:defRPr/>
            </a:lvl1pPr>
          </a:lstStyle>
          <a:p>
            <a:pPr rtl="0"/>
            <a:r>
              <a:rPr lang="en-GB" noProof="0"/>
              <a:t>TWO CONTENT</a:t>
            </a:r>
            <a:br>
              <a:rPr lang="en-GB" noProof="0"/>
            </a:br>
            <a:r>
              <a:rPr lang="en-GB" noProof="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C71F16C5-E82F-429E-B061-46C593FEDC57}" type="datetime1">
              <a:rPr lang="en-GB" noProof="0" smtClean="0"/>
              <a:t>03/10/2024</a:t>
            </a:fld>
            <a:endParaRPr lang="en-GB" noProof="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rtlCol="0"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57A12BA-9C40-44B2-BB42-FE7A1F89A090}"/>
              </a:ext>
            </a:extLst>
          </p:cNvPr>
          <p:cNvSpPr>
            <a:spLocks noGrp="1"/>
          </p:cNvSpPr>
          <p:nvPr>
            <p:ph sz="half" idx="15"/>
          </p:nvPr>
        </p:nvSpPr>
        <p:spPr>
          <a:xfrm>
            <a:off x="1527519" y="3386142"/>
            <a:ext cx="4783074" cy="2773258"/>
          </a:xfrm>
        </p:spPr>
        <p:txBody>
          <a:bodyPr rtlCol="0">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en-GB" noProof="0"/>
              <a:t>Click to edit Master text styles</a:t>
            </a:r>
          </a:p>
        </p:txBody>
      </p:sp>
      <p:sp>
        <p:nvSpPr>
          <p:cNvPr id="27" name="Content Placeholder 3">
            <a:extLst>
              <a:ext uri="{FF2B5EF4-FFF2-40B4-BE49-F238E27FC236}">
                <a16:creationId xmlns:a16="http://schemas.microsoft.com/office/drawing/2014/main" id="{16A390F6-1520-488F-97A9-78F0B2119006}"/>
              </a:ext>
            </a:extLst>
          </p:cNvPr>
          <p:cNvSpPr>
            <a:spLocks noGrp="1"/>
          </p:cNvSpPr>
          <p:nvPr>
            <p:ph sz="half" idx="16"/>
          </p:nvPr>
        </p:nvSpPr>
        <p:spPr>
          <a:xfrm>
            <a:off x="6911271" y="3386142"/>
            <a:ext cx="4783075" cy="2773258"/>
          </a:xfrm>
        </p:spPr>
        <p:txBody>
          <a:bodyPr rtlCol="0">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en-GB" noProof="0"/>
              <a:t>Click to edit Master text styles</a:t>
            </a:r>
          </a:p>
        </p:txBody>
      </p:sp>
    </p:spTree>
    <p:extLst>
      <p:ext uri="{BB962C8B-B14F-4D97-AF65-F5344CB8AC3E}">
        <p14:creationId xmlns:p14="http://schemas.microsoft.com/office/powerpoint/2010/main" val="3590267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rtlCol="0"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rtlCol="0"/>
          <a:lstStyle>
            <a:lvl1pPr>
              <a:defRPr>
                <a:gradFill>
                  <a:gsLst>
                    <a:gs pos="0">
                      <a:schemeClr val="bg2"/>
                    </a:gs>
                    <a:gs pos="100000">
                      <a:schemeClr val="accent1"/>
                    </a:gs>
                  </a:gsLst>
                  <a:lin ang="0" scaled="1"/>
                </a:gradFill>
              </a:defRPr>
            </a:lvl1pPr>
          </a:lstStyle>
          <a:p>
            <a:pPr rtl="0"/>
            <a:r>
              <a:rPr lang="en-GB" noProof="0"/>
              <a:t>TWO CONTENT</a:t>
            </a:r>
            <a:br>
              <a:rPr lang="en-GB" noProof="0"/>
            </a:br>
            <a:r>
              <a:rPr lang="en-GB" noProof="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280F12DB-E016-4938-B5D8-CB728C7A890C}" type="datetime1">
              <a:rPr lang="en-GB" noProof="0" smtClean="0"/>
              <a:t>03/10/2024</a:t>
            </a:fld>
            <a:endParaRPr lang="en-GB" noProof="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lvl1pPr>
              <a:defRPr>
                <a:solidFill>
                  <a:schemeClr val="accent1"/>
                </a:solidFill>
              </a:defRPr>
            </a:lvl1pPr>
          </a:lstStyle>
          <a:p>
            <a:pPr rtl="0"/>
            <a:r>
              <a:rPr lang="en-GB" noProof="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rtlCol="0"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id="{80E9747C-D5E4-4606-9D3D-103BF578726B}"/>
              </a:ext>
            </a:extLst>
          </p:cNvPr>
          <p:cNvSpPr>
            <a:spLocks noGrp="1"/>
          </p:cNvSpPr>
          <p:nvPr>
            <p:ph sz="half" idx="17"/>
          </p:nvPr>
        </p:nvSpPr>
        <p:spPr>
          <a:xfrm>
            <a:off x="1527519" y="3386142"/>
            <a:ext cx="4559068" cy="2773258"/>
          </a:xfrm>
        </p:spPr>
        <p:txBody>
          <a:bodyPr rtlCol="0">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en-GB" noProof="0"/>
              <a:t>Click to edit Master text styles</a:t>
            </a:r>
          </a:p>
        </p:txBody>
      </p:sp>
      <p:sp>
        <p:nvSpPr>
          <p:cNvPr id="29" name="Content Placeholder 3">
            <a:extLst>
              <a:ext uri="{FF2B5EF4-FFF2-40B4-BE49-F238E27FC236}">
                <a16:creationId xmlns:a16="http://schemas.microsoft.com/office/drawing/2014/main" id="{C45F91F2-CC9B-43AA-A5DF-A0BCEB342754}"/>
              </a:ext>
            </a:extLst>
          </p:cNvPr>
          <p:cNvSpPr>
            <a:spLocks noGrp="1"/>
          </p:cNvSpPr>
          <p:nvPr>
            <p:ph sz="half" idx="18"/>
          </p:nvPr>
        </p:nvSpPr>
        <p:spPr>
          <a:xfrm>
            <a:off x="6911271" y="3386142"/>
            <a:ext cx="4783069" cy="2773258"/>
          </a:xfrm>
        </p:spPr>
        <p:txBody>
          <a:bodyPr rtlCol="0">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en-GB" noProof="0"/>
              <a:t>Click to edit Master text styles</a:t>
            </a:r>
          </a:p>
        </p:txBody>
      </p:sp>
    </p:spTree>
    <p:extLst>
      <p:ext uri="{BB962C8B-B14F-4D97-AF65-F5344CB8AC3E}">
        <p14:creationId xmlns:p14="http://schemas.microsoft.com/office/powerpoint/2010/main" val="611792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rtlCol="0"/>
          <a:lstStyle>
            <a:lvl1pPr>
              <a:defRPr/>
            </a:lvl1pPr>
          </a:lstStyle>
          <a:p>
            <a:pPr rtl="0"/>
            <a:r>
              <a:rPr lang="en-GB" noProof="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rtlCol="0"/>
          <a:lstStyle/>
          <a:p>
            <a:pPr rtl="0"/>
            <a:fld id="{FBF3F48D-4C77-402C-A2F8-6588F545BADC}" type="datetime1">
              <a:rPr lang="en-GB" noProof="0" smtClean="0"/>
              <a:t>03/10/2024</a:t>
            </a:fld>
            <a:endParaRPr lang="en-GB" noProof="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rtlCol="0"/>
          <a:lstStyle/>
          <a:p>
            <a:pPr rtl="0"/>
            <a:r>
              <a:rPr lang="en-GB" noProof="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4517136"/>
          </a:xfrm>
          <a:solidFill>
            <a:schemeClr val="bg1">
              <a:alpha val="50000"/>
            </a:schemeClr>
          </a:solidFill>
        </p:spPr>
        <p:txBody>
          <a:bodyPr rtlCol="0" anchor="ctr" anchorCtr="0">
            <a:normAutofit/>
          </a:bodyPr>
          <a:lstStyle>
            <a:lvl1pPr marL="0" indent="0" algn="ctr">
              <a:buNone/>
              <a:defRPr sz="1500"/>
            </a:lvl1pPr>
          </a:lstStyle>
          <a:p>
            <a:pPr rtl="0"/>
            <a:r>
              <a:rPr lang="en-GB" noProof="0"/>
              <a:t>Click icon to add picture</a:t>
            </a:r>
          </a:p>
        </p:txBody>
      </p:sp>
    </p:spTree>
    <p:extLst>
      <p:ext uri="{BB962C8B-B14F-4D97-AF65-F5344CB8AC3E}">
        <p14:creationId xmlns:p14="http://schemas.microsoft.com/office/powerpoint/2010/main" val="2804327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and Titl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rtlCol="0"/>
          <a:lstStyle>
            <a:lvl1pPr>
              <a:defRPr>
                <a:gradFill>
                  <a:gsLst>
                    <a:gs pos="0">
                      <a:schemeClr val="bg2"/>
                    </a:gs>
                    <a:gs pos="100000">
                      <a:schemeClr val="accent1"/>
                    </a:gs>
                  </a:gsLst>
                  <a:lin ang="0" scaled="1"/>
                </a:gradFill>
              </a:defRPr>
            </a:lvl1pPr>
          </a:lstStyle>
          <a:p>
            <a:pPr rtl="0"/>
            <a:r>
              <a:rPr lang="en-GB" noProof="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rtlCol="0"/>
          <a:lstStyle/>
          <a:p>
            <a:pPr rtl="0"/>
            <a:fld id="{032CAA96-3792-477B-BDED-E82778CA54D9}" type="datetime1">
              <a:rPr lang="en-GB" noProof="0" smtClean="0"/>
              <a:t>03/10/2024</a:t>
            </a:fld>
            <a:endParaRPr lang="en-GB" noProof="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rtlCol="0"/>
          <a:lstStyle/>
          <a:p>
            <a:pPr rtl="0"/>
            <a:r>
              <a:rPr lang="en-GB" noProof="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en-GB" noProof="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rtlCol="0" anchor="ctr" anchorCtr="0">
            <a:normAutofit/>
          </a:bodyPr>
          <a:lstStyle>
            <a:lvl1pPr marL="0" indent="0" algn="ctr">
              <a:buNone/>
              <a:defRPr sz="1500"/>
            </a:lvl1pPr>
          </a:lstStyle>
          <a:p>
            <a:pPr rtl="0"/>
            <a:r>
              <a:rPr lang="en-GB" noProof="0"/>
              <a:t>Click icon to add picture</a:t>
            </a:r>
          </a:p>
        </p:txBody>
      </p:sp>
      <p:cxnSp>
        <p:nvCxnSpPr>
          <p:cNvPr id="15" name="Straight Connector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410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rtlCol="0"/>
          <a:lstStyle>
            <a:lvl1pPr>
              <a:defRPr/>
            </a:lvl1pPr>
          </a:lstStyle>
          <a:p>
            <a:pPr rtl="0"/>
            <a:r>
              <a:rPr lang="en-GB" noProof="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rtlCol="0"/>
          <a:lstStyle/>
          <a:p>
            <a:pPr rtl="0"/>
            <a:fld id="{4C8858FF-380F-44F1-8D04-317455D2C8B8}" type="datetime1">
              <a:rPr lang="en-GB" noProof="0" smtClean="0"/>
              <a:t>03/10/2024</a:t>
            </a:fld>
            <a:endParaRPr lang="en-GB" noProof="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rtlCol="0"/>
          <a:lstStyle/>
          <a:p>
            <a:pPr rtl="0"/>
            <a:r>
              <a:rPr lang="en-GB" noProof="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rtlCol="0" anchor="ctr" anchorCtr="0">
            <a:normAutofit/>
          </a:bodyPr>
          <a:lstStyle>
            <a:lvl1pPr marL="0" indent="0" algn="ctr">
              <a:buNone/>
              <a:defRPr sz="1500"/>
            </a:lvl1pPr>
          </a:lstStyle>
          <a:p>
            <a:pPr rtl="0"/>
            <a:r>
              <a:rPr lang="en-GB" noProof="0"/>
              <a:t>Click icon to add picture</a:t>
            </a:r>
          </a:p>
        </p:txBody>
      </p:sp>
      <p:cxnSp>
        <p:nvCxnSpPr>
          <p:cNvPr id="15" name="Straight Connector 14">
            <a:extLst>
              <a:ext uri="{FF2B5EF4-FFF2-40B4-BE49-F238E27FC236}">
                <a16:creationId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8" name="Straight Connector 17">
            <a:extLst>
              <a:ext uri="{FF2B5EF4-FFF2-40B4-BE49-F238E27FC236}">
                <a16:creationId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099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4" name="Picture Placeholder 19">
            <a:extLst>
              <a:ext uri="{FF2B5EF4-FFF2-40B4-BE49-F238E27FC236}">
                <a16:creationId xmlns:a16="http://schemas.microsoft.com/office/drawing/2014/main"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rtlCol="0" anchor="ctr" anchorCtr="0">
            <a:normAutofit/>
          </a:bodyPr>
          <a:lstStyle>
            <a:lvl1pPr marL="0" indent="0" algn="ctr">
              <a:buNone/>
              <a:defRPr sz="1500"/>
            </a:lvl1pPr>
          </a:lstStyle>
          <a:p>
            <a:pPr rtl="0"/>
            <a:r>
              <a:rPr lang="en-GB" noProof="0"/>
              <a:t>Click icon to add picture</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rtlCol="0"/>
          <a:lstStyle>
            <a:lvl1pPr>
              <a:defRPr/>
            </a:lvl1pPr>
          </a:lstStyle>
          <a:p>
            <a:pPr rtl="0"/>
            <a:r>
              <a:rPr lang="en-GB" noProof="0"/>
              <a:t>PICTURE</a:t>
            </a:r>
            <a:br>
              <a:rPr lang="en-GB" noProof="0"/>
            </a:br>
            <a:r>
              <a:rPr lang="en-GB" noProof="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4985E983-5AE9-44DA-83AF-FC0217D7F9C7}" type="datetime1">
              <a:rPr lang="en-GB" noProof="0" smtClean="0"/>
              <a:t>03/10/2024</a:t>
            </a:fld>
            <a:endParaRPr lang="en-GB" noProof="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139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Picture and Title">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rtlCol="0" anchor="ctr" anchorCtr="0">
            <a:noAutofit/>
          </a:bodyPr>
          <a:lstStyle>
            <a:lvl1pPr marL="0" indent="0" algn="ctr">
              <a:buNone/>
              <a:defRPr sz="1500"/>
            </a:lvl1pPr>
          </a:lstStyle>
          <a:p>
            <a:pPr rtl="0"/>
            <a:r>
              <a:rPr lang="en-GB" noProof="0"/>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rtlCol="0" anchor="b">
            <a:normAutofit/>
          </a:bodyPr>
          <a:lstStyle>
            <a:lvl1pPr algn="l">
              <a:defRPr sz="4000" b="1">
                <a:solidFill>
                  <a:schemeClr val="bg1"/>
                </a:solidFill>
              </a:defRPr>
            </a:lvl1pPr>
          </a:lstStyle>
          <a:p>
            <a:pPr rtl="0"/>
            <a:r>
              <a:rPr lang="en-GB" noProof="0"/>
              <a:t>PICTURE</a:t>
            </a:r>
            <a:br>
              <a:rPr lang="en-GB" noProof="0"/>
            </a:br>
            <a:r>
              <a:rPr lang="en-GB"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AC9A508A-11EC-4398-B557-30728607D38B}" type="datetime1">
              <a:rPr lang="en-GB" noProof="0" smtClean="0"/>
              <a:t>03/10/2024</a:t>
            </a:fld>
            <a:endParaRPr lang="en-GB"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en-GB" noProof="0"/>
              <a:t>20XX</a:t>
            </a:r>
          </a:p>
        </p:txBody>
      </p:sp>
      <p:cxnSp>
        <p:nvCxnSpPr>
          <p:cNvPr id="12" name="Straight Connector 11">
            <a:extLst>
              <a:ext uri="{FF2B5EF4-FFF2-40B4-BE49-F238E27FC236}">
                <a16:creationId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689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rtlCol="0"/>
          <a:lstStyle>
            <a:lvl1pPr>
              <a:defRPr/>
            </a:lvl1pPr>
          </a:lstStyle>
          <a:p>
            <a:pPr rtl="0"/>
            <a:r>
              <a:rPr lang="en-GB" noProof="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rtlCol="0"/>
          <a:lstStyle/>
          <a:p>
            <a:pPr rtl="0"/>
            <a:fld id="{1EF09FFF-1C4C-4AA0-BF82-AA273CDA4890}" type="datetime1">
              <a:rPr lang="en-GB" noProof="0" smtClean="0"/>
              <a:t>03/10/2024</a:t>
            </a:fld>
            <a:endParaRPr lang="en-GB" noProof="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rtlCol="0"/>
          <a:lstStyle/>
          <a:p>
            <a:pPr rtl="0"/>
            <a:r>
              <a:rPr lang="en-GB" noProof="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rtlCol="0"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rtlCol="0">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en-GB" noProof="0"/>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rtlCol="0"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rtlCol="0">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GB" noProof="0"/>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740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rtlCol="0"/>
          <a:lstStyle>
            <a:lvl1pPr>
              <a:defRPr>
                <a:gradFill>
                  <a:gsLst>
                    <a:gs pos="0">
                      <a:schemeClr val="bg2"/>
                    </a:gs>
                    <a:gs pos="100000">
                      <a:schemeClr val="accent1"/>
                    </a:gs>
                  </a:gsLst>
                  <a:lin ang="0" scaled="1"/>
                </a:gradFill>
              </a:defRPr>
            </a:lvl1pPr>
          </a:lstStyle>
          <a:p>
            <a:pPr rtl="0"/>
            <a:r>
              <a:rPr lang="en-GB" noProof="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rtlCol="0"/>
          <a:lstStyle/>
          <a:p>
            <a:pPr rtl="0"/>
            <a:fld id="{9616FAAB-AB1E-4970-89B5-AF0FD3A62259}" type="datetime1">
              <a:rPr lang="en-GB" noProof="0" smtClean="0"/>
              <a:t>03/10/2024</a:t>
            </a:fld>
            <a:endParaRPr lang="en-GB" noProof="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rtlCol="0"/>
          <a:lstStyle/>
          <a:p>
            <a:pPr rtl="0"/>
            <a:r>
              <a:rPr lang="en-GB" noProof="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rtlCol="0"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017154"/>
          </a:xfrm>
        </p:spPr>
        <p:txBody>
          <a:bodyPr rtlCol="0">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en-GB" noProof="0"/>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rtlCol="0"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2931545"/>
          </a:xfrm>
        </p:spPr>
        <p:txBody>
          <a:bodyPr rtlCol="0">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GB" noProof="0"/>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en-GB" noProof="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561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26" name="Straight Connector 25">
            <a:extLst>
              <a:ext uri="{FF2B5EF4-FFF2-40B4-BE49-F238E27FC236}">
                <a16:creationId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29" name="Straight Connector 28">
            <a:extLst>
              <a:ext uri="{FF2B5EF4-FFF2-40B4-BE49-F238E27FC236}">
                <a16:creationId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rtlCol="0"/>
          <a:lstStyle>
            <a:lvl1pPr>
              <a:defRPr/>
            </a:lvl1pPr>
          </a:lstStyle>
          <a:p>
            <a:pPr rtl="0"/>
            <a:r>
              <a:rPr lang="en-GB" noProof="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rtlCol="0"/>
          <a:lstStyle/>
          <a:p>
            <a:pPr rtl="0"/>
            <a:fld id="{533A573A-4503-4D57-BF8E-BF91300B4C4B}" type="datetime1">
              <a:rPr lang="en-GB" noProof="0" smtClean="0"/>
              <a:t>03/10/2024</a:t>
            </a:fld>
            <a:endParaRPr lang="en-GB" noProof="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rtlCol="0"/>
          <a:lstStyle/>
          <a:p>
            <a:pPr rtl="0"/>
            <a:r>
              <a:rPr lang="en-GB" noProof="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rtlCol="0"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rtlCol="0">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en-GB" noProof="0"/>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rtlCol="0"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rtlCol="0">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GB" noProof="0"/>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985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rtlCol="0" anchor="b">
            <a:normAutofit/>
          </a:bodyPr>
          <a:lstStyle>
            <a:lvl1pPr algn="l">
              <a:defRPr sz="5500" b="1">
                <a:solidFill>
                  <a:schemeClr val="bg1"/>
                </a:solidFill>
              </a:defRPr>
            </a:lvl1pPr>
          </a:lstStyle>
          <a:p>
            <a:pPr rtl="0"/>
            <a:r>
              <a:rPr lang="en-GB"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9AAC9FE8-93D7-4F02-BDEA-C0C15E3F7257}" type="datetime1">
              <a:rPr lang="en-GB" noProof="0" smtClean="0"/>
              <a:t>03/10/2024</a:t>
            </a:fld>
            <a:endParaRPr lang="en-GB"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rtlCol="0"/>
          <a:lstStyle>
            <a:lvl1pPr marL="0" indent="0" algn="r">
              <a:buNone/>
              <a:defRPr lang="en-US" sz="3000" b="1" i="0" kern="1200" dirty="0">
                <a:solidFill>
                  <a:schemeClr val="bg2"/>
                </a:solidFill>
                <a:latin typeface="+mn-lt"/>
                <a:ea typeface="+mn-ea"/>
                <a:cs typeface="+mn-cs"/>
              </a:defRPr>
            </a:lvl1pPr>
          </a:lstStyle>
          <a:p>
            <a:pPr lvl="0" rtl="0"/>
            <a:r>
              <a:rPr lang="en-GB" noProof="0"/>
              <a:t>20XX</a:t>
            </a:r>
          </a:p>
        </p:txBody>
      </p:sp>
    </p:spTree>
    <p:extLst>
      <p:ext uri="{BB962C8B-B14F-4D97-AF65-F5344CB8AC3E}">
        <p14:creationId xmlns:p14="http://schemas.microsoft.com/office/powerpoint/2010/main" val="2012447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rtlCol="0"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rtlCol="0"/>
          <a:lstStyle>
            <a:lvl1pPr>
              <a:defRPr/>
            </a:lvl1pPr>
          </a:lstStyle>
          <a:p>
            <a:pPr rtl="0"/>
            <a:r>
              <a:rPr lang="en-GB" noProof="0"/>
              <a:t>CHART</a:t>
            </a:r>
            <a:br>
              <a:rPr lang="en-GB" noProof="0"/>
            </a:br>
            <a:r>
              <a:rPr lang="en-GB" noProof="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F0CA5668-02E9-42AC-BC74-8E90B03DF2DD}" type="datetime1">
              <a:rPr lang="en-GB" noProof="0" smtClean="0"/>
              <a:t>03/10/2024</a:t>
            </a:fld>
            <a:endParaRPr lang="en-GB" noProof="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8" y="3386142"/>
            <a:ext cx="4759643" cy="2773258"/>
          </a:xfrm>
        </p:spPr>
        <p:txBody>
          <a:bodyPr rtlCol="0">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en-GB" noProof="0"/>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rtlCol="0"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rtlCol="0">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GB" noProof="0"/>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067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rtlCol="0"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rtlCol="0"/>
          <a:lstStyle>
            <a:lvl1pPr>
              <a:defRPr>
                <a:gradFill>
                  <a:gsLst>
                    <a:gs pos="0">
                      <a:schemeClr val="bg2"/>
                    </a:gs>
                    <a:gs pos="100000">
                      <a:schemeClr val="accent1"/>
                    </a:gs>
                  </a:gsLst>
                  <a:lin ang="0" scaled="1"/>
                </a:gradFill>
              </a:defRPr>
            </a:lvl1pPr>
          </a:lstStyle>
          <a:p>
            <a:pPr rtl="0"/>
            <a:r>
              <a:rPr lang="en-GB" noProof="0"/>
              <a:t>CHART</a:t>
            </a:r>
            <a:br>
              <a:rPr lang="en-GB" noProof="0"/>
            </a:br>
            <a:r>
              <a:rPr lang="en-GB" noProof="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E37FE9F1-75DB-404E-9288-C2872D56669A}" type="datetime1">
              <a:rPr lang="en-GB" noProof="0" smtClean="0"/>
              <a:t>03/10/2024</a:t>
            </a:fld>
            <a:endParaRPr lang="en-GB" noProof="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lvl1pPr>
              <a:defRPr>
                <a:solidFill>
                  <a:schemeClr val="accent1"/>
                </a:solidFill>
              </a:defRPr>
            </a:lvl1pPr>
          </a:lstStyle>
          <a:p>
            <a:pPr rtl="0"/>
            <a:r>
              <a:rPr lang="en-GB" noProof="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9" y="3386142"/>
            <a:ext cx="4540672" cy="2773258"/>
          </a:xfrm>
        </p:spPr>
        <p:txBody>
          <a:bodyPr rtlCol="0">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rtl="0"/>
            <a:r>
              <a:rPr lang="en-GB" noProof="0"/>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rtlCol="0"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rtlCol="0">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GB" noProof="0"/>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351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rtlCol="0" anchor="b">
            <a:noAutofit/>
          </a:bodyPr>
          <a:lstStyle>
            <a:lvl1pPr>
              <a:defRPr sz="4000"/>
            </a:lvl1pPr>
          </a:lstStyle>
          <a:p>
            <a:pPr rtl="0"/>
            <a:r>
              <a:rPr lang="en-GB" noProof="0"/>
              <a:t>PICTURE</a:t>
            </a:r>
            <a:br>
              <a:rPr lang="en-GB" noProof="0"/>
            </a:br>
            <a:r>
              <a:rPr lang="en-GB" noProof="0"/>
              <a:t>WITH</a:t>
            </a:r>
            <a:br>
              <a:rPr lang="en-GB" noProof="0"/>
            </a:br>
            <a:r>
              <a:rPr lang="en-GB" noProof="0"/>
              <a:t>CAPTION</a:t>
            </a:r>
            <a:br>
              <a:rPr lang="en-GB" noProof="0"/>
            </a:br>
            <a:r>
              <a:rPr lang="en-GB" noProof="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rtlCol="0"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GB" noProof="0"/>
              <a:t>Click icon to add picture</a:t>
            </a:r>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rtlCol="0"/>
          <a:lstStyle/>
          <a:p>
            <a:pPr rtl="0"/>
            <a:fld id="{C831A763-8C89-4149-B065-CD0171734A23}" type="datetime1">
              <a:rPr lang="en-GB" noProof="0" smtClean="0"/>
              <a:t>03/10/2024</a:t>
            </a:fld>
            <a:endParaRPr lang="en-GB" noProof="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rtlCol="0"/>
          <a:lstStyle/>
          <a:p>
            <a:pPr rtl="0"/>
            <a:r>
              <a:rPr lang="en-GB" noProof="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89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rtlCol="0" anchor="b">
            <a:noAutofit/>
          </a:bodyPr>
          <a:lstStyle>
            <a:lvl1pPr>
              <a:defRPr sz="4000">
                <a:gradFill>
                  <a:gsLst>
                    <a:gs pos="0">
                      <a:schemeClr val="bg2"/>
                    </a:gs>
                    <a:gs pos="100000">
                      <a:schemeClr val="accent1"/>
                    </a:gs>
                  </a:gsLst>
                  <a:lin ang="0" scaled="1"/>
                </a:gradFill>
              </a:defRPr>
            </a:lvl1pPr>
          </a:lstStyle>
          <a:p>
            <a:pPr rtl="0"/>
            <a:r>
              <a:rPr lang="en-GB" noProof="0"/>
              <a:t>PICTURE WITH</a:t>
            </a:r>
            <a:br>
              <a:rPr lang="en-GB" noProof="0"/>
            </a:br>
            <a:r>
              <a:rPr lang="en-GB" noProof="0"/>
              <a:t>CAPTION 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0" y="2950934"/>
            <a:ext cx="12192000" cy="2581498"/>
          </a:xfrm>
          <a:solidFill>
            <a:schemeClr val="bg1">
              <a:alpha val="35000"/>
            </a:schemeClr>
          </a:solidFill>
        </p:spPr>
        <p:txBody>
          <a:bodyPr rtlCol="0"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GB" noProof="0"/>
              <a:t>Click icon to add picture</a:t>
            </a:r>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2216910"/>
            <a:ext cx="6291150" cy="654726"/>
          </a:xfrm>
        </p:spPr>
        <p:txBody>
          <a:bodyPr rtlCol="0">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rtlCol="0"/>
          <a:lstStyle/>
          <a:p>
            <a:pPr rtl="0"/>
            <a:fld id="{2AE3F3BC-ACD4-4D41-A61A-FEAB8025F9A1}" type="datetime1">
              <a:rPr lang="en-GB" noProof="0" smtClean="0"/>
              <a:t>03/10/2024</a:t>
            </a:fld>
            <a:endParaRPr lang="en-GB" noProof="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rtlCol="0"/>
          <a:lstStyle/>
          <a:p>
            <a:pPr rtl="0"/>
            <a:r>
              <a:rPr lang="en-GB" noProof="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en-GB" noProof="0"/>
              <a:t>20XX</a:t>
            </a:r>
          </a:p>
        </p:txBody>
      </p: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753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rtlCol="0" anchor="b">
            <a:noAutofit/>
          </a:bodyPr>
          <a:lstStyle>
            <a:lvl1pPr>
              <a:defRPr sz="4000"/>
            </a:lvl1pPr>
          </a:lstStyle>
          <a:p>
            <a:pPr rtl="0"/>
            <a:r>
              <a:rPr lang="en-GB" noProof="0"/>
              <a:t>PICTURE</a:t>
            </a:r>
            <a:br>
              <a:rPr lang="en-GB" noProof="0"/>
            </a:br>
            <a:r>
              <a:rPr lang="en-GB" noProof="0"/>
              <a:t>WITH</a:t>
            </a:r>
            <a:br>
              <a:rPr lang="en-GB" noProof="0"/>
            </a:br>
            <a:r>
              <a:rPr lang="en-GB" noProof="0"/>
              <a:t>CAPTION</a:t>
            </a:r>
            <a:br>
              <a:rPr lang="en-GB" noProof="0"/>
            </a:br>
            <a:r>
              <a:rPr lang="en-GB" noProof="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rtlCol="0"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GB" noProof="0"/>
              <a:t>Click icon to add picture</a:t>
            </a:r>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rtlCol="0"/>
          <a:lstStyle/>
          <a:p>
            <a:pPr rtl="0"/>
            <a:fld id="{3AEC5F85-9C1B-4EC8-942F-8544A08E0214}" type="datetime1">
              <a:rPr lang="en-GB" noProof="0" smtClean="0"/>
              <a:t>03/10/2024</a:t>
            </a:fld>
            <a:endParaRPr lang="en-GB" noProof="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rtlCol="0"/>
          <a:lstStyle/>
          <a:p>
            <a:pPr rtl="0"/>
            <a:r>
              <a:rPr lang="en-GB" noProof="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20" name="Straight Connector 19">
            <a:extLst>
              <a:ext uri="{FF2B5EF4-FFF2-40B4-BE49-F238E27FC236}">
                <a16:creationId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437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rtlCol="0" anchor="b">
            <a:noAutofit/>
          </a:bodyPr>
          <a:lstStyle>
            <a:lvl1pPr>
              <a:defRPr sz="4000"/>
            </a:lvl1pPr>
          </a:lstStyle>
          <a:p>
            <a:pPr rtl="0"/>
            <a:r>
              <a:rPr lang="en-GB" noProof="0"/>
              <a:t>PICTURE</a:t>
            </a:r>
            <a:br>
              <a:rPr lang="en-GB" noProof="0"/>
            </a:br>
            <a:r>
              <a:rPr lang="en-GB" noProof="0"/>
              <a:t>WITH</a:t>
            </a:r>
            <a:br>
              <a:rPr lang="en-GB" noProof="0"/>
            </a:br>
            <a:r>
              <a:rPr lang="en-GB" noProof="0"/>
              <a:t>CAPTION</a:t>
            </a:r>
            <a:br>
              <a:rPr lang="en-GB" noProof="0"/>
            </a:br>
            <a:r>
              <a:rPr lang="en-GB" noProof="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rtlCol="0"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GB" noProof="0"/>
              <a:t>Click icon to add picture</a:t>
            </a:r>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1519351" y="3283710"/>
            <a:ext cx="3490800" cy="2439988"/>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rtlCol="0"/>
          <a:lstStyle/>
          <a:p>
            <a:pPr rtl="0"/>
            <a:fld id="{982431F8-E731-4408-A5AE-3E3DF9B2D3B9}" type="datetime1">
              <a:rPr lang="en-GB" noProof="0" smtClean="0"/>
              <a:t>03/10/2024</a:t>
            </a:fld>
            <a:endParaRPr lang="en-GB" noProof="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rtlCol="0"/>
          <a:lstStyle/>
          <a:p>
            <a:pPr rtl="0"/>
            <a:r>
              <a:rPr lang="en-GB" noProof="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020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rtlCol="0" anchor="ctr" anchorCtr="0">
            <a:noAutofit/>
          </a:bodyPr>
          <a:lstStyle>
            <a:lvl1pPr marL="0" indent="0" algn="ctr">
              <a:buNone/>
              <a:defRPr sz="1500"/>
            </a:lvl1pPr>
          </a:lstStyle>
          <a:p>
            <a:pPr rtl="0"/>
            <a:r>
              <a:rPr lang="en-GB" noProof="0"/>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rtlCol="0">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Lorem Ipsum Dolor</a:t>
            </a:r>
          </a:p>
        </p:txBody>
      </p:sp>
      <p:cxnSp>
        <p:nvCxnSpPr>
          <p:cNvPr id="20" name="Straight Connector 19">
            <a:extLst>
              <a:ext uri="{FF2B5EF4-FFF2-40B4-BE49-F238E27FC236}">
                <a16:creationId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rtlCol="0" anchor="b">
            <a:normAutofit/>
          </a:bodyPr>
          <a:lstStyle>
            <a:lvl1pPr algn="l">
              <a:defRPr sz="4000" b="1">
                <a:solidFill>
                  <a:schemeClr val="bg1"/>
                </a:solidFill>
              </a:defRPr>
            </a:lvl1pPr>
          </a:lstStyle>
          <a:p>
            <a:pPr rtl="0"/>
            <a:r>
              <a:rPr lang="en-GB" noProof="0"/>
              <a:t>PICTURE</a:t>
            </a:r>
            <a:br>
              <a:rPr lang="en-GB" noProof="0"/>
            </a:br>
            <a:r>
              <a:rPr lang="en-GB"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90B43860-4A91-452A-A2EA-61482C08C444}" type="datetime1">
              <a:rPr lang="en-GB" noProof="0" smtClean="0"/>
              <a:t>03/10/2024</a:t>
            </a:fld>
            <a:endParaRPr lang="en-GB"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22" name="Straight Connecto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en-GB" noProof="0"/>
              <a:t>20XX</a:t>
            </a:r>
          </a:p>
        </p:txBody>
      </p:sp>
    </p:spTree>
    <p:extLst>
      <p:ext uri="{BB962C8B-B14F-4D97-AF65-F5344CB8AC3E}">
        <p14:creationId xmlns:p14="http://schemas.microsoft.com/office/powerpoint/2010/main" val="1462494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rtlCol="0" anchor="b">
            <a:noAutofit/>
          </a:bodyPr>
          <a:lstStyle>
            <a:lvl1pPr>
              <a:defRPr lang="en-US" sz="4000" b="1" kern="1200" dirty="0">
                <a:solidFill>
                  <a:schemeClr val="bg1"/>
                </a:solidFill>
                <a:latin typeface="+mj-lt"/>
                <a:ea typeface="+mj-ea"/>
                <a:cs typeface="+mj-cs"/>
              </a:defRPr>
            </a:lvl1pPr>
          </a:lstStyle>
          <a:p>
            <a:pPr rtl="0"/>
            <a:r>
              <a:rPr lang="en-GB" noProof="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rtlCol="0"/>
          <a:lstStyle/>
          <a:p>
            <a:pPr rtl="0"/>
            <a:fld id="{14786220-F3C3-4B9D-B9A4-283FC779F846}" type="datetime1">
              <a:rPr lang="en-GB" noProof="0" smtClean="0"/>
              <a:t>03/10/2024</a:t>
            </a:fld>
            <a:endParaRPr lang="en-GB" noProof="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rtlCol="0"/>
          <a:lstStyle/>
          <a:p>
            <a:pPr rtl="0"/>
            <a:r>
              <a:rPr lang="en-GB" noProof="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rtlCol="0">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GB" noProof="0"/>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rtlCol="0">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GB" noProof="0"/>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rtlCol="0">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GB" noProof="0"/>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rtlCol="0">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GB" noProof="0"/>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rtlCol="0">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GB" noProof="0"/>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rtlCol="0">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GB" noProof="0"/>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977066" y="1757980"/>
            <a:ext cx="867600" cy="868680"/>
          </a:xfrm>
          <a:prstGeom prst="ellipse">
            <a:avLst/>
          </a:prstGeom>
          <a:noFill/>
          <a:ln w="19050">
            <a:noFill/>
          </a:ln>
        </p:spPr>
        <p:txBody>
          <a:bodyPr rtlCol="0" anchor="ctr" anchorCtr="0">
            <a:normAutofit/>
          </a:bodyPr>
          <a:lstStyle>
            <a:lvl1pPr marL="0" indent="0" algn="ctr">
              <a:buNone/>
              <a:defRPr sz="1200">
                <a:solidFill>
                  <a:schemeClr val="bg1"/>
                </a:solidFill>
              </a:defRPr>
            </a:lvl1pPr>
          </a:lstStyle>
          <a:p>
            <a:pPr rtl="0"/>
            <a:r>
              <a:rPr lang="en-GB" noProof="0"/>
              <a:t>Click icon to add picture</a:t>
            </a:r>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12376" y="1757980"/>
            <a:ext cx="867600" cy="868680"/>
          </a:xfrm>
          <a:prstGeom prst="ellipse">
            <a:avLst/>
          </a:prstGeom>
          <a:noFill/>
          <a:ln w="19050">
            <a:noFill/>
          </a:ln>
        </p:spPr>
        <p:txBody>
          <a:bodyPr rtlCol="0" anchor="ctr" anchorCtr="0">
            <a:normAutofit/>
          </a:bodyPr>
          <a:lstStyle>
            <a:lvl1pPr marL="0" indent="0" algn="ctr">
              <a:buNone/>
              <a:defRPr sz="1200">
                <a:solidFill>
                  <a:schemeClr val="bg1"/>
                </a:solidFill>
              </a:defRPr>
            </a:lvl1pPr>
          </a:lstStyle>
          <a:p>
            <a:pPr rtl="0"/>
            <a:r>
              <a:rPr lang="en-GB" noProof="0"/>
              <a:t>Click icon to add picture</a:t>
            </a:r>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047686" y="1757980"/>
            <a:ext cx="867600" cy="868680"/>
          </a:xfrm>
          <a:prstGeom prst="ellipse">
            <a:avLst/>
          </a:prstGeom>
          <a:noFill/>
          <a:ln w="19050">
            <a:noFill/>
          </a:ln>
        </p:spPr>
        <p:txBody>
          <a:bodyPr rtlCol="0" anchor="ctr" anchorCtr="0">
            <a:normAutofit/>
          </a:bodyPr>
          <a:lstStyle>
            <a:lvl1pPr marL="0" indent="0" algn="ctr">
              <a:buNone/>
              <a:defRPr sz="1200">
                <a:solidFill>
                  <a:schemeClr val="bg1"/>
                </a:solidFill>
              </a:defRPr>
            </a:lvl1pPr>
          </a:lstStyle>
          <a:p>
            <a:pPr rtl="0"/>
            <a:r>
              <a:rPr lang="en-GB" noProof="0"/>
              <a:t>Click icon to add picture</a:t>
            </a:r>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977066" y="3890091"/>
            <a:ext cx="867600" cy="868680"/>
          </a:xfrm>
          <a:prstGeom prst="ellipse">
            <a:avLst/>
          </a:prstGeom>
          <a:noFill/>
          <a:ln w="19050">
            <a:noFill/>
          </a:ln>
        </p:spPr>
        <p:txBody>
          <a:bodyPr rtlCol="0" anchor="ctr" anchorCtr="0">
            <a:normAutofit/>
          </a:bodyPr>
          <a:lstStyle>
            <a:lvl1pPr marL="0" indent="0" algn="ctr">
              <a:buNone/>
              <a:defRPr sz="1200">
                <a:solidFill>
                  <a:schemeClr val="bg1"/>
                </a:solidFill>
              </a:defRPr>
            </a:lvl1pPr>
          </a:lstStyle>
          <a:p>
            <a:pPr rtl="0"/>
            <a:r>
              <a:rPr lang="en-GB" noProof="0"/>
              <a:t>Click icon to add picture</a:t>
            </a:r>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12376" y="3890091"/>
            <a:ext cx="867600" cy="868680"/>
          </a:xfrm>
          <a:prstGeom prst="ellipse">
            <a:avLst/>
          </a:prstGeom>
          <a:noFill/>
          <a:ln w="19050">
            <a:noFill/>
          </a:ln>
        </p:spPr>
        <p:txBody>
          <a:bodyPr rtlCol="0" anchor="ctr" anchorCtr="0">
            <a:normAutofit/>
          </a:bodyPr>
          <a:lstStyle>
            <a:lvl1pPr marL="0" indent="0" algn="ctr">
              <a:buNone/>
              <a:defRPr sz="1200">
                <a:solidFill>
                  <a:schemeClr val="bg1"/>
                </a:solidFill>
              </a:defRPr>
            </a:lvl1pPr>
          </a:lstStyle>
          <a:p>
            <a:pPr rtl="0"/>
            <a:r>
              <a:rPr lang="en-GB" noProof="0"/>
              <a:t>Click icon to add picture</a:t>
            </a:r>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047686" y="3890091"/>
            <a:ext cx="867600" cy="868680"/>
          </a:xfrm>
          <a:prstGeom prst="ellipse">
            <a:avLst/>
          </a:prstGeom>
          <a:noFill/>
          <a:ln w="19050">
            <a:noFill/>
          </a:ln>
        </p:spPr>
        <p:txBody>
          <a:bodyPr rtlCol="0" anchor="ctr" anchorCtr="0">
            <a:normAutofit/>
          </a:bodyPr>
          <a:lstStyle>
            <a:lvl1pPr marL="0" indent="0" algn="ctr">
              <a:buNone/>
              <a:defRPr sz="1200">
                <a:solidFill>
                  <a:schemeClr val="bg1"/>
                </a:solidFill>
              </a:defRPr>
            </a:lvl1pPr>
          </a:lstStyle>
          <a:p>
            <a:pPr rtl="0"/>
            <a:r>
              <a:rPr lang="en-GB" noProof="0"/>
              <a:t>Click icon to add picture</a:t>
            </a:r>
          </a:p>
        </p:txBody>
      </p:sp>
    </p:spTree>
    <p:extLst>
      <p:ext uri="{BB962C8B-B14F-4D97-AF65-F5344CB8AC3E}">
        <p14:creationId xmlns:p14="http://schemas.microsoft.com/office/powerpoint/2010/main" val="2236601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Overview">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rtlCol="0"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pPr rtl="0"/>
            <a:r>
              <a:rPr lang="en-GB" noProof="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rtlCol="0">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rtlCol="0"/>
          <a:lstStyle/>
          <a:p>
            <a:pPr rtl="0"/>
            <a:fld id="{747E47B6-78DB-493F-BCE8-225FD80562B2}" type="datetime1">
              <a:rPr lang="en-GB" noProof="0" smtClean="0"/>
              <a:t>03/10/2024</a:t>
            </a:fld>
            <a:endParaRPr lang="en-GB" noProof="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rtlCol="0"/>
          <a:lstStyle/>
          <a:p>
            <a:pPr rtl="0"/>
            <a:r>
              <a:rPr lang="en-GB" noProof="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solidFill>
                <a:schemeClr val="bg2"/>
              </a:solidFill>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en-GB" noProof="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rtlCol="0">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rtlCol="0">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rtlCol="0">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rtlCol="0">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rtlCol="0">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2876273"/>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GB" noProof="0"/>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2876273"/>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GB" noProof="0"/>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2876273"/>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GB" noProof="0"/>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4987478"/>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GB" noProof="0"/>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4987478"/>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GB" noProof="0"/>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4987478"/>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GB" noProof="0"/>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tx1">
                    <a:lumMod val="75000"/>
                    <a:lumOff val="25000"/>
                  </a:schemeClr>
                </a:solidFill>
              </a:defRPr>
            </a:lvl1pPr>
          </a:lstStyle>
          <a:p>
            <a:pPr rtl="0"/>
            <a:r>
              <a:rPr lang="en-GB" noProof="0"/>
              <a:t>Click icon to add picture</a:t>
            </a:r>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tx1">
                    <a:lumMod val="75000"/>
                    <a:lumOff val="25000"/>
                  </a:schemeClr>
                </a:solidFill>
              </a:defRPr>
            </a:lvl1pPr>
          </a:lstStyle>
          <a:p>
            <a:pPr rtl="0"/>
            <a:r>
              <a:rPr lang="en-GB" noProof="0"/>
              <a:t>Click icon to add picture</a:t>
            </a:r>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tx1">
                    <a:lumMod val="75000"/>
                    <a:lumOff val="25000"/>
                  </a:schemeClr>
                </a:solidFill>
              </a:defRPr>
            </a:lvl1pPr>
          </a:lstStyle>
          <a:p>
            <a:pPr rtl="0"/>
            <a:r>
              <a:rPr lang="en-GB" noProof="0"/>
              <a:t>Click icon to add picture</a:t>
            </a:r>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tx1">
                    <a:lumMod val="75000"/>
                    <a:lumOff val="25000"/>
                  </a:schemeClr>
                </a:solidFill>
              </a:defRPr>
            </a:lvl1pPr>
          </a:lstStyle>
          <a:p>
            <a:pPr rtl="0"/>
            <a:r>
              <a:rPr lang="en-GB" noProof="0"/>
              <a:t>Click icon to add picture</a:t>
            </a:r>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tx1">
                    <a:lumMod val="75000"/>
                    <a:lumOff val="25000"/>
                  </a:schemeClr>
                </a:solidFill>
              </a:defRPr>
            </a:lvl1pPr>
          </a:lstStyle>
          <a:p>
            <a:pPr rtl="0"/>
            <a:r>
              <a:rPr lang="en-GB" noProof="0"/>
              <a:t>Click icon to add picture</a:t>
            </a:r>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tx1">
                    <a:lumMod val="75000"/>
                    <a:lumOff val="25000"/>
                  </a:schemeClr>
                </a:solidFill>
              </a:defRPr>
            </a:lvl1pPr>
          </a:lstStyle>
          <a:p>
            <a:pPr rtl="0"/>
            <a:r>
              <a:rPr lang="en-GB" noProof="0"/>
              <a:t>Click icon to add picture</a:t>
            </a:r>
          </a:p>
        </p:txBody>
      </p:sp>
    </p:spTree>
    <p:extLst>
      <p:ext uri="{BB962C8B-B14F-4D97-AF65-F5344CB8AC3E}">
        <p14:creationId xmlns:p14="http://schemas.microsoft.com/office/powerpoint/2010/main" val="326096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rtlCol="0" anchor="b">
            <a:noAutofit/>
          </a:bodyPr>
          <a:lstStyle>
            <a:lvl1pPr>
              <a:defRPr lang="en-US" sz="4000" b="1" kern="1200" dirty="0">
                <a:solidFill>
                  <a:schemeClr val="bg1"/>
                </a:solidFill>
                <a:latin typeface="+mj-lt"/>
                <a:ea typeface="+mj-ea"/>
                <a:cs typeface="+mj-cs"/>
              </a:defRPr>
            </a:lvl1pPr>
          </a:lstStyle>
          <a:p>
            <a:pPr rtl="0"/>
            <a:r>
              <a:rPr lang="en-GB" noProof="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rtlCol="0"/>
          <a:lstStyle/>
          <a:p>
            <a:pPr rtl="0"/>
            <a:fld id="{0C1E9BBE-FD7E-46D2-9B4E-1B94E796C945}" type="datetime1">
              <a:rPr lang="en-GB" noProof="0" smtClean="0"/>
              <a:t>03/10/2024</a:t>
            </a:fld>
            <a:endParaRPr lang="en-GB" noProof="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rtlCol="0"/>
          <a:lstStyle/>
          <a:p>
            <a:pPr rtl="0"/>
            <a:r>
              <a:rPr lang="en-GB" noProof="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rtlCol="0">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GB" noProof="0"/>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rtlCol="0">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GB" noProof="0"/>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rtlCol="0">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GB" noProof="0"/>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GB" noProof="0"/>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GB" noProof="0"/>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GB" noProof="0"/>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GB" noProof="0"/>
              <a:t>Click icon to add picture</a:t>
            </a:r>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GB" noProof="0"/>
              <a:t>Click icon to add picture</a:t>
            </a:r>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GB" noProof="0"/>
              <a:t>Click icon to add picture</a:t>
            </a:r>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GB" noProof="0"/>
              <a:t>Click icon to add picture</a:t>
            </a:r>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GB" noProof="0"/>
              <a:t>Click icon to add picture</a:t>
            </a:r>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GB" noProof="0"/>
              <a:t>Click icon to add picture</a:t>
            </a:r>
          </a:p>
        </p:txBody>
      </p:sp>
      <p:cxnSp>
        <p:nvCxnSpPr>
          <p:cNvPr id="57" name="Straight Connector 56">
            <a:extLst>
              <a:ext uri="{FF2B5EF4-FFF2-40B4-BE49-F238E27FC236}">
                <a16:creationId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34" name="Straight Connector 33">
            <a:extLst>
              <a:ext uri="{FF2B5EF4-FFF2-40B4-BE49-F238E27FC236}">
                <a16:creationId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218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rtlCol="0" anchor="b">
            <a:normAutofit/>
          </a:bodyPr>
          <a:lstStyle>
            <a:lvl1pPr algn="l">
              <a:defRPr sz="5500" b="1">
                <a:solidFill>
                  <a:schemeClr val="bg1"/>
                </a:solidFill>
              </a:defRPr>
            </a:lvl1pPr>
          </a:lstStyle>
          <a:p>
            <a:pPr rtl="0"/>
            <a:r>
              <a:rPr lang="en-GB"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Lorem Ipsum</a:t>
            </a:r>
            <a:br>
              <a:rPr lang="en-GB" noProof="0"/>
            </a:br>
            <a:r>
              <a:rPr lang="en-GB"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6A5C446A-8829-41BF-8F7A-B65235F46717}" type="datetime1">
              <a:rPr lang="en-GB" noProof="0" smtClean="0"/>
              <a:t>03/10/2024</a:t>
            </a:fld>
            <a:endParaRPr lang="en-GB"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rtlCol="0"/>
          <a:lstStyle>
            <a:lvl1pPr marL="0" indent="0" algn="r">
              <a:buNone/>
              <a:defRPr lang="en-US" sz="3000" b="1" i="0" kern="1200" dirty="0">
                <a:solidFill>
                  <a:schemeClr val="tx2"/>
                </a:solidFill>
                <a:latin typeface="+mn-lt"/>
                <a:ea typeface="+mn-ea"/>
                <a:cs typeface="+mn-cs"/>
              </a:defRPr>
            </a:lvl1pPr>
          </a:lstStyle>
          <a:p>
            <a:pPr lvl="0" rtl="0"/>
            <a:r>
              <a:rPr lang="en-GB" noProof="0"/>
              <a:t>20XX</a:t>
            </a:r>
          </a:p>
        </p:txBody>
      </p:sp>
    </p:spTree>
    <p:extLst>
      <p:ext uri="{BB962C8B-B14F-4D97-AF65-F5344CB8AC3E}">
        <p14:creationId xmlns:p14="http://schemas.microsoft.com/office/powerpoint/2010/main" val="16251742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rtlCol="0" anchor="b">
            <a:noAutofit/>
          </a:bodyPr>
          <a:lstStyle>
            <a:lvl1pPr>
              <a:defRPr lang="en-US" sz="4000" b="1" kern="1200" dirty="0">
                <a:solidFill>
                  <a:schemeClr val="bg1"/>
                </a:solidFill>
                <a:latin typeface="+mj-lt"/>
                <a:ea typeface="+mj-ea"/>
                <a:cs typeface="+mj-cs"/>
              </a:defRPr>
            </a:lvl1pPr>
          </a:lstStyle>
          <a:p>
            <a:pPr rtl="0"/>
            <a:r>
              <a:rPr lang="en-GB" noProof="0"/>
              <a:t>OVERVIEW</a:t>
            </a:r>
            <a:br>
              <a:rPr lang="en-GB" noProof="0"/>
            </a:br>
            <a:r>
              <a:rPr lang="en-GB" noProof="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rtlCol="0"/>
          <a:lstStyle/>
          <a:p>
            <a:pPr rtl="0"/>
            <a:fld id="{9C08E4EE-E882-40F9-84C4-4607914EBEB1}" type="datetime1">
              <a:rPr lang="en-GB" noProof="0" smtClean="0"/>
              <a:t>03/10/2024</a:t>
            </a:fld>
            <a:endParaRPr lang="en-GB" noProof="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rtlCol="0"/>
          <a:lstStyle/>
          <a:p>
            <a:pPr rtl="0"/>
            <a:r>
              <a:rPr lang="en-GB" noProof="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AC031692-3E92-4C7E-A067-5F49BD126705}"/>
              </a:ext>
            </a:extLst>
          </p:cNvPr>
          <p:cNvSpPr>
            <a:spLocks noGrp="1"/>
          </p:cNvSpPr>
          <p:nvPr>
            <p:ph type="body" sz="quarter" idx="15" hasCustomPrompt="1"/>
          </p:nvPr>
        </p:nvSpPr>
        <p:spPr>
          <a:xfrm>
            <a:off x="11084400" y="838800"/>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GB" noProof="0"/>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GB" noProof="0"/>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GB" noProof="0"/>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GB" noProof="0"/>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GB" noProof="0"/>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GB" noProof="0"/>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GB" noProof="0"/>
              <a:t>Click icon to add picture</a:t>
            </a:r>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GB" noProof="0"/>
              <a:t>Click icon to add picture</a:t>
            </a:r>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GB" noProof="0"/>
              <a:t>Click icon to add picture</a:t>
            </a:r>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GB" noProof="0"/>
              <a:t>Click icon to add picture</a:t>
            </a:r>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GB" noProof="0"/>
              <a:t>Click icon to add picture</a:t>
            </a:r>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GB" noProof="0"/>
              <a:t>Click icon to add picture</a:t>
            </a:r>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3273545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rtlCol="0"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pPr rtl="0"/>
            <a:r>
              <a:rPr lang="en-GB" noProof="0"/>
              <a:t>OVERVIEW</a:t>
            </a:r>
            <a:br>
              <a:rPr lang="en-GB" noProof="0"/>
            </a:br>
            <a:r>
              <a:rPr lang="en-GB" noProof="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rtlCol="0">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rtlCol="0"/>
          <a:lstStyle/>
          <a:p>
            <a:pPr rtl="0"/>
            <a:fld id="{A6F36BFF-7D9C-48D2-8AD3-AF0BE64CCE4E}" type="datetime1">
              <a:rPr lang="en-GB" noProof="0" smtClean="0"/>
              <a:t>03/10/2024</a:t>
            </a:fld>
            <a:endParaRPr lang="en-GB" noProof="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rtlCol="0"/>
          <a:lstStyle>
            <a:lvl1pPr>
              <a:defRPr>
                <a:solidFill>
                  <a:schemeClr val="accent1"/>
                </a:solidFill>
              </a:defRPr>
            </a:lvl1pPr>
          </a:lstStyle>
          <a:p>
            <a:pPr rtl="0"/>
            <a:r>
              <a:rPr lang="en-GB" noProof="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rtlCol="0">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rtlCol="0">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GB" noProof="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GB" noProof="0"/>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rtlCol="0">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GB" noProof="0"/>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GB" noProof="0"/>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rtlCol="0">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GB" noProof="0"/>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GB" noProof="0"/>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rtlCol="0">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GB" noProof="0"/>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bg1"/>
                </a:solidFill>
              </a:defRPr>
            </a:lvl1pPr>
          </a:lstStyle>
          <a:p>
            <a:pPr rtl="0"/>
            <a:r>
              <a:rPr lang="en-GB" noProof="0"/>
              <a:t>Click icon to add picture</a:t>
            </a:r>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GB" noProof="0"/>
              <a:t>Click icon to add picture</a:t>
            </a:r>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GB" noProof="0"/>
              <a:t>Click icon to add picture</a:t>
            </a:r>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rtlCol="0" anchor="ctr" anchorCtr="0">
            <a:normAutofit/>
          </a:bodyPr>
          <a:lstStyle>
            <a:lvl1pPr marL="0" indent="0" algn="ctr">
              <a:buNone/>
              <a:defRPr sz="1200">
                <a:solidFill>
                  <a:schemeClr val="bg1"/>
                </a:solidFill>
              </a:defRPr>
            </a:lvl1pPr>
          </a:lstStyle>
          <a:p>
            <a:pPr rtl="0"/>
            <a:r>
              <a:rPr lang="en-GB" noProof="0"/>
              <a:t>Click icon to add picture</a:t>
            </a:r>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GB" noProof="0"/>
              <a:t>Click icon to add picture</a:t>
            </a:r>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rtlCol="0" anchor="ctr" anchorCtr="0">
            <a:normAutofit/>
          </a:bodyPr>
          <a:lstStyle>
            <a:lvl1pPr marL="0" indent="0" algn="ctr">
              <a:buNone/>
              <a:defRPr sz="1200">
                <a:solidFill>
                  <a:schemeClr val="bg1"/>
                </a:solidFill>
              </a:defRPr>
            </a:lvl1pPr>
          </a:lstStyle>
          <a:p>
            <a:pPr rtl="0"/>
            <a:r>
              <a:rPr lang="en-GB" noProof="0"/>
              <a:t>Click icon to add picture</a:t>
            </a:r>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13920621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rtlCol="0">
            <a:noAutofit/>
          </a:bodyPr>
          <a:lstStyle>
            <a:lvl1pPr>
              <a:defRPr sz="5500"/>
            </a:lvl1pPr>
          </a:lstStyle>
          <a:p>
            <a:pPr rtl="0"/>
            <a:r>
              <a:rPr lang="en-GB" noProof="0"/>
              <a:t>THANK</a:t>
            </a:r>
            <a:br>
              <a:rPr lang="en-GB" noProof="0"/>
            </a:br>
            <a:r>
              <a:rPr lang="en-GB" noProof="0"/>
              <a:t>YOU!</a:t>
            </a:r>
          </a:p>
        </p:txBody>
      </p:sp>
      <p:sp>
        <p:nvSpPr>
          <p:cNvPr id="4" name="Date Placeholder 3">
            <a:extLst>
              <a:ext uri="{FF2B5EF4-FFF2-40B4-BE49-F238E27FC236}">
                <a16:creationId xmlns:a16="http://schemas.microsoft.com/office/drawing/2014/main" id="{59B46BDE-7853-435A-80A6-D25940D17A54}"/>
              </a:ext>
            </a:extLst>
          </p:cNvPr>
          <p:cNvSpPr>
            <a:spLocks noGrp="1"/>
          </p:cNvSpPr>
          <p:nvPr>
            <p:ph type="dt" sz="half" idx="10"/>
          </p:nvPr>
        </p:nvSpPr>
        <p:spPr/>
        <p:txBody>
          <a:bodyPr rtlCol="0"/>
          <a:lstStyle/>
          <a:p>
            <a:pPr rtl="0"/>
            <a:fld id="{7BE49457-38ED-4DCD-B5E8-08B7939CCCDC}" type="datetime1">
              <a:rPr lang="en-GB" noProof="0" smtClean="0"/>
              <a:t>03/10/2024</a:t>
            </a:fld>
            <a:endParaRPr lang="en-GB" noProof="0"/>
          </a:p>
        </p:txBody>
      </p:sp>
      <p:sp>
        <p:nvSpPr>
          <p:cNvPr id="5" name="Footer Placeholder 4">
            <a:extLst>
              <a:ext uri="{FF2B5EF4-FFF2-40B4-BE49-F238E27FC236}">
                <a16:creationId xmlns:a16="http://schemas.microsoft.com/office/drawing/2014/main" id="{B4C83E82-A916-403C-8BE8-252132A9420A}"/>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1C7F2326-238E-4FE6-8842-680DE4A0432D}"/>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0" name="Subtitle 2">
            <a:extLst>
              <a:ext uri="{FF2B5EF4-FFF2-40B4-BE49-F238E27FC236}">
                <a16:creationId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Lorem Ipsum</a:t>
            </a:r>
            <a:br>
              <a:rPr lang="en-GB" noProof="0"/>
            </a:br>
            <a:r>
              <a:rPr lang="en-GB" noProof="0"/>
              <a:t>Dolor</a:t>
            </a:r>
          </a:p>
        </p:txBody>
      </p:sp>
      <p:cxnSp>
        <p:nvCxnSpPr>
          <p:cNvPr id="11" name="Straight Connector 10">
            <a:extLst>
              <a:ext uri="{FF2B5EF4-FFF2-40B4-BE49-F238E27FC236}">
                <a16:creationId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rtlCol="0"/>
          <a:lstStyle>
            <a:lvl1pPr marL="0" indent="0" algn="r">
              <a:buNone/>
              <a:defRPr lang="en-US" sz="3000" b="1" i="0" kern="1200" dirty="0">
                <a:solidFill>
                  <a:schemeClr val="tx2"/>
                </a:solidFill>
                <a:latin typeface="+mn-lt"/>
                <a:ea typeface="+mn-ea"/>
                <a:cs typeface="+mn-cs"/>
              </a:defRPr>
            </a:lvl1pPr>
          </a:lstStyle>
          <a:p>
            <a:pPr lvl="0" rtl="0"/>
            <a:r>
              <a:rPr lang="en-GB" noProof="0"/>
              <a:t>20XX</a:t>
            </a:r>
          </a:p>
        </p:txBody>
      </p:sp>
    </p:spTree>
    <p:extLst>
      <p:ext uri="{BB962C8B-B14F-4D97-AF65-F5344CB8AC3E}">
        <p14:creationId xmlns:p14="http://schemas.microsoft.com/office/powerpoint/2010/main" val="405858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rtlCol="0" anchor="b">
            <a:normAutofit/>
          </a:bodyPr>
          <a:lstStyle>
            <a:lvl1pPr algn="l">
              <a:defRPr sz="5500" b="1">
                <a:solidFill>
                  <a:schemeClr val="bg1"/>
                </a:solidFill>
              </a:defRPr>
            </a:lvl1pPr>
          </a:lstStyle>
          <a:p>
            <a:pPr rtl="0"/>
            <a:r>
              <a:rPr lang="en-GB" noProof="0"/>
              <a:t>THANK</a:t>
            </a:r>
            <a:br>
              <a:rPr lang="en-GB" noProof="0"/>
            </a:br>
            <a:r>
              <a:rPr lang="en-GB" noProof="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Lorem Ipsum</a:t>
            </a:r>
            <a:br>
              <a:rPr lang="en-GB" noProof="0"/>
            </a:br>
            <a:r>
              <a:rPr lang="en-GB"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723FFCF8-16B7-4491-99BE-3CE823977561}" type="datetime1">
              <a:rPr lang="en-GB" noProof="0" smtClean="0"/>
              <a:t>03/10/2024</a:t>
            </a:fld>
            <a:endParaRPr lang="en-GB"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rtlCol="0"/>
          <a:lstStyle>
            <a:lvl1pPr marL="0" indent="0" algn="r">
              <a:buNone/>
              <a:defRPr lang="en-US" sz="3000" b="1" i="0" kern="1200" dirty="0">
                <a:solidFill>
                  <a:schemeClr val="tx2"/>
                </a:solidFill>
                <a:latin typeface="+mn-lt"/>
                <a:ea typeface="+mn-ea"/>
                <a:cs typeface="+mn-cs"/>
              </a:defRPr>
            </a:lvl1pPr>
          </a:lstStyle>
          <a:p>
            <a:pPr lvl="0" rtl="0"/>
            <a:r>
              <a:rPr lang="en-GB" noProof="0"/>
              <a:t>20XX</a:t>
            </a:r>
          </a:p>
        </p:txBody>
      </p:sp>
    </p:spTree>
    <p:extLst>
      <p:ext uri="{BB962C8B-B14F-4D97-AF65-F5344CB8AC3E}">
        <p14:creationId xmlns:p14="http://schemas.microsoft.com/office/powerpoint/2010/main" val="5349505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rtlCol="0" anchor="b">
            <a:normAutofit/>
          </a:bodyPr>
          <a:lstStyle>
            <a:lvl1pPr algn="l">
              <a:defRPr sz="5500" b="1">
                <a:solidFill>
                  <a:schemeClr val="bg1"/>
                </a:solidFill>
              </a:defRPr>
            </a:lvl1pPr>
          </a:lstStyle>
          <a:p>
            <a:pPr rtl="0"/>
            <a:r>
              <a:rPr lang="en-GB"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601A6BA3-57D0-4F37-992F-11EF8C30718E}" type="datetime1">
              <a:rPr lang="en-GB" noProof="0" smtClean="0"/>
              <a:t>03/10/2024</a:t>
            </a:fld>
            <a:endParaRPr lang="en-GB"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rtlCol="0"/>
          <a:lstStyle>
            <a:lvl1pPr marL="0" indent="0" algn="r">
              <a:buNone/>
              <a:defRPr lang="en-US" sz="3000" b="1" i="0" kern="1200" dirty="0">
                <a:solidFill>
                  <a:schemeClr val="bg2"/>
                </a:solidFill>
                <a:latin typeface="+mn-lt"/>
                <a:ea typeface="+mn-ea"/>
                <a:cs typeface="+mn-cs"/>
              </a:defRPr>
            </a:lvl1pPr>
          </a:lstStyle>
          <a:p>
            <a:pPr lvl="0" rtl="0"/>
            <a:r>
              <a:rPr lang="en-GB" noProof="0"/>
              <a:t>20XX</a:t>
            </a:r>
          </a:p>
        </p:txBody>
      </p:sp>
    </p:spTree>
    <p:extLst>
      <p:ext uri="{BB962C8B-B14F-4D97-AF65-F5344CB8AC3E}">
        <p14:creationId xmlns:p14="http://schemas.microsoft.com/office/powerpoint/2010/main" val="40836357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rtlCol="0" anchor="b">
            <a:normAutofit/>
          </a:bodyPr>
          <a:lstStyle>
            <a:lvl1pPr algn="l">
              <a:defRPr sz="5500" b="1">
                <a:solidFill>
                  <a:schemeClr val="bg1"/>
                </a:solidFill>
              </a:defRPr>
            </a:lvl1pPr>
          </a:lstStyle>
          <a:p>
            <a:pPr rtl="0"/>
            <a:r>
              <a:rPr lang="en-GB" noProof="0"/>
              <a:t>THANK</a:t>
            </a:r>
            <a:br>
              <a:rPr lang="en-GB" noProof="0"/>
            </a:br>
            <a:r>
              <a:rPr lang="en-GB" noProof="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rtlCol="0">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Lorem Ipsum</a:t>
            </a:r>
            <a:br>
              <a:rPr lang="en-GB" noProof="0"/>
            </a:br>
            <a:r>
              <a:rPr lang="en-GB"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3DA2824F-ABB3-4DD3-93C0-EBC2D8DEE1F5}" type="datetime1">
              <a:rPr lang="en-GB" noProof="0" smtClean="0"/>
              <a:t>03/10/2024</a:t>
            </a:fld>
            <a:endParaRPr lang="en-GB"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rtlCol="0"/>
          <a:lstStyle>
            <a:lvl1pPr marL="0" indent="0" algn="r">
              <a:buNone/>
              <a:defRPr lang="en-US" sz="3000" b="1" i="0" kern="1200" dirty="0">
                <a:solidFill>
                  <a:schemeClr val="tx2"/>
                </a:solidFill>
                <a:latin typeface="+mn-lt"/>
                <a:ea typeface="+mn-ea"/>
                <a:cs typeface="+mn-cs"/>
              </a:defRPr>
            </a:lvl1pPr>
          </a:lstStyle>
          <a:p>
            <a:pPr lvl="0" rtl="0"/>
            <a:r>
              <a:rPr lang="en-GB" noProof="0"/>
              <a:t>20XX</a:t>
            </a:r>
          </a:p>
        </p:txBody>
      </p:sp>
    </p:spTree>
    <p:extLst>
      <p:ext uri="{BB962C8B-B14F-4D97-AF65-F5344CB8AC3E}">
        <p14:creationId xmlns:p14="http://schemas.microsoft.com/office/powerpoint/2010/main" val="42027339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rtlCol="0" anchor="b">
            <a:normAutofit/>
          </a:bodyPr>
          <a:lstStyle>
            <a:lvl1pPr algn="l">
              <a:defRPr sz="5500" b="1">
                <a:gradFill>
                  <a:gsLst>
                    <a:gs pos="0">
                      <a:schemeClr val="bg2"/>
                    </a:gs>
                    <a:gs pos="100000">
                      <a:schemeClr val="accent1"/>
                    </a:gs>
                  </a:gsLst>
                  <a:lin ang="0" scaled="1"/>
                </a:gradFill>
              </a:defRPr>
            </a:lvl1pPr>
          </a:lstStyle>
          <a:p>
            <a:pPr rtl="0"/>
            <a:r>
              <a:rPr lang="en-GB"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rtlCol="0">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B83C80D3-A338-4A4F-80D2-978975A22C8D}" type="datetime1">
              <a:rPr lang="en-GB" noProof="0" smtClean="0"/>
              <a:t>03/10/2024</a:t>
            </a:fld>
            <a:endParaRPr lang="en-GB"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lvl1pPr>
              <a:defRPr>
                <a:solidFill>
                  <a:schemeClr val="accent1"/>
                </a:solidFill>
              </a:defRPr>
            </a:lvl1pPr>
          </a:lstStyle>
          <a:p>
            <a:pPr rtl="0"/>
            <a:r>
              <a:rPr lang="en-GB"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lvl1pPr>
              <a:defRPr>
                <a:solidFill>
                  <a:schemeClr val="accent1"/>
                </a:solidFill>
              </a:defRPr>
            </a:lvl1pPr>
          </a:lstStyle>
          <a:p>
            <a:pPr rtl="0"/>
            <a:fld id="{95CBEC59-7FF9-4688-98DF-89832A0C9025}" type="slidenum">
              <a:rPr lang="en-GB" noProof="0" smtClean="0"/>
              <a:pPr/>
              <a:t>‹#›</a:t>
            </a:fld>
            <a:endParaRPr lang="en-GB"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rtlCol="0"/>
          <a:lstStyle>
            <a:lvl1pPr marL="0" indent="0" algn="l">
              <a:buNone/>
              <a:defRPr lang="en-US" sz="3000" b="1" i="0" kern="1200" dirty="0">
                <a:solidFill>
                  <a:schemeClr val="tx2"/>
                </a:solidFill>
                <a:latin typeface="+mn-lt"/>
                <a:ea typeface="+mn-ea"/>
                <a:cs typeface="+mn-cs"/>
              </a:defRPr>
            </a:lvl1pPr>
          </a:lstStyle>
          <a:p>
            <a:pPr lvl="0" rtl="0"/>
            <a:r>
              <a:rPr lang="en-GB" noProof="0"/>
              <a:t>20XX</a:t>
            </a:r>
          </a:p>
        </p:txBody>
      </p:sp>
      <p:cxnSp>
        <p:nvCxnSpPr>
          <p:cNvPr id="14" name="Straight Connector 13">
            <a:extLst>
              <a:ext uri="{FF2B5EF4-FFF2-40B4-BE49-F238E27FC236}">
                <a16:creationId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180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rtlCol="0" anchor="b">
            <a:normAutofit/>
          </a:bodyPr>
          <a:lstStyle>
            <a:lvl1pPr algn="l">
              <a:defRPr sz="5500" b="1">
                <a:gradFill>
                  <a:gsLst>
                    <a:gs pos="0">
                      <a:schemeClr val="bg2"/>
                    </a:gs>
                    <a:gs pos="100000">
                      <a:schemeClr val="accent1"/>
                    </a:gs>
                  </a:gsLst>
                  <a:lin ang="0" scaled="1"/>
                </a:gradFill>
              </a:defRPr>
            </a:lvl1pPr>
          </a:lstStyle>
          <a:p>
            <a:pPr rtl="0"/>
            <a:r>
              <a:rPr lang="en-GB"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rtlCol="0">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rtlCol="0"/>
          <a:lstStyle/>
          <a:p>
            <a:pPr rtl="0"/>
            <a:fld id="{3FC30491-94FA-47F5-AF09-29E4D8FEFEA7}" type="datetime1">
              <a:rPr lang="en-GB" noProof="0" smtClean="0"/>
              <a:t>03/10/2024</a:t>
            </a:fld>
            <a:endParaRPr lang="en-GB"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rtlCol="0"/>
          <a:lstStyle>
            <a:lvl1pPr marL="0" indent="0" algn="l">
              <a:buNone/>
              <a:defRPr lang="en-US" sz="3000" b="1" i="0" kern="1200" dirty="0">
                <a:solidFill>
                  <a:schemeClr val="tx2"/>
                </a:solidFill>
                <a:latin typeface="+mn-lt"/>
                <a:ea typeface="+mn-ea"/>
                <a:cs typeface="+mn-cs"/>
              </a:defRPr>
            </a:lvl1pPr>
          </a:lstStyle>
          <a:p>
            <a:pPr lvl="0" rtl="0"/>
            <a:r>
              <a:rPr lang="en-GB" noProof="0"/>
              <a:t>20XX</a:t>
            </a:r>
          </a:p>
        </p:txBody>
      </p:sp>
    </p:spTree>
    <p:extLst>
      <p:ext uri="{BB962C8B-B14F-4D97-AF65-F5344CB8AC3E}">
        <p14:creationId xmlns:p14="http://schemas.microsoft.com/office/powerpoint/2010/main" val="986155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rtlCol="0"/>
          <a:lstStyle>
            <a:lvl1pPr>
              <a:defRPr/>
            </a:lvl1pPr>
          </a:lstStyle>
          <a:p>
            <a:pPr rtl="0"/>
            <a:r>
              <a:rPr lang="en-GB" noProof="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775165"/>
            <a:ext cx="9971158" cy="2427923"/>
          </a:xfrm>
        </p:spPr>
        <p:txBody>
          <a:bodyPr rtlCol="0">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rtl="0"/>
            <a:r>
              <a:rPr lang="en-GB" noProof="0"/>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87CF992D-B4BA-48CD-B1A4-FE1EE0D2D645}" type="datetime1">
              <a:rPr lang="en-GB" noProof="0" smtClean="0"/>
              <a:t>03/10/2024</a:t>
            </a:fld>
            <a:endParaRPr lang="en-GB" noProof="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rtlCol="0">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810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rtlCol="0"/>
          <a:lstStyle>
            <a:lvl1pPr>
              <a:defRPr>
                <a:gradFill>
                  <a:gsLst>
                    <a:gs pos="0">
                      <a:schemeClr val="bg2"/>
                    </a:gs>
                    <a:gs pos="100000">
                      <a:schemeClr val="accent1"/>
                    </a:gs>
                  </a:gsLst>
                  <a:lin ang="0" scaled="1"/>
                </a:gradFill>
              </a:defRPr>
            </a:lvl1pPr>
          </a:lstStyle>
          <a:p>
            <a:pPr rtl="0"/>
            <a:r>
              <a:rPr lang="en-GB" noProof="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rtlCol="0">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rtl="0"/>
            <a:r>
              <a:rPr lang="en-GB" noProof="0"/>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318E7718-5BA5-4479-B432-C1303AEC1636}" type="datetime1">
              <a:rPr lang="en-GB" noProof="0" smtClean="0"/>
              <a:t>03/10/2024</a:t>
            </a:fld>
            <a:endParaRPr lang="en-GB" noProof="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rtlCol="0">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accent1"/>
                </a:solidFill>
              </a:defRPr>
            </a:lvl1pPr>
          </a:lstStyle>
          <a:p>
            <a:pPr lvl="0" rtl="0"/>
            <a:r>
              <a:rPr lang="en-GB" noProof="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333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rtlCol="0"/>
          <a:lstStyle>
            <a:lvl1pPr>
              <a:defRPr/>
            </a:lvl1pPr>
          </a:lstStyle>
          <a:p>
            <a:pPr rtl="0"/>
            <a:r>
              <a:rPr lang="en-GB" noProof="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520" y="3581731"/>
            <a:ext cx="8997737" cy="2230464"/>
          </a:xfrm>
        </p:spPr>
        <p:txBody>
          <a:bodyPr rtlCol="0">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rtl="0"/>
            <a:r>
              <a:rPr lang="en-GB" noProof="0"/>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91DBA348-70E8-4381-8C93-182287B290A5}" type="datetime1">
              <a:rPr lang="en-GB" noProof="0" smtClean="0"/>
              <a:t>03/10/2024</a:t>
            </a:fld>
            <a:endParaRPr lang="en-GB" noProof="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400" y="6159402"/>
            <a:ext cx="2788169" cy="365125"/>
          </a:xfrm>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rtlCol="0">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688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rtlCol="0"/>
          <a:lstStyle>
            <a:lvl1pPr>
              <a:defRPr/>
            </a:lvl1pPr>
          </a:lstStyle>
          <a:p>
            <a:pPr rtl="0"/>
            <a:r>
              <a:rPr lang="en-GB" noProof="0"/>
              <a:t>CONTENT</a:t>
            </a:r>
            <a:br>
              <a:rPr lang="en-GB" noProof="0"/>
            </a:br>
            <a:r>
              <a:rPr lang="en-GB" noProof="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5871409" y="2588054"/>
            <a:ext cx="5228216" cy="3122935"/>
          </a:xfrm>
        </p:spPr>
        <p:txBody>
          <a:bodyPr rtlCol="0">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rtl="0"/>
            <a:r>
              <a:rPr lang="en-GB" noProof="0"/>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rtlCol="0"/>
          <a:lstStyle/>
          <a:p>
            <a:pPr rtl="0"/>
            <a:fld id="{AA545E89-2DC6-485A-AABA-CEF9EC255F6F}" type="datetime1">
              <a:rPr lang="en-GB" noProof="0" smtClean="0"/>
              <a:t>03/10/2024</a:t>
            </a:fld>
            <a:endParaRPr lang="en-GB" noProof="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rtlCol="0"/>
          <a:lstStyle/>
          <a:p>
            <a:pPr rtl="0"/>
            <a:r>
              <a:rPr lang="en-GB" noProof="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rtlCol="0"/>
          <a:lstStyle/>
          <a:p>
            <a:pPr rtl="0"/>
            <a:fld id="{95CBEC59-7FF9-4688-98DF-89832A0C9025}" type="slidenum">
              <a:rPr lang="en-GB" noProof="0" smtClean="0"/>
              <a:t>‹#›</a:t>
            </a:fld>
            <a:endParaRPr lang="en-GB" noProof="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rtlCol="0">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rtlCol="0">
            <a:normAutofit/>
          </a:bodyPr>
          <a:lstStyle>
            <a:lvl1pPr marL="0" indent="0" algn="l">
              <a:buNone/>
              <a:defRPr sz="1200" i="1">
                <a:solidFill>
                  <a:schemeClr val="tx2"/>
                </a:solidFill>
              </a:defRPr>
            </a:lvl1pPr>
          </a:lstStyle>
          <a:p>
            <a:pPr lvl="0" rtl="0"/>
            <a:r>
              <a:rPr lang="en-GB" noProof="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381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1E1EAD-812A-4236-9F79-679D72C2B82D}"/>
              </a:ext>
            </a:extLst>
          </p:cNvPr>
          <p:cNvSpPr>
            <a:spLocks noGrp="1"/>
          </p:cNvSpPr>
          <p:nvPr>
            <p:ph type="ftr" sz="quarter" idx="3"/>
          </p:nvPr>
        </p:nvSpPr>
        <p:spPr>
          <a:xfrm>
            <a:off x="614873" y="6187538"/>
            <a:ext cx="3256673" cy="365125"/>
          </a:xfrm>
          <a:prstGeom prst="rect">
            <a:avLst/>
          </a:prstGeom>
        </p:spPr>
        <p:txBody>
          <a:bodyPr vert="horz" lIns="91440" tIns="45720" rIns="91440" bIns="45720" rtlCol="0" anchor="ctr"/>
          <a:lstStyle>
            <a:lvl1pPr algn="l">
              <a:defRPr sz="1200" i="1">
                <a:solidFill>
                  <a:schemeClr val="tx2"/>
                </a:solidFill>
              </a:defRPr>
            </a:lvl1pPr>
          </a:lstStyle>
          <a:p>
            <a:pPr rtl="0"/>
            <a:r>
              <a:rPr lang="en-GB" noProof="0"/>
              <a:t>Presentation Title</a:t>
            </a:r>
          </a:p>
        </p:txBody>
      </p:sp>
      <p:sp>
        <p:nvSpPr>
          <p:cNvPr id="2" name="Title Placeholder 1">
            <a:extLst>
              <a:ext uri="{FF2B5EF4-FFF2-40B4-BE49-F238E27FC236}">
                <a16:creationId xmlns:a16="http://schemas.microsoft.com/office/drawing/2014/main" id="{65A38A25-0817-41BC-96A5-5012FE15C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n-GB" noProof="0"/>
              <a:t>Click to edit Master title style</a:t>
            </a:r>
          </a:p>
        </p:txBody>
      </p:sp>
      <p:sp>
        <p:nvSpPr>
          <p:cNvPr id="3" name="Text Placeholder 2">
            <a:extLst>
              <a:ext uri="{FF2B5EF4-FFF2-40B4-BE49-F238E27FC236}">
                <a16:creationId xmlns:a16="http://schemas.microsoft.com/office/drawing/2014/main" id="{1FA28A22-3D06-43EE-BD32-97F90FEA1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Date Placeholder 3">
            <a:extLst>
              <a:ext uri="{FF2B5EF4-FFF2-40B4-BE49-F238E27FC236}">
                <a16:creationId xmlns:a16="http://schemas.microsoft.com/office/drawing/2014/main" id="{98DAC635-0473-40DB-A82D-46D5F635BC1B}"/>
              </a:ext>
            </a:extLst>
          </p:cNvPr>
          <p:cNvSpPr>
            <a:spLocks noGrp="1"/>
          </p:cNvSpPr>
          <p:nvPr>
            <p:ph type="dt" sz="half" idx="2"/>
          </p:nvPr>
        </p:nvSpPr>
        <p:spPr>
          <a:xfrm>
            <a:off x="4724400" y="6187538"/>
            <a:ext cx="2743200" cy="365125"/>
          </a:xfrm>
          <a:prstGeom prst="rect">
            <a:avLst/>
          </a:prstGeom>
        </p:spPr>
        <p:txBody>
          <a:bodyPr vert="horz" lIns="91440" tIns="45720" rIns="91440" bIns="45720" rtlCol="0" anchor="ctr"/>
          <a:lstStyle>
            <a:lvl1pPr algn="l">
              <a:defRPr sz="1200" i="1">
                <a:solidFill>
                  <a:schemeClr val="tx2"/>
                </a:solidFill>
              </a:defRPr>
            </a:lvl1pPr>
          </a:lstStyle>
          <a:p>
            <a:pPr rtl="0"/>
            <a:fld id="{0265DECF-A8A6-41A3-8214-3EC78B833880}" type="datetime1">
              <a:rPr lang="en-GB" noProof="0" smtClean="0"/>
              <a:t>03/10/2024</a:t>
            </a:fld>
            <a:endParaRPr lang="en-GB" noProof="0" dirty="0"/>
          </a:p>
        </p:txBody>
      </p:sp>
      <p:sp>
        <p:nvSpPr>
          <p:cNvPr id="6" name="Slide Number Placeholder 5">
            <a:extLst>
              <a:ext uri="{FF2B5EF4-FFF2-40B4-BE49-F238E27FC236}">
                <a16:creationId xmlns:a16="http://schemas.microsoft.com/office/drawing/2014/main" id="{2FBD12B9-96FA-4883-88FA-2071321A4391}"/>
              </a:ext>
            </a:extLst>
          </p:cNvPr>
          <p:cNvSpPr>
            <a:spLocks noGrp="1"/>
          </p:cNvSpPr>
          <p:nvPr>
            <p:ph type="sldNum" sz="quarter" idx="4"/>
          </p:nvPr>
        </p:nvSpPr>
        <p:spPr>
          <a:xfrm>
            <a:off x="8849751" y="6187538"/>
            <a:ext cx="2743200" cy="365125"/>
          </a:xfrm>
          <a:prstGeom prst="rect">
            <a:avLst/>
          </a:prstGeom>
        </p:spPr>
        <p:txBody>
          <a:bodyPr vert="horz" lIns="91440" tIns="45720" rIns="91440" bIns="45720" rtlCol="0" anchor="ctr"/>
          <a:lstStyle>
            <a:lvl1pPr algn="r">
              <a:defRPr sz="1200" i="1">
                <a:solidFill>
                  <a:schemeClr val="tx2"/>
                </a:solidFill>
              </a:defRPr>
            </a:lvl1pPr>
          </a:lstStyle>
          <a:p>
            <a:pPr rtl="0"/>
            <a:fld id="{95CBEC59-7FF9-4688-98DF-89832A0C9025}" type="slidenum">
              <a:rPr lang="en-GB" noProof="0" smtClean="0"/>
              <a:pPr/>
              <a:t>‹#›</a:t>
            </a:fld>
            <a:endParaRPr lang="en-GB" noProof="0"/>
          </a:p>
        </p:txBody>
      </p:sp>
    </p:spTree>
    <p:extLst>
      <p:ext uri="{BB962C8B-B14F-4D97-AF65-F5344CB8AC3E}">
        <p14:creationId xmlns:p14="http://schemas.microsoft.com/office/powerpoint/2010/main" val="3435978353"/>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61" r:id="rId4"/>
    <p:sldLayoutId id="2147483662" r:id="rId5"/>
    <p:sldLayoutId id="2147483650" r:id="rId6"/>
    <p:sldLayoutId id="2147483663" r:id="rId7"/>
    <p:sldLayoutId id="2147483664" r:id="rId8"/>
    <p:sldLayoutId id="2147483665" r:id="rId9"/>
    <p:sldLayoutId id="2147483666" r:id="rId10"/>
    <p:sldLayoutId id="2147483651" r:id="rId11"/>
    <p:sldLayoutId id="2147483670" r:id="rId12"/>
    <p:sldLayoutId id="2147483667" r:id="rId13"/>
    <p:sldLayoutId id="2147483668" r:id="rId14"/>
    <p:sldLayoutId id="2147483671" r:id="rId15"/>
    <p:sldLayoutId id="2147483669" r:id="rId16"/>
    <p:sldLayoutId id="2147483653" r:id="rId17"/>
    <p:sldLayoutId id="2147483672" r:id="rId18"/>
    <p:sldLayoutId id="2147483673" r:id="rId19"/>
    <p:sldLayoutId id="2147483674" r:id="rId20"/>
    <p:sldLayoutId id="2147483676" r:id="rId21"/>
    <p:sldLayoutId id="2147483652" r:id="rId22"/>
    <p:sldLayoutId id="2147483677" r:id="rId23"/>
    <p:sldLayoutId id="2147483678" r:id="rId24"/>
    <p:sldLayoutId id="2147483679" r:id="rId25"/>
    <p:sldLayoutId id="2147483681" r:id="rId26"/>
    <p:sldLayoutId id="2147483654" r:id="rId27"/>
    <p:sldLayoutId id="2147483682" r:id="rId28"/>
    <p:sldLayoutId id="2147483683" r:id="rId29"/>
    <p:sldLayoutId id="2147483684" r:id="rId30"/>
    <p:sldLayoutId id="2147483685" r:id="rId31"/>
    <p:sldLayoutId id="2147483657" r:id="rId32"/>
    <p:sldLayoutId id="2147483686" r:id="rId33"/>
    <p:sldLayoutId id="2147483687" r:id="rId34"/>
    <p:sldLayoutId id="2147483688" r:id="rId35"/>
    <p:sldLayoutId id="2147483689" r:id="rId36"/>
    <p:sldLayoutId id="2147483656" r:id="rId37"/>
    <p:sldLayoutId id="2147483690" r:id="rId38"/>
    <p:sldLayoutId id="2147483691" r:id="rId39"/>
    <p:sldLayoutId id="2147483692" r:id="rId40"/>
    <p:sldLayoutId id="2147483697" r:id="rId41"/>
    <p:sldLayoutId id="2147483658" r:id="rId42"/>
    <p:sldLayoutId id="2147483693" r:id="rId43"/>
    <p:sldLayoutId id="2147483694" r:id="rId44"/>
    <p:sldLayoutId id="2147483695" r:id="rId45"/>
    <p:sldLayoutId id="2147483696" r:id="rId46"/>
  </p:sldLayoutIdLs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hyperlink" Target="https://nationalcollege.com/library?q=EDI" TargetMode="External"/><Relationship Id="rId3" Type="http://schemas.openxmlformats.org/officeDocument/2006/relationships/hyperlink" Target="https://www.irasutoya.com/search/label/%E4%B8%96%E7%95%8C" TargetMode="External"/><Relationship Id="rId7" Type="http://schemas.openxmlformats.org/officeDocument/2006/relationships/hyperlink" Target="http://the-classroom.org.uk/" TargetMode="External"/><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hyperlink" Target="https://www.stonewall.org.uk/young-futures/lgbtq-stories" TargetMode="External"/><Relationship Id="rId5" Type="http://schemas.openxmlformats.org/officeDocument/2006/relationships/hyperlink" Target="https://www.irasutoya.com/search?q=%E8%BB%8A%E6%A4%85%E5%AD%90" TargetMode="External"/><Relationship Id="rId4" Type="http://schemas.openxmlformats.org/officeDocument/2006/relationships/hyperlink" Target="https://www.irasutoya.com/search/label/LGB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s://www.ons.gov.uk/peoplepopulationandcommunity/culturalidentity/sexuality/bulletins/sexualorientationenglandandwales/census2021" TargetMode="External"/><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hyperlink" Target="https://explore-education-statistics.service.gov.uk/find-statistics/school-pupils-and-their-characteristics" TargetMode="External"/><Relationship Id="rId4" Type="http://schemas.openxmlformats.org/officeDocument/2006/relationships/hyperlink" Target="https://www.ons.gov.uk/peoplepopulationandcommunity/birthsdeathsandmarriages/families/bulletins/familiesandhouseholds/2023"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A173-4917-43E5-B91C-3914C1A8D225}"/>
              </a:ext>
            </a:extLst>
          </p:cNvPr>
          <p:cNvSpPr>
            <a:spLocks noGrp="1"/>
          </p:cNvSpPr>
          <p:nvPr>
            <p:ph type="ctrTitle"/>
          </p:nvPr>
        </p:nvSpPr>
        <p:spPr>
          <a:xfrm>
            <a:off x="1812757" y="4292082"/>
            <a:ext cx="10065111" cy="1324373"/>
          </a:xfrm>
        </p:spPr>
        <p:txBody>
          <a:bodyPr rtlCol="0">
            <a:noAutofit/>
          </a:bodyPr>
          <a:lstStyle/>
          <a:p>
            <a:pPr rtl="0"/>
            <a:r>
              <a:rPr lang="en-US" altLang="zh-CN" sz="4000" dirty="0"/>
              <a:t>Inclusive Practices within the Diverse 21</a:t>
            </a:r>
            <a:r>
              <a:rPr lang="en-US" altLang="zh-CN" sz="4000" baseline="30000" dirty="0"/>
              <a:t>st</a:t>
            </a:r>
            <a:r>
              <a:rPr lang="en-US" altLang="zh-CN" sz="4000" dirty="0"/>
              <a:t> Century Chinese Classroom.</a:t>
            </a:r>
            <a:endParaRPr lang="en-GB" sz="4000" dirty="0"/>
          </a:p>
        </p:txBody>
      </p:sp>
      <p:sp>
        <p:nvSpPr>
          <p:cNvPr id="3" name="Subtitle 2">
            <a:extLst>
              <a:ext uri="{FF2B5EF4-FFF2-40B4-BE49-F238E27FC236}">
                <a16:creationId xmlns:a16="http://schemas.microsoft.com/office/drawing/2014/main" id="{D099D82B-F86A-4C04-9207-B25F53939FB6}"/>
              </a:ext>
            </a:extLst>
          </p:cNvPr>
          <p:cNvSpPr>
            <a:spLocks noGrp="1"/>
          </p:cNvSpPr>
          <p:nvPr>
            <p:ph type="subTitle" idx="1"/>
          </p:nvPr>
        </p:nvSpPr>
        <p:spPr/>
        <p:txBody>
          <a:bodyPr rtlCol="0"/>
          <a:lstStyle/>
          <a:p>
            <a:pPr rtl="0"/>
            <a:r>
              <a:rPr lang="en-GB" dirty="0"/>
              <a:t>Declan Arden (he/him), MEd, </a:t>
            </a:r>
            <a:r>
              <a:rPr lang="en-GB" dirty="0" err="1"/>
              <a:t>GradDipTeach</a:t>
            </a:r>
            <a:r>
              <a:rPr lang="en-GB" dirty="0"/>
              <a:t>, BA</a:t>
            </a:r>
          </a:p>
        </p:txBody>
      </p:sp>
      <p:sp>
        <p:nvSpPr>
          <p:cNvPr id="4" name="Text Placeholder 3">
            <a:extLst>
              <a:ext uri="{FF2B5EF4-FFF2-40B4-BE49-F238E27FC236}">
                <a16:creationId xmlns:a16="http://schemas.microsoft.com/office/drawing/2014/main" id="{42484CCC-9AB9-41BA-BF31-C9CA5A121895}"/>
              </a:ext>
            </a:extLst>
          </p:cNvPr>
          <p:cNvSpPr>
            <a:spLocks noGrp="1"/>
          </p:cNvSpPr>
          <p:nvPr>
            <p:ph type="body" sz="quarter" idx="14"/>
          </p:nvPr>
        </p:nvSpPr>
        <p:spPr>
          <a:xfrm>
            <a:off x="9250017" y="1013969"/>
            <a:ext cx="1626531" cy="601840"/>
          </a:xfrm>
        </p:spPr>
        <p:txBody>
          <a:bodyPr rtlCol="0">
            <a:normAutofit/>
          </a:bodyPr>
          <a:lstStyle/>
          <a:p>
            <a:pPr rtl="0"/>
            <a:r>
              <a:rPr lang="en-GB" dirty="0"/>
              <a:t>2024</a:t>
            </a:r>
          </a:p>
        </p:txBody>
      </p:sp>
    </p:spTree>
    <p:extLst>
      <p:ext uri="{BB962C8B-B14F-4D97-AF65-F5344CB8AC3E}">
        <p14:creationId xmlns:p14="http://schemas.microsoft.com/office/powerpoint/2010/main" val="3013068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75E2-C7E9-4CDE-A3E7-DB7E770B97E4}"/>
              </a:ext>
            </a:extLst>
          </p:cNvPr>
          <p:cNvSpPr>
            <a:spLocks noGrp="1"/>
          </p:cNvSpPr>
          <p:nvPr>
            <p:ph type="title"/>
          </p:nvPr>
        </p:nvSpPr>
        <p:spPr/>
        <p:txBody>
          <a:bodyPr rtlCol="0"/>
          <a:lstStyle/>
          <a:p>
            <a:pPr rtl="0"/>
            <a:r>
              <a:rPr lang="en-GB" dirty="0"/>
              <a:t>Gender Neutral Language</a:t>
            </a:r>
          </a:p>
        </p:txBody>
      </p:sp>
      <p:sp>
        <p:nvSpPr>
          <p:cNvPr id="3" name="Content Placeholder 2">
            <a:extLst>
              <a:ext uri="{FF2B5EF4-FFF2-40B4-BE49-F238E27FC236}">
                <a16:creationId xmlns:a16="http://schemas.microsoft.com/office/drawing/2014/main" id="{D5F2D16A-183F-4A38-8872-766FA01EA75F}"/>
              </a:ext>
            </a:extLst>
          </p:cNvPr>
          <p:cNvSpPr>
            <a:spLocks noGrp="1"/>
          </p:cNvSpPr>
          <p:nvPr>
            <p:ph idx="1"/>
          </p:nvPr>
        </p:nvSpPr>
        <p:spPr>
          <a:xfrm>
            <a:off x="6318753" y="2192594"/>
            <a:ext cx="4764830" cy="1236405"/>
          </a:xfrm>
        </p:spPr>
        <p:txBody>
          <a:bodyPr rtlCol="0">
            <a:normAutofit/>
          </a:bodyPr>
          <a:lstStyle/>
          <a:p>
            <a:pPr marL="285750" indent="-285750" rtl="0">
              <a:buFont typeface="Arial" panose="020B0604020202020204" pitchFamily="34" charset="0"/>
              <a:buChar char="•"/>
            </a:pPr>
            <a:r>
              <a:rPr lang="en-GB" sz="1800" dirty="0"/>
              <a:t>Options originating from Queer individuals in Chinese-speaking countries and communities:</a:t>
            </a:r>
          </a:p>
          <a:p>
            <a:pPr marL="285750" indent="-285750" rtl="0">
              <a:buFont typeface="Arial" panose="020B0604020202020204" pitchFamily="34" charset="0"/>
              <a:buChar char="•"/>
            </a:pPr>
            <a:r>
              <a:rPr lang="zh-CN" altLang="en-US" sz="1800" dirty="0"/>
              <a:t>伊 </a:t>
            </a:r>
            <a:r>
              <a:rPr lang="en-GB" altLang="zh-CN" sz="1800" dirty="0"/>
              <a:t>– </a:t>
            </a:r>
            <a:r>
              <a:rPr lang="en-US" altLang="zh-CN" sz="1800" dirty="0"/>
              <a:t>popular in Shanghai.</a:t>
            </a:r>
            <a:endParaRPr lang="en-GB" sz="1800" dirty="0"/>
          </a:p>
        </p:txBody>
      </p:sp>
      <p:sp>
        <p:nvSpPr>
          <p:cNvPr id="4" name="Footer Placeholder 3">
            <a:extLst>
              <a:ext uri="{FF2B5EF4-FFF2-40B4-BE49-F238E27FC236}">
                <a16:creationId xmlns:a16="http://schemas.microsoft.com/office/drawing/2014/main" id="{16417046-E8D4-4851-862C-0BF84D8D122B}"/>
              </a:ext>
            </a:extLst>
          </p:cNvPr>
          <p:cNvSpPr>
            <a:spLocks noGrp="1"/>
          </p:cNvSpPr>
          <p:nvPr>
            <p:ph type="ftr" sz="quarter" idx="11"/>
          </p:nvPr>
        </p:nvSpPr>
        <p:spPr>
          <a:xfrm>
            <a:off x="614873" y="6187538"/>
            <a:ext cx="4468404" cy="365125"/>
          </a:xfrm>
        </p:spPr>
        <p:txBody>
          <a:bodyPr rtlCol="0"/>
          <a:lstStyle/>
          <a:p>
            <a:pPr rtl="0"/>
            <a:r>
              <a:rPr lang="en-US" altLang="zh-CN" sz="1200" dirty="0"/>
              <a:t>Inclusive Practices within the Diverse 21</a:t>
            </a:r>
            <a:r>
              <a:rPr lang="en-US" altLang="zh-CN" sz="1200" baseline="30000" dirty="0"/>
              <a:t>st</a:t>
            </a:r>
            <a:r>
              <a:rPr lang="en-US" altLang="zh-CN" sz="1200" dirty="0"/>
              <a:t> Century Chinese Classroom.</a:t>
            </a:r>
            <a:endParaRPr lang="en-GB" dirty="0"/>
          </a:p>
        </p:txBody>
      </p:sp>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p:txBody>
          <a:bodyPr rtlCol="0"/>
          <a:lstStyle/>
          <a:p>
            <a:pPr rtl="0"/>
            <a:fld id="{95CBEC59-7FF9-4688-98DF-89832A0C9025}" type="slidenum">
              <a:rPr lang="en-GB" smtClean="0"/>
              <a:t>10</a:t>
            </a:fld>
            <a:endParaRPr lang="en-GB"/>
          </a:p>
        </p:txBody>
      </p:sp>
      <p:sp>
        <p:nvSpPr>
          <p:cNvPr id="7" name="Text Placeholder 6">
            <a:extLst>
              <a:ext uri="{FF2B5EF4-FFF2-40B4-BE49-F238E27FC236}">
                <a16:creationId xmlns:a16="http://schemas.microsoft.com/office/drawing/2014/main" id="{C4252A41-D1CF-4A54-AC0D-995C22071BB3}"/>
              </a:ext>
            </a:extLst>
          </p:cNvPr>
          <p:cNvSpPr>
            <a:spLocks noGrp="1"/>
          </p:cNvSpPr>
          <p:nvPr>
            <p:ph type="body" sz="quarter" idx="14"/>
          </p:nvPr>
        </p:nvSpPr>
        <p:spPr/>
        <p:txBody>
          <a:bodyPr rtlCol="0"/>
          <a:lstStyle/>
          <a:p>
            <a:pPr rtl="0"/>
            <a:r>
              <a:rPr lang="en-GB" dirty="0"/>
              <a:t>2024</a:t>
            </a:r>
          </a:p>
        </p:txBody>
      </p:sp>
      <p:grpSp>
        <p:nvGrpSpPr>
          <p:cNvPr id="8" name="Group 7">
            <a:extLst>
              <a:ext uri="{FF2B5EF4-FFF2-40B4-BE49-F238E27FC236}">
                <a16:creationId xmlns:a16="http://schemas.microsoft.com/office/drawing/2014/main" id="{4F775C31-6521-4FC1-75E7-DEFE39E07C11}"/>
              </a:ext>
            </a:extLst>
          </p:cNvPr>
          <p:cNvGrpSpPr/>
          <p:nvPr/>
        </p:nvGrpSpPr>
        <p:grpSpPr>
          <a:xfrm>
            <a:off x="5203327" y="3644686"/>
            <a:ext cx="6831074" cy="2950631"/>
            <a:chOff x="201797" y="1828180"/>
            <a:chExt cx="8825982" cy="3521869"/>
          </a:xfrm>
        </p:grpSpPr>
        <p:pic>
          <p:nvPicPr>
            <p:cNvPr id="9" name="Picture 2">
              <a:extLst>
                <a:ext uri="{FF2B5EF4-FFF2-40B4-BE49-F238E27FC236}">
                  <a16:creationId xmlns:a16="http://schemas.microsoft.com/office/drawing/2014/main" id="{F15618A0-16F9-15E3-FA43-F3525A1E3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797" y="1828180"/>
              <a:ext cx="5965031" cy="35218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4697EB8-E256-8810-BBE2-FE0DD5E7CD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7404" y="2333940"/>
              <a:ext cx="3000374" cy="2635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F8B56B0A-AC0A-E2B0-9C43-9F0C12084D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7404" y="2788847"/>
              <a:ext cx="3000375" cy="2057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15" name="Picture 14" descr="A close-up of a screen&#10;&#10;Description automatically generated">
            <a:extLst>
              <a:ext uri="{FF2B5EF4-FFF2-40B4-BE49-F238E27FC236}">
                <a16:creationId xmlns:a16="http://schemas.microsoft.com/office/drawing/2014/main" id="{D5F0D29A-8DED-DB29-F5E3-0229558650BC}"/>
              </a:ext>
            </a:extLst>
          </p:cNvPr>
          <p:cNvPicPr>
            <a:picLocks noChangeAspect="1"/>
          </p:cNvPicPr>
          <p:nvPr/>
        </p:nvPicPr>
        <p:blipFill>
          <a:blip r:embed="rId6"/>
          <a:stretch>
            <a:fillRect/>
          </a:stretch>
        </p:blipFill>
        <p:spPr>
          <a:xfrm>
            <a:off x="402843" y="3554107"/>
            <a:ext cx="4892464" cy="1790855"/>
          </a:xfrm>
          <a:prstGeom prst="rect">
            <a:avLst/>
          </a:prstGeom>
        </p:spPr>
      </p:pic>
    </p:spTree>
    <p:extLst>
      <p:ext uri="{BB962C8B-B14F-4D97-AF65-F5344CB8AC3E}">
        <p14:creationId xmlns:p14="http://schemas.microsoft.com/office/powerpoint/2010/main" val="2481486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75E2-C7E9-4CDE-A3E7-DB7E770B97E4}"/>
              </a:ext>
            </a:extLst>
          </p:cNvPr>
          <p:cNvSpPr>
            <a:spLocks noGrp="1"/>
          </p:cNvSpPr>
          <p:nvPr>
            <p:ph type="title"/>
          </p:nvPr>
        </p:nvSpPr>
        <p:spPr/>
        <p:txBody>
          <a:bodyPr rtlCol="0"/>
          <a:lstStyle/>
          <a:p>
            <a:pPr rtl="0"/>
            <a:r>
              <a:rPr lang="en-GB" dirty="0"/>
              <a:t>Authentic Representation</a:t>
            </a:r>
          </a:p>
        </p:txBody>
      </p:sp>
      <p:sp>
        <p:nvSpPr>
          <p:cNvPr id="3" name="Content Placeholder 2">
            <a:extLst>
              <a:ext uri="{FF2B5EF4-FFF2-40B4-BE49-F238E27FC236}">
                <a16:creationId xmlns:a16="http://schemas.microsoft.com/office/drawing/2014/main" id="{D5F2D16A-183F-4A38-8872-766FA01EA75F}"/>
              </a:ext>
            </a:extLst>
          </p:cNvPr>
          <p:cNvSpPr>
            <a:spLocks noGrp="1"/>
          </p:cNvSpPr>
          <p:nvPr>
            <p:ph idx="1"/>
          </p:nvPr>
        </p:nvSpPr>
        <p:spPr>
          <a:xfrm>
            <a:off x="6354078" y="837333"/>
            <a:ext cx="4676644" cy="5555780"/>
          </a:xfrm>
        </p:spPr>
        <p:txBody>
          <a:bodyPr rtlCol="0">
            <a:normAutofit/>
          </a:bodyPr>
          <a:lstStyle/>
          <a:p>
            <a:pPr marL="285750" indent="-285750">
              <a:buFont typeface="Arial" panose="020B0604020202020204" pitchFamily="34" charset="0"/>
              <a:buChar char="•"/>
            </a:pPr>
            <a:r>
              <a:rPr lang="en-GB" sz="1800" dirty="0">
                <a:ea typeface="DengXian" panose="02010600030101010101" pitchFamily="2" charset="-122"/>
                <a:cs typeface="Times New Roman" panose="02020603050405020304" pitchFamily="18" charset="0"/>
              </a:rPr>
              <a:t>While this requires queer teachers and students to act on behalf of the community, their authenticity and representation of the community will be largely influenced by their own identity and experiences.</a:t>
            </a:r>
          </a:p>
          <a:p>
            <a:pPr marL="285750" indent="-285750">
              <a:buFont typeface="Arial" panose="020B0604020202020204" pitchFamily="34" charset="0"/>
              <a:buChar char="•"/>
            </a:pPr>
            <a:endParaRPr lang="en-GB" sz="1800" dirty="0">
              <a:ea typeface="DengXian" panose="02010600030101010101" pitchFamily="2" charset="-122"/>
              <a:cs typeface="Times New Roman" panose="02020603050405020304" pitchFamily="18" charset="0"/>
            </a:endParaRPr>
          </a:p>
          <a:p>
            <a:pPr marL="285750" indent="-285750">
              <a:buFont typeface="Arial" panose="020B0604020202020204" pitchFamily="34" charset="0"/>
              <a:buChar char="•"/>
            </a:pPr>
            <a:r>
              <a:rPr lang="en-GB" sz="1800" dirty="0">
                <a:ea typeface="DengXian" panose="02010600030101010101" pitchFamily="2" charset="-122"/>
              </a:rPr>
              <a:t>Additional caution must also be taken to reduce legitimacy issues if inauthentic texts promote values and voices not</a:t>
            </a:r>
            <a:br>
              <a:rPr lang="en-GB" sz="1800" dirty="0">
                <a:ea typeface="DengXian" panose="02010600030101010101" pitchFamily="2" charset="-122"/>
              </a:rPr>
            </a:br>
            <a:r>
              <a:rPr lang="en-GB" sz="1800" dirty="0">
                <a:ea typeface="DengXian" panose="02010600030101010101" pitchFamily="2" charset="-122"/>
              </a:rPr>
              <a:t>shared by the minority or queer students </a:t>
            </a:r>
            <a:br>
              <a:rPr lang="en-GB" sz="1800" dirty="0">
                <a:ea typeface="DengXian" panose="02010600030101010101" pitchFamily="2" charset="-122"/>
              </a:rPr>
            </a:br>
            <a:r>
              <a:rPr lang="en-GB" sz="1800" dirty="0">
                <a:ea typeface="DengXian" panose="02010600030101010101" pitchFamily="2" charset="-122"/>
              </a:rPr>
              <a:t>(Morgan &amp; Clarke, 2011). </a:t>
            </a:r>
          </a:p>
          <a:p>
            <a:pPr marL="285750" indent="-285750">
              <a:buFont typeface="Arial" panose="020B0604020202020204" pitchFamily="34" charset="0"/>
              <a:buChar char="•"/>
            </a:pPr>
            <a:endParaRPr lang="en-GB" sz="1800" dirty="0">
              <a:ea typeface="DengXian" panose="02010600030101010101" pitchFamily="2" charset="-122"/>
            </a:endParaRPr>
          </a:p>
          <a:p>
            <a:pPr marL="285750" indent="-285750">
              <a:buFont typeface="Arial" panose="020B0604020202020204" pitchFamily="34" charset="0"/>
              <a:buChar char="•"/>
            </a:pPr>
            <a:r>
              <a:rPr lang="en-GB" sz="1800" dirty="0">
                <a:ea typeface="DengXian" panose="02010600030101010101" pitchFamily="2" charset="-122"/>
              </a:rPr>
              <a:t>Sources from authentic lives and experiences that can be adapted into the classroom/content.</a:t>
            </a:r>
          </a:p>
          <a:p>
            <a:pPr marL="285750" indent="-285750">
              <a:buFont typeface="Arial" panose="020B0604020202020204" pitchFamily="34" charset="0"/>
              <a:buChar char="•"/>
            </a:pPr>
            <a:endParaRPr lang="en-GB" sz="1800" dirty="0">
              <a:ea typeface="DengXian" panose="02010600030101010101" pitchFamily="2" charset="-122"/>
            </a:endParaRPr>
          </a:p>
          <a:p>
            <a:pPr marL="285750" indent="-285750">
              <a:buFont typeface="Arial" panose="020B0604020202020204" pitchFamily="34" charset="0"/>
              <a:buChar char="•"/>
            </a:pPr>
            <a:r>
              <a:rPr lang="en-GB" sz="1800" dirty="0">
                <a:ea typeface="DengXian" panose="02010600030101010101" pitchFamily="2" charset="-122"/>
              </a:rPr>
              <a:t>Avoidance of reliance on stereotyping.</a:t>
            </a:r>
          </a:p>
        </p:txBody>
      </p:sp>
      <p:sp>
        <p:nvSpPr>
          <p:cNvPr id="4" name="Footer Placeholder 3">
            <a:extLst>
              <a:ext uri="{FF2B5EF4-FFF2-40B4-BE49-F238E27FC236}">
                <a16:creationId xmlns:a16="http://schemas.microsoft.com/office/drawing/2014/main" id="{16417046-E8D4-4851-862C-0BF84D8D122B}"/>
              </a:ext>
            </a:extLst>
          </p:cNvPr>
          <p:cNvSpPr>
            <a:spLocks noGrp="1"/>
          </p:cNvSpPr>
          <p:nvPr>
            <p:ph type="ftr" sz="quarter" idx="11"/>
          </p:nvPr>
        </p:nvSpPr>
        <p:spPr>
          <a:xfrm>
            <a:off x="614873" y="6187538"/>
            <a:ext cx="4468404" cy="365125"/>
          </a:xfrm>
        </p:spPr>
        <p:txBody>
          <a:bodyPr rtlCol="0"/>
          <a:lstStyle/>
          <a:p>
            <a:pPr rtl="0"/>
            <a:r>
              <a:rPr lang="en-US" altLang="zh-CN" sz="1200" dirty="0"/>
              <a:t>Inclusive Practices within the Diverse 21</a:t>
            </a:r>
            <a:r>
              <a:rPr lang="en-US" altLang="zh-CN" sz="1200" baseline="30000" dirty="0"/>
              <a:t>st</a:t>
            </a:r>
            <a:r>
              <a:rPr lang="en-US" altLang="zh-CN" sz="1200" dirty="0"/>
              <a:t> Century Chinese Classroom.</a:t>
            </a:r>
            <a:endParaRPr lang="en-GB" dirty="0"/>
          </a:p>
        </p:txBody>
      </p:sp>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p:txBody>
          <a:bodyPr rtlCol="0"/>
          <a:lstStyle/>
          <a:p>
            <a:pPr rtl="0"/>
            <a:fld id="{95CBEC59-7FF9-4688-98DF-89832A0C9025}" type="slidenum">
              <a:rPr lang="en-GB" smtClean="0"/>
              <a:t>11</a:t>
            </a:fld>
            <a:endParaRPr lang="en-GB"/>
          </a:p>
        </p:txBody>
      </p:sp>
      <p:sp>
        <p:nvSpPr>
          <p:cNvPr id="7" name="Text Placeholder 6">
            <a:extLst>
              <a:ext uri="{FF2B5EF4-FFF2-40B4-BE49-F238E27FC236}">
                <a16:creationId xmlns:a16="http://schemas.microsoft.com/office/drawing/2014/main" id="{C4252A41-D1CF-4A54-AC0D-995C22071BB3}"/>
              </a:ext>
            </a:extLst>
          </p:cNvPr>
          <p:cNvSpPr>
            <a:spLocks noGrp="1"/>
          </p:cNvSpPr>
          <p:nvPr>
            <p:ph type="body" sz="quarter" idx="14"/>
          </p:nvPr>
        </p:nvSpPr>
        <p:spPr/>
        <p:txBody>
          <a:bodyPr rtlCol="0"/>
          <a:lstStyle/>
          <a:p>
            <a:pPr rtl="0"/>
            <a:r>
              <a:rPr lang="en-GB" dirty="0"/>
              <a:t>2024</a:t>
            </a:r>
          </a:p>
        </p:txBody>
      </p:sp>
      <p:pic>
        <p:nvPicPr>
          <p:cNvPr id="8" name="Picture 2" descr="Goodbye and Thank You, &quot;Modern Family&quot; - Mombian">
            <a:extLst>
              <a:ext uri="{FF2B5EF4-FFF2-40B4-BE49-F238E27FC236}">
                <a16:creationId xmlns:a16="http://schemas.microsoft.com/office/drawing/2014/main" id="{801F8E93-851E-717F-6C60-0F019A94F9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344" r="27515"/>
          <a:stretch/>
        </p:blipFill>
        <p:spPr bwMode="auto">
          <a:xfrm>
            <a:off x="3599296" y="3236907"/>
            <a:ext cx="2238629" cy="31562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57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p:txBody>
          <a:bodyPr rtlCol="0">
            <a:normAutofit/>
          </a:bodyPr>
          <a:lstStyle/>
          <a:p>
            <a:pPr rtl="0"/>
            <a:r>
              <a:rPr lang="en-GB" dirty="0"/>
              <a:t>Confronting Bias</a:t>
            </a:r>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1698818" y="6159402"/>
            <a:ext cx="4860601" cy="384202"/>
          </a:xfrm>
        </p:spPr>
        <p:txBody>
          <a:bodyPr rtlCol="0"/>
          <a:lstStyle/>
          <a:p>
            <a:pPr rtl="0"/>
            <a:r>
              <a:rPr lang="en-US" altLang="zh-CN" sz="1200" dirty="0"/>
              <a:t>Inclusive Practices within the Diverse 21</a:t>
            </a:r>
            <a:r>
              <a:rPr lang="en-US" altLang="zh-CN" sz="1200" baseline="30000" dirty="0"/>
              <a:t>st</a:t>
            </a:r>
            <a:r>
              <a:rPr lang="en-US" altLang="zh-CN" sz="1200" dirty="0"/>
              <a:t> Century Chinese Classroom.</a:t>
            </a:r>
            <a:endParaRPr lang="en-GB" dirty="0"/>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p:txBody>
          <a:bodyPr rtlCol="0"/>
          <a:lstStyle/>
          <a:p>
            <a:pPr rtl="0"/>
            <a:fld id="{95CBEC59-7FF9-4688-98DF-89832A0C9025}" type="slidenum">
              <a:rPr lang="en-GB" smtClean="0"/>
              <a:pPr rtl="0"/>
              <a:t>12</a:t>
            </a:fld>
            <a:endParaRPr lang="en-GB"/>
          </a:p>
        </p:txBody>
      </p:sp>
      <p:sp>
        <p:nvSpPr>
          <p:cNvPr id="5" name="Text Placeholder 4">
            <a:extLst>
              <a:ext uri="{FF2B5EF4-FFF2-40B4-BE49-F238E27FC236}">
                <a16:creationId xmlns:a16="http://schemas.microsoft.com/office/drawing/2014/main" id="{09A18759-B9AA-49AB-A320-92AF51051E70}"/>
              </a:ext>
            </a:extLst>
          </p:cNvPr>
          <p:cNvSpPr>
            <a:spLocks noGrp="1"/>
          </p:cNvSpPr>
          <p:nvPr>
            <p:ph type="body" sz="quarter" idx="14"/>
          </p:nvPr>
        </p:nvSpPr>
        <p:spPr/>
        <p:txBody>
          <a:bodyPr rtlCol="0"/>
          <a:lstStyle/>
          <a:p>
            <a:pPr rtl="0"/>
            <a:r>
              <a:rPr lang="en-GB" dirty="0"/>
              <a:t>2024</a:t>
            </a:r>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p:txBody>
          <a:bodyPr rtlCol="0"/>
          <a:lstStyle/>
          <a:p>
            <a:pPr rtl="0"/>
            <a:r>
              <a:rPr lang="en-GB" dirty="0"/>
              <a:t>How does what we say and do influence inclusive praxis?</a:t>
            </a:r>
          </a:p>
        </p:txBody>
      </p:sp>
    </p:spTree>
    <p:extLst>
      <p:ext uri="{BB962C8B-B14F-4D97-AF65-F5344CB8AC3E}">
        <p14:creationId xmlns:p14="http://schemas.microsoft.com/office/powerpoint/2010/main" val="1588742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9A437-8B14-44F3-9CD4-350A04C1CA8C}"/>
              </a:ext>
            </a:extLst>
          </p:cNvPr>
          <p:cNvSpPr>
            <a:spLocks noGrp="1"/>
          </p:cNvSpPr>
          <p:nvPr>
            <p:ph type="title"/>
          </p:nvPr>
        </p:nvSpPr>
        <p:spPr/>
        <p:txBody>
          <a:bodyPr rtlCol="0"/>
          <a:lstStyle/>
          <a:p>
            <a:pPr rtl="0"/>
            <a:r>
              <a:rPr lang="en-GB" dirty="0"/>
              <a:t>Bias in the Classroom</a:t>
            </a:r>
          </a:p>
        </p:txBody>
      </p:sp>
      <p:sp>
        <p:nvSpPr>
          <p:cNvPr id="3" name="Footer Placeholder 2">
            <a:extLst>
              <a:ext uri="{FF2B5EF4-FFF2-40B4-BE49-F238E27FC236}">
                <a16:creationId xmlns:a16="http://schemas.microsoft.com/office/drawing/2014/main" id="{585E8062-5491-4788-A35F-8BEF6FC48888}"/>
              </a:ext>
            </a:extLst>
          </p:cNvPr>
          <p:cNvSpPr>
            <a:spLocks noGrp="1"/>
          </p:cNvSpPr>
          <p:nvPr>
            <p:ph type="ftr" sz="quarter" idx="11"/>
          </p:nvPr>
        </p:nvSpPr>
        <p:spPr>
          <a:xfrm>
            <a:off x="614873" y="6187538"/>
            <a:ext cx="4684714" cy="365125"/>
          </a:xfrm>
        </p:spPr>
        <p:txBody>
          <a:bodyPr rtlCol="0"/>
          <a:lstStyle/>
          <a:p>
            <a:pPr rtl="0"/>
            <a:r>
              <a:rPr lang="en-US" altLang="zh-CN" sz="1200" dirty="0"/>
              <a:t>Inclusive Practices within the Diverse 21</a:t>
            </a:r>
            <a:r>
              <a:rPr lang="en-US" altLang="zh-CN" sz="1200" baseline="30000" dirty="0"/>
              <a:t>st</a:t>
            </a:r>
            <a:r>
              <a:rPr lang="en-US" altLang="zh-CN" sz="1200" dirty="0"/>
              <a:t> Century Chinese Classroom.</a:t>
            </a:r>
            <a:endParaRPr lang="en-GB" dirty="0"/>
          </a:p>
        </p:txBody>
      </p:sp>
      <p:sp>
        <p:nvSpPr>
          <p:cNvPr id="4" name="Slide Number Placeholder 3">
            <a:extLst>
              <a:ext uri="{FF2B5EF4-FFF2-40B4-BE49-F238E27FC236}">
                <a16:creationId xmlns:a16="http://schemas.microsoft.com/office/drawing/2014/main" id="{73488701-5FB3-46AF-AA79-5DFBF04494AD}"/>
              </a:ext>
            </a:extLst>
          </p:cNvPr>
          <p:cNvSpPr>
            <a:spLocks noGrp="1"/>
          </p:cNvSpPr>
          <p:nvPr>
            <p:ph type="sldNum" sz="quarter" idx="12"/>
          </p:nvPr>
        </p:nvSpPr>
        <p:spPr/>
        <p:txBody>
          <a:bodyPr rtlCol="0"/>
          <a:lstStyle/>
          <a:p>
            <a:pPr rtl="0"/>
            <a:fld id="{95CBEC59-7FF9-4688-98DF-89832A0C9025}" type="slidenum">
              <a:rPr lang="en-GB" smtClean="0"/>
              <a:t>13</a:t>
            </a:fld>
            <a:endParaRPr lang="en-GB" dirty="0"/>
          </a:p>
        </p:txBody>
      </p:sp>
      <p:sp>
        <p:nvSpPr>
          <p:cNvPr id="5" name="Text Placeholder 4">
            <a:extLst>
              <a:ext uri="{FF2B5EF4-FFF2-40B4-BE49-F238E27FC236}">
                <a16:creationId xmlns:a16="http://schemas.microsoft.com/office/drawing/2014/main" id="{A8B52AA4-2DB7-4C7A-99AA-093B615C386A}"/>
              </a:ext>
            </a:extLst>
          </p:cNvPr>
          <p:cNvSpPr>
            <a:spLocks noGrp="1"/>
          </p:cNvSpPr>
          <p:nvPr>
            <p:ph type="body" idx="1"/>
          </p:nvPr>
        </p:nvSpPr>
        <p:spPr/>
        <p:txBody>
          <a:bodyPr rtlCol="0"/>
          <a:lstStyle/>
          <a:p>
            <a:pPr rtl="0"/>
            <a:r>
              <a:rPr lang="en-GB" dirty="0"/>
              <a:t>Bias can take the form of:</a:t>
            </a:r>
          </a:p>
        </p:txBody>
      </p:sp>
      <p:sp>
        <p:nvSpPr>
          <p:cNvPr id="6" name="Content Placeholder 5">
            <a:extLst>
              <a:ext uri="{FF2B5EF4-FFF2-40B4-BE49-F238E27FC236}">
                <a16:creationId xmlns:a16="http://schemas.microsoft.com/office/drawing/2014/main" id="{DC9CBA16-FC20-442F-ADE3-E8D745590243}"/>
              </a:ext>
            </a:extLst>
          </p:cNvPr>
          <p:cNvSpPr>
            <a:spLocks noGrp="1"/>
          </p:cNvSpPr>
          <p:nvPr>
            <p:ph sz="half" idx="2"/>
          </p:nvPr>
        </p:nvSpPr>
        <p:spPr>
          <a:xfrm>
            <a:off x="928801" y="3431112"/>
            <a:ext cx="4894484" cy="2773258"/>
          </a:xfrm>
        </p:spPr>
        <p:txBody>
          <a:bodyPr rtlCol="0">
            <a:normAutofit/>
          </a:bodyPr>
          <a:lstStyle/>
          <a:p>
            <a:pPr marL="285750" indent="-285750" rtl="0">
              <a:buFont typeface="Arial" panose="020B0604020202020204" pitchFamily="34" charset="0"/>
              <a:buChar char="•"/>
            </a:pPr>
            <a:r>
              <a:rPr lang="en-GB" sz="1800" dirty="0"/>
              <a:t>Bias towards low/high achievers,</a:t>
            </a:r>
          </a:p>
          <a:p>
            <a:pPr marL="285750" indent="-285750" rtl="0">
              <a:buFont typeface="Arial" panose="020B0604020202020204" pitchFamily="34" charset="0"/>
              <a:buChar char="•"/>
            </a:pPr>
            <a:r>
              <a:rPr lang="en-GB" sz="1800" dirty="0"/>
              <a:t>Bias towards ethnicity/nationality,</a:t>
            </a:r>
          </a:p>
          <a:p>
            <a:pPr marL="285750" indent="-285750" rtl="0">
              <a:buFont typeface="Arial" panose="020B0604020202020204" pitchFamily="34" charset="0"/>
              <a:buChar char="•"/>
            </a:pPr>
            <a:r>
              <a:rPr lang="en-GB" sz="1800" dirty="0"/>
              <a:t>Bias towards perceived ability,</a:t>
            </a:r>
          </a:p>
          <a:p>
            <a:pPr marL="285750" indent="-285750" rtl="0">
              <a:buFont typeface="Arial" panose="020B0604020202020204" pitchFamily="34" charset="0"/>
              <a:buChar char="•"/>
            </a:pPr>
            <a:r>
              <a:rPr lang="en-GB" sz="1800" dirty="0"/>
              <a:t>Bias regarding student-teacher relationships,</a:t>
            </a:r>
          </a:p>
          <a:p>
            <a:pPr marL="285750" indent="-285750" rtl="0">
              <a:buFont typeface="Arial" panose="020B0604020202020204" pitchFamily="34" charset="0"/>
              <a:buChar char="•"/>
            </a:pPr>
            <a:r>
              <a:rPr lang="en-GB" sz="1800" dirty="0"/>
              <a:t>Bias towards certain gendered-students,</a:t>
            </a:r>
          </a:p>
          <a:p>
            <a:pPr marL="285750" indent="-285750" rtl="0">
              <a:buFont typeface="Arial" panose="020B0604020202020204" pitchFamily="34" charset="0"/>
              <a:buChar char="•"/>
            </a:pPr>
            <a:r>
              <a:rPr lang="en-GB" sz="1800" dirty="0"/>
              <a:t>Bias towards those who put their hands up all the time vs. those who don’t.</a:t>
            </a:r>
          </a:p>
        </p:txBody>
      </p:sp>
      <p:sp>
        <p:nvSpPr>
          <p:cNvPr id="9" name="Text Placeholder 8">
            <a:extLst>
              <a:ext uri="{FF2B5EF4-FFF2-40B4-BE49-F238E27FC236}">
                <a16:creationId xmlns:a16="http://schemas.microsoft.com/office/drawing/2014/main" id="{2CC79059-C535-4122-AA80-8D550BB43135}"/>
              </a:ext>
            </a:extLst>
          </p:cNvPr>
          <p:cNvSpPr>
            <a:spLocks noGrp="1"/>
          </p:cNvSpPr>
          <p:nvPr>
            <p:ph type="body" sz="quarter" idx="14"/>
          </p:nvPr>
        </p:nvSpPr>
        <p:spPr/>
        <p:txBody>
          <a:bodyPr rtlCol="0"/>
          <a:lstStyle/>
          <a:p>
            <a:pPr rtl="0"/>
            <a:r>
              <a:rPr lang="en-GB" dirty="0"/>
              <a:t>2024</a:t>
            </a:r>
          </a:p>
        </p:txBody>
      </p:sp>
      <p:graphicFrame>
        <p:nvGraphicFramePr>
          <p:cNvPr id="11" name="Table 10">
            <a:extLst>
              <a:ext uri="{FF2B5EF4-FFF2-40B4-BE49-F238E27FC236}">
                <a16:creationId xmlns:a16="http://schemas.microsoft.com/office/drawing/2014/main" id="{4C771877-583F-EBE7-AD18-37D26E1CEAB5}"/>
              </a:ext>
            </a:extLst>
          </p:cNvPr>
          <p:cNvGraphicFramePr>
            <a:graphicFrameLocks noGrp="1"/>
          </p:cNvGraphicFramePr>
          <p:nvPr>
            <p:extLst>
              <p:ext uri="{D42A27DB-BD31-4B8C-83A1-F6EECF244321}">
                <p14:modId xmlns:p14="http://schemas.microsoft.com/office/powerpoint/2010/main" val="60273687"/>
              </p:ext>
            </p:extLst>
          </p:nvPr>
        </p:nvGraphicFramePr>
        <p:xfrm>
          <a:off x="7827651" y="159864"/>
          <a:ext cx="2831689" cy="6538272"/>
        </p:xfrm>
        <a:graphic>
          <a:graphicData uri="http://schemas.openxmlformats.org/drawingml/2006/table">
            <a:tbl>
              <a:tblPr/>
              <a:tblGrid>
                <a:gridCol w="309619">
                  <a:extLst>
                    <a:ext uri="{9D8B030D-6E8A-4147-A177-3AD203B41FA5}">
                      <a16:colId xmlns:a16="http://schemas.microsoft.com/office/drawing/2014/main" val="2943045027"/>
                    </a:ext>
                  </a:extLst>
                </a:gridCol>
                <a:gridCol w="1371696">
                  <a:extLst>
                    <a:ext uri="{9D8B030D-6E8A-4147-A177-3AD203B41FA5}">
                      <a16:colId xmlns:a16="http://schemas.microsoft.com/office/drawing/2014/main" val="2968041887"/>
                    </a:ext>
                  </a:extLst>
                </a:gridCol>
                <a:gridCol w="806245">
                  <a:extLst>
                    <a:ext uri="{9D8B030D-6E8A-4147-A177-3AD203B41FA5}">
                      <a16:colId xmlns:a16="http://schemas.microsoft.com/office/drawing/2014/main" val="3799093102"/>
                    </a:ext>
                  </a:extLst>
                </a:gridCol>
                <a:gridCol w="344129">
                  <a:extLst>
                    <a:ext uri="{9D8B030D-6E8A-4147-A177-3AD203B41FA5}">
                      <a16:colId xmlns:a16="http://schemas.microsoft.com/office/drawing/2014/main" val="939353173"/>
                    </a:ext>
                  </a:extLst>
                </a:gridCol>
              </a:tblGrid>
              <a:tr h="227611">
                <a:tc rowSpan="24">
                  <a:txBody>
                    <a:bodyPr/>
                    <a:lstStyle/>
                    <a:p>
                      <a:pPr algn="ctr" rtl="0" fontAlgn="base"/>
                      <a:r>
                        <a:rPr lang="en-GB" sz="14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Student: Initials (Gender) – Nationality</a:t>
                      </a:r>
                    </a:p>
                  </a:txBody>
                  <a:tcPr marL="59068" marR="59068" marT="29534" marB="29534" vert="vert270">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p>
                      <a:pPr algn="ctr" rtl="0" fontAlgn="base"/>
                      <a:r>
                        <a:rPr lang="en-GB" sz="1400" b="0" i="0" dirty="0">
                          <a:solidFill>
                            <a:srgbClr val="000000"/>
                          </a:solidFill>
                          <a:effectLst/>
                          <a:highlight>
                            <a:srgbClr val="FFC000"/>
                          </a:highlight>
                          <a:latin typeface="Calibri" panose="020F0502020204030204" pitchFamily="34" charset="0"/>
                          <a:ea typeface="Calibri" panose="020F0502020204030204" pitchFamily="34" charset="0"/>
                          <a:cs typeface="Calibri" panose="020F0502020204030204" pitchFamily="34" charset="0"/>
                        </a:rPr>
                        <a:t>GAJ (F) – BR</a:t>
                      </a:r>
                      <a:endParaRPr lang="en-GB" sz="1400" b="0" i="0" dirty="0">
                        <a:effectLst/>
                        <a:highlight>
                          <a:srgbClr val="FFC00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tc>
                  <a:txBody>
                    <a:bodyPr/>
                    <a:lstStyle/>
                    <a:p>
                      <a:pPr algn="ctr" rtl="0" fontAlgn="base"/>
                      <a:r>
                        <a:rPr lang="en-GB" sz="1400" b="0" i="0" dirty="0">
                          <a:solidFill>
                            <a:srgbClr val="000000"/>
                          </a:solidFill>
                          <a:effectLst/>
                          <a:highlight>
                            <a:srgbClr val="FFC000"/>
                          </a:highlight>
                          <a:latin typeface="Calibri" panose="020F0502020204030204" pitchFamily="34" charset="0"/>
                          <a:ea typeface="Calibri" panose="020F0502020204030204" pitchFamily="34" charset="0"/>
                          <a:cs typeface="Calibri" panose="020F0502020204030204" pitchFamily="34" charset="0"/>
                        </a:rPr>
                        <a:t>3 </a:t>
                      </a:r>
                      <a:endParaRPr lang="en-GB" sz="1400" b="0" i="0" dirty="0">
                        <a:effectLst/>
                        <a:highlight>
                          <a:srgbClr val="FFC00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tc rowSpan="24">
                  <a:txBody>
                    <a:bodyPr/>
                    <a:lstStyle/>
                    <a:p>
                      <a:pPr algn="ctr" rtl="0" fontAlgn="base"/>
                      <a:r>
                        <a:rPr lang="en-GB" sz="1400" b="0" i="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Number of times selected to answer question. </a:t>
                      </a:r>
                    </a:p>
                  </a:txBody>
                  <a:tcPr marL="59068" marR="59068" marT="29534" marB="29534" vert="eaVert">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879845800"/>
                  </a:ext>
                </a:extLst>
              </a:tr>
              <a:tr h="227611">
                <a:tc vMerge="1">
                  <a:txBody>
                    <a:bodyPr/>
                    <a:lstStyle/>
                    <a:p>
                      <a:pPr algn="l" rtl="0" fontAlgn="base"/>
                      <a:endParaRPr lang="en-GB" sz="1400" b="0" i="0" dirty="0">
                        <a:effectLst/>
                        <a:highlight>
                          <a:srgbClr val="FFC000"/>
                        </a:highlight>
                        <a:latin typeface="+mn-lt"/>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tc>
                  <a:txBody>
                    <a:bodyPr/>
                    <a:lstStyle/>
                    <a:p>
                      <a:pPr algn="ctr" rtl="0" fontAlgn="base"/>
                      <a:r>
                        <a:rPr lang="en-GB" sz="1400" b="0" i="0" dirty="0">
                          <a:solidFill>
                            <a:srgbClr val="000000"/>
                          </a:solidFill>
                          <a:effectLst/>
                          <a:highlight>
                            <a:srgbClr val="FFC000"/>
                          </a:highlight>
                          <a:latin typeface="Calibri" panose="020F0502020204030204" pitchFamily="34" charset="0"/>
                          <a:ea typeface="Calibri" panose="020F0502020204030204" pitchFamily="34" charset="0"/>
                          <a:cs typeface="Calibri" panose="020F0502020204030204" pitchFamily="34" charset="0"/>
                        </a:rPr>
                        <a:t>BA  (M) – NG</a:t>
                      </a:r>
                      <a:endParaRPr lang="en-GB" sz="1400" b="0" i="0" dirty="0">
                        <a:effectLst/>
                        <a:highlight>
                          <a:srgbClr val="FFC00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tc>
                  <a:txBody>
                    <a:bodyPr/>
                    <a:lstStyle/>
                    <a:p>
                      <a:pPr algn="ctr" rtl="0" fontAlgn="base"/>
                      <a:r>
                        <a:rPr lang="en-GB" sz="1400" b="0" i="0">
                          <a:solidFill>
                            <a:srgbClr val="000000"/>
                          </a:solidFill>
                          <a:effectLst/>
                          <a:highlight>
                            <a:srgbClr val="FFC000"/>
                          </a:highlight>
                          <a:latin typeface="Calibri" panose="020F0502020204030204" pitchFamily="34" charset="0"/>
                          <a:ea typeface="Calibri" panose="020F0502020204030204" pitchFamily="34" charset="0"/>
                          <a:cs typeface="Calibri" panose="020F0502020204030204" pitchFamily="34" charset="0"/>
                        </a:rPr>
                        <a:t>3 </a:t>
                      </a:r>
                      <a:endParaRPr lang="en-GB" sz="1400" b="0" i="0">
                        <a:effectLst/>
                        <a:highlight>
                          <a:srgbClr val="FFC00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tc vMerge="1">
                  <a:txBody>
                    <a:bodyPr/>
                    <a:lstStyle/>
                    <a:p>
                      <a:pPr algn="l" rtl="0" fontAlgn="base"/>
                      <a:endParaRPr lang="en-GB" sz="1400" b="0" i="0" dirty="0">
                        <a:effectLst/>
                        <a:highlight>
                          <a:srgbClr val="FFC00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29480248"/>
                  </a:ext>
                </a:extLst>
              </a:tr>
              <a:tr h="227611">
                <a:tc vMerge="1">
                  <a:txBody>
                    <a:bodyPr/>
                    <a:lstStyle/>
                    <a:p>
                      <a:pPr algn="l" rtl="0" fontAlgn="base"/>
                      <a:endParaRPr lang="en-GB" sz="1400" b="0" i="0" dirty="0">
                        <a:effectLst/>
                        <a:highlight>
                          <a:srgbClr val="FFC000"/>
                        </a:highlight>
                        <a:latin typeface="+mn-lt"/>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tc>
                  <a:txBody>
                    <a:bodyPr/>
                    <a:lstStyle/>
                    <a:p>
                      <a:pPr algn="ctr" rtl="0" fontAlgn="base"/>
                      <a:r>
                        <a:rPr lang="en-GB" sz="1400" b="0" i="0" dirty="0">
                          <a:solidFill>
                            <a:srgbClr val="000000"/>
                          </a:solidFill>
                          <a:effectLst/>
                          <a:highlight>
                            <a:srgbClr val="FFC000"/>
                          </a:highlight>
                          <a:latin typeface="Calibri" panose="020F0502020204030204" pitchFamily="34" charset="0"/>
                          <a:ea typeface="Calibri" panose="020F0502020204030204" pitchFamily="34" charset="0"/>
                          <a:cs typeface="Calibri" panose="020F0502020204030204" pitchFamily="34" charset="0"/>
                        </a:rPr>
                        <a:t>TP (F) – BOT</a:t>
                      </a:r>
                      <a:endParaRPr lang="en-GB" sz="1400" b="0" i="0" dirty="0">
                        <a:effectLst/>
                        <a:highlight>
                          <a:srgbClr val="FFC00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tc>
                  <a:txBody>
                    <a:bodyPr/>
                    <a:lstStyle/>
                    <a:p>
                      <a:pPr algn="ctr" rtl="0" fontAlgn="base"/>
                      <a:r>
                        <a:rPr lang="en-GB" sz="1400" b="0" i="0" dirty="0">
                          <a:solidFill>
                            <a:srgbClr val="000000"/>
                          </a:solidFill>
                          <a:effectLst/>
                          <a:highlight>
                            <a:srgbClr val="FFC000"/>
                          </a:highlight>
                          <a:latin typeface="Calibri" panose="020F0502020204030204" pitchFamily="34" charset="0"/>
                          <a:ea typeface="Calibri" panose="020F0502020204030204" pitchFamily="34" charset="0"/>
                          <a:cs typeface="Calibri" panose="020F0502020204030204" pitchFamily="34" charset="0"/>
                        </a:rPr>
                        <a:t>3 </a:t>
                      </a:r>
                      <a:endParaRPr lang="en-GB" sz="1400" b="0" i="0" dirty="0">
                        <a:effectLst/>
                        <a:highlight>
                          <a:srgbClr val="FFC00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tc vMerge="1">
                  <a:txBody>
                    <a:bodyPr/>
                    <a:lstStyle/>
                    <a:p>
                      <a:pPr algn="l" rtl="0" fontAlgn="base"/>
                      <a:endParaRPr lang="en-GB" sz="1400" b="0" i="0" dirty="0">
                        <a:effectLst/>
                        <a:highlight>
                          <a:srgbClr val="FFC00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3498113428"/>
                  </a:ext>
                </a:extLst>
              </a:tr>
              <a:tr h="227611">
                <a:tc vMerge="1">
                  <a:txBody>
                    <a:bodyPr/>
                    <a:lstStyle/>
                    <a:p>
                      <a:pPr algn="l" rtl="0" fontAlgn="base"/>
                      <a:endParaRPr lang="en-GB" sz="1400" b="0" i="0" dirty="0">
                        <a:effectLst/>
                        <a:highlight>
                          <a:srgbClr val="FFC000"/>
                        </a:highlight>
                        <a:latin typeface="+mn-lt"/>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tc>
                  <a:txBody>
                    <a:bodyPr/>
                    <a:lstStyle/>
                    <a:p>
                      <a:pPr algn="ctr" rtl="0" fontAlgn="base"/>
                      <a:r>
                        <a:rPr lang="en-GB" sz="1400" b="0" i="0" dirty="0">
                          <a:solidFill>
                            <a:srgbClr val="000000"/>
                          </a:solidFill>
                          <a:effectLst/>
                          <a:highlight>
                            <a:srgbClr val="FFC000"/>
                          </a:highlight>
                          <a:latin typeface="Calibri" panose="020F0502020204030204" pitchFamily="34" charset="0"/>
                          <a:ea typeface="Calibri" panose="020F0502020204030204" pitchFamily="34" charset="0"/>
                          <a:cs typeface="Calibri" panose="020F0502020204030204" pitchFamily="34" charset="0"/>
                        </a:rPr>
                        <a:t>FG  (M) – POL</a:t>
                      </a:r>
                      <a:endParaRPr lang="en-GB" sz="1400" b="0" i="0" dirty="0">
                        <a:effectLst/>
                        <a:highlight>
                          <a:srgbClr val="FFC00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tc>
                  <a:txBody>
                    <a:bodyPr/>
                    <a:lstStyle/>
                    <a:p>
                      <a:pPr algn="ctr" rtl="0" fontAlgn="base"/>
                      <a:r>
                        <a:rPr lang="en-GB" sz="1400" b="0" i="0">
                          <a:solidFill>
                            <a:srgbClr val="000000"/>
                          </a:solidFill>
                          <a:effectLst/>
                          <a:highlight>
                            <a:srgbClr val="FFC000"/>
                          </a:highlight>
                          <a:latin typeface="Calibri" panose="020F0502020204030204" pitchFamily="34" charset="0"/>
                          <a:ea typeface="Calibri" panose="020F0502020204030204" pitchFamily="34" charset="0"/>
                          <a:cs typeface="Calibri" panose="020F0502020204030204" pitchFamily="34" charset="0"/>
                        </a:rPr>
                        <a:t>3 </a:t>
                      </a:r>
                      <a:endParaRPr lang="en-GB" sz="1400" b="0" i="0">
                        <a:effectLst/>
                        <a:highlight>
                          <a:srgbClr val="FFC00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tc vMerge="1">
                  <a:txBody>
                    <a:bodyPr/>
                    <a:lstStyle/>
                    <a:p>
                      <a:pPr algn="l" rtl="0" fontAlgn="base"/>
                      <a:endParaRPr lang="en-GB" sz="1400" b="0" i="0" dirty="0">
                        <a:effectLst/>
                        <a:highlight>
                          <a:srgbClr val="FFC00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2760481612"/>
                  </a:ext>
                </a:extLst>
              </a:tr>
              <a:tr h="227611">
                <a:tc vMerge="1">
                  <a:txBody>
                    <a:bodyPr/>
                    <a:lstStyle/>
                    <a:p>
                      <a:pPr algn="l" rtl="0" fontAlgn="base"/>
                      <a:endParaRPr lang="en-GB" sz="1400" b="0" i="0" dirty="0">
                        <a:effectLst/>
                        <a:highlight>
                          <a:srgbClr val="FFC000"/>
                        </a:highlight>
                        <a:latin typeface="+mn-lt"/>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tc>
                  <a:txBody>
                    <a:bodyPr/>
                    <a:lstStyle/>
                    <a:p>
                      <a:pPr algn="ctr" rtl="0" fontAlgn="base"/>
                      <a:r>
                        <a:rPr lang="en-GB" sz="1400" b="0" i="0" dirty="0">
                          <a:solidFill>
                            <a:srgbClr val="000000"/>
                          </a:solidFill>
                          <a:effectLst/>
                          <a:highlight>
                            <a:srgbClr val="FFC000"/>
                          </a:highlight>
                          <a:latin typeface="Calibri" panose="020F0502020204030204" pitchFamily="34" charset="0"/>
                          <a:ea typeface="Calibri" panose="020F0502020204030204" pitchFamily="34" charset="0"/>
                          <a:cs typeface="Calibri" panose="020F0502020204030204" pitchFamily="34" charset="0"/>
                        </a:rPr>
                        <a:t>KM  (M) – LIT</a:t>
                      </a:r>
                      <a:endParaRPr lang="en-GB" sz="1400" b="0" i="0" dirty="0">
                        <a:effectLst/>
                        <a:highlight>
                          <a:srgbClr val="FFC00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tc>
                  <a:txBody>
                    <a:bodyPr/>
                    <a:lstStyle/>
                    <a:p>
                      <a:pPr algn="ctr" rtl="0" fontAlgn="base"/>
                      <a:r>
                        <a:rPr lang="en-GB" sz="1400" b="0" i="0" dirty="0">
                          <a:solidFill>
                            <a:srgbClr val="000000"/>
                          </a:solidFill>
                          <a:effectLst/>
                          <a:highlight>
                            <a:srgbClr val="FFC000"/>
                          </a:highlight>
                          <a:latin typeface="Calibri" panose="020F0502020204030204" pitchFamily="34" charset="0"/>
                          <a:ea typeface="Calibri" panose="020F0502020204030204" pitchFamily="34" charset="0"/>
                          <a:cs typeface="Calibri" panose="020F0502020204030204" pitchFamily="34" charset="0"/>
                        </a:rPr>
                        <a:t>3 </a:t>
                      </a:r>
                      <a:endParaRPr lang="en-GB" sz="1400" b="0" i="0" dirty="0">
                        <a:effectLst/>
                        <a:highlight>
                          <a:srgbClr val="FFC00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tc vMerge="1">
                  <a:txBody>
                    <a:bodyPr/>
                    <a:lstStyle/>
                    <a:p>
                      <a:pPr algn="l" rtl="0" fontAlgn="base"/>
                      <a:endParaRPr lang="en-GB" sz="1400" b="0" i="0" dirty="0">
                        <a:effectLst/>
                        <a:highlight>
                          <a:srgbClr val="FFC00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976841271"/>
                  </a:ext>
                </a:extLst>
              </a:tr>
              <a:tr h="227611">
                <a:tc vMerge="1">
                  <a:txBody>
                    <a:bodyPr/>
                    <a:lstStyle/>
                    <a:p>
                      <a:pPr algn="l" rtl="0" fontAlgn="base"/>
                      <a:endParaRPr lang="en-GB" sz="1400" b="0" i="0" dirty="0">
                        <a:effectLst/>
                        <a:highlight>
                          <a:srgbClr val="FFC000"/>
                        </a:highlight>
                        <a:latin typeface="+mn-lt"/>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tc>
                  <a:txBody>
                    <a:bodyPr/>
                    <a:lstStyle/>
                    <a:p>
                      <a:pPr algn="ctr" rtl="0" fontAlgn="base"/>
                      <a:r>
                        <a:rPr lang="en-GB" sz="1400" b="0" i="0" dirty="0">
                          <a:solidFill>
                            <a:srgbClr val="000000"/>
                          </a:solidFill>
                          <a:effectLst/>
                          <a:highlight>
                            <a:srgbClr val="FFC000"/>
                          </a:highlight>
                          <a:latin typeface="Calibri" panose="020F0502020204030204" pitchFamily="34" charset="0"/>
                          <a:ea typeface="Calibri" panose="020F0502020204030204" pitchFamily="34" charset="0"/>
                          <a:cs typeface="Calibri" panose="020F0502020204030204" pitchFamily="34" charset="0"/>
                        </a:rPr>
                        <a:t>SS (M) - SIK</a:t>
                      </a:r>
                      <a:endParaRPr lang="en-GB" sz="1400" b="0" i="0" dirty="0">
                        <a:effectLst/>
                        <a:highlight>
                          <a:srgbClr val="FFC00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tc>
                  <a:txBody>
                    <a:bodyPr/>
                    <a:lstStyle/>
                    <a:p>
                      <a:pPr algn="ctr" rtl="0" fontAlgn="base"/>
                      <a:r>
                        <a:rPr lang="en-GB" sz="1400" b="0" i="0" dirty="0">
                          <a:solidFill>
                            <a:srgbClr val="000000"/>
                          </a:solidFill>
                          <a:effectLst/>
                          <a:highlight>
                            <a:srgbClr val="FFC000"/>
                          </a:highlight>
                          <a:latin typeface="Calibri" panose="020F0502020204030204" pitchFamily="34" charset="0"/>
                          <a:ea typeface="Calibri" panose="020F0502020204030204" pitchFamily="34" charset="0"/>
                          <a:cs typeface="Calibri" panose="020F0502020204030204" pitchFamily="34" charset="0"/>
                        </a:rPr>
                        <a:t>3 </a:t>
                      </a:r>
                      <a:endParaRPr lang="en-GB" sz="1400" b="0" i="0" dirty="0">
                        <a:effectLst/>
                        <a:highlight>
                          <a:srgbClr val="FFC00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tc vMerge="1">
                  <a:txBody>
                    <a:bodyPr/>
                    <a:lstStyle/>
                    <a:p>
                      <a:pPr algn="l" rtl="0" fontAlgn="base"/>
                      <a:endParaRPr lang="en-GB" sz="1400" b="0" i="0" dirty="0">
                        <a:effectLst/>
                        <a:highlight>
                          <a:srgbClr val="FFC00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2934768177"/>
                  </a:ext>
                </a:extLst>
              </a:tr>
              <a:tr h="227611">
                <a:tc vMerge="1">
                  <a:txBody>
                    <a:bodyPr/>
                    <a:lstStyle/>
                    <a:p>
                      <a:pPr algn="l" rtl="0" fontAlgn="base"/>
                      <a:endParaRPr lang="en-GB" sz="1400" b="0" i="0" dirty="0">
                        <a:effectLst/>
                        <a:highlight>
                          <a:srgbClr val="FFC000"/>
                        </a:highlight>
                        <a:latin typeface="+mn-lt"/>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tc>
                  <a:txBody>
                    <a:bodyPr/>
                    <a:lstStyle/>
                    <a:p>
                      <a:pPr algn="ctr" rtl="0" fontAlgn="base"/>
                      <a:r>
                        <a:rPr lang="en-GB" sz="1400" b="0" i="0" dirty="0">
                          <a:solidFill>
                            <a:srgbClr val="000000"/>
                          </a:solidFill>
                          <a:effectLst/>
                          <a:highlight>
                            <a:srgbClr val="FFC000"/>
                          </a:highlight>
                          <a:latin typeface="Calibri" panose="020F0502020204030204" pitchFamily="34" charset="0"/>
                          <a:ea typeface="Calibri" panose="020F0502020204030204" pitchFamily="34" charset="0"/>
                          <a:cs typeface="Calibri" panose="020F0502020204030204" pitchFamily="34" charset="0"/>
                        </a:rPr>
                        <a:t>KJ (M) - LIT</a:t>
                      </a:r>
                      <a:endParaRPr lang="en-GB" sz="1400" b="0" i="0" dirty="0">
                        <a:effectLst/>
                        <a:highlight>
                          <a:srgbClr val="FFC00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tc>
                  <a:txBody>
                    <a:bodyPr/>
                    <a:lstStyle/>
                    <a:p>
                      <a:pPr algn="ctr" rtl="0" fontAlgn="base"/>
                      <a:r>
                        <a:rPr lang="en-GB" sz="1400" b="0" i="0" dirty="0">
                          <a:solidFill>
                            <a:srgbClr val="000000"/>
                          </a:solidFill>
                          <a:effectLst/>
                          <a:highlight>
                            <a:srgbClr val="FFC000"/>
                          </a:highlight>
                          <a:latin typeface="Calibri" panose="020F0502020204030204" pitchFamily="34" charset="0"/>
                          <a:ea typeface="Calibri" panose="020F0502020204030204" pitchFamily="34" charset="0"/>
                          <a:cs typeface="Calibri" panose="020F0502020204030204" pitchFamily="34" charset="0"/>
                        </a:rPr>
                        <a:t>3 </a:t>
                      </a:r>
                      <a:endParaRPr lang="en-GB" sz="1400" b="0" i="0" dirty="0">
                        <a:effectLst/>
                        <a:highlight>
                          <a:srgbClr val="FFC00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tc vMerge="1">
                  <a:txBody>
                    <a:bodyPr/>
                    <a:lstStyle/>
                    <a:p>
                      <a:pPr algn="l" rtl="0" fontAlgn="base"/>
                      <a:endParaRPr lang="en-GB" sz="1400" b="0" i="0" dirty="0">
                        <a:effectLst/>
                        <a:highlight>
                          <a:srgbClr val="FFC00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1048596957"/>
                  </a:ext>
                </a:extLst>
              </a:tr>
              <a:tr h="227611">
                <a:tc vMerge="1">
                  <a:txBody>
                    <a:bodyPr/>
                    <a:lstStyle/>
                    <a:p>
                      <a:pPr algn="l" rtl="0" fontAlgn="base"/>
                      <a:endParaRPr lang="en-GB" sz="1400" b="0" i="0" dirty="0">
                        <a:effectLst/>
                        <a:highlight>
                          <a:srgbClr val="FFC000"/>
                        </a:highlight>
                        <a:latin typeface="+mn-lt"/>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tc>
                  <a:txBody>
                    <a:bodyPr/>
                    <a:lstStyle/>
                    <a:p>
                      <a:pPr algn="ctr" rtl="0" fontAlgn="base"/>
                      <a:r>
                        <a:rPr lang="en-GB" sz="1400" b="0" i="0" dirty="0">
                          <a:solidFill>
                            <a:srgbClr val="000000"/>
                          </a:solidFill>
                          <a:effectLst/>
                          <a:highlight>
                            <a:srgbClr val="FFC000"/>
                          </a:highlight>
                          <a:latin typeface="Calibri" panose="020F0502020204030204" pitchFamily="34" charset="0"/>
                          <a:ea typeface="Calibri" panose="020F0502020204030204" pitchFamily="34" charset="0"/>
                          <a:cs typeface="Calibri" panose="020F0502020204030204" pitchFamily="34" charset="0"/>
                        </a:rPr>
                        <a:t>DI (M) – BR</a:t>
                      </a:r>
                      <a:endParaRPr lang="en-GB" sz="1400" b="0" i="0" dirty="0">
                        <a:effectLst/>
                        <a:highlight>
                          <a:srgbClr val="FFC00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tc>
                  <a:txBody>
                    <a:bodyPr/>
                    <a:lstStyle/>
                    <a:p>
                      <a:pPr algn="ctr" rtl="0" fontAlgn="base"/>
                      <a:r>
                        <a:rPr lang="en-GB" sz="1400" b="0" i="0" dirty="0">
                          <a:solidFill>
                            <a:srgbClr val="000000"/>
                          </a:solidFill>
                          <a:effectLst/>
                          <a:highlight>
                            <a:srgbClr val="FFC000"/>
                          </a:highlight>
                          <a:latin typeface="Calibri" panose="020F0502020204030204" pitchFamily="34" charset="0"/>
                          <a:ea typeface="Calibri" panose="020F0502020204030204" pitchFamily="34" charset="0"/>
                          <a:cs typeface="Calibri" panose="020F0502020204030204" pitchFamily="34" charset="0"/>
                        </a:rPr>
                        <a:t>3 </a:t>
                      </a:r>
                      <a:endParaRPr lang="en-GB" sz="1400" b="0" i="0" dirty="0">
                        <a:effectLst/>
                        <a:highlight>
                          <a:srgbClr val="FFC00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tc vMerge="1">
                  <a:txBody>
                    <a:bodyPr/>
                    <a:lstStyle/>
                    <a:p>
                      <a:pPr algn="l" rtl="0" fontAlgn="base"/>
                      <a:endParaRPr lang="en-GB" sz="1400" b="0" i="0" dirty="0">
                        <a:effectLst/>
                        <a:highlight>
                          <a:srgbClr val="FFC00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3706628918"/>
                  </a:ext>
                </a:extLst>
              </a:tr>
              <a:tr h="227611">
                <a:tc vMerge="1">
                  <a:txBody>
                    <a:bodyPr/>
                    <a:lstStyle/>
                    <a:p>
                      <a:pPr algn="l" rtl="0" fontAlgn="base"/>
                      <a:endParaRPr lang="en-GB" sz="1400" b="0" i="0" dirty="0">
                        <a:effectLst/>
                        <a:highlight>
                          <a:srgbClr val="92D050"/>
                        </a:highlight>
                        <a:latin typeface="+mn-lt"/>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92D050"/>
                    </a:solidFill>
                  </a:tcPr>
                </a:tc>
                <a:tc>
                  <a:txBody>
                    <a:bodyPr/>
                    <a:lstStyle/>
                    <a:p>
                      <a:pPr algn="ctr" rtl="0" fontAlgn="base"/>
                      <a:r>
                        <a:rPr lang="en-GB" sz="1400" b="0" i="0" dirty="0">
                          <a:solidFill>
                            <a:srgbClr val="000000"/>
                          </a:solidFill>
                          <a:effectLst/>
                          <a:highlight>
                            <a:srgbClr val="92D050"/>
                          </a:highlight>
                          <a:latin typeface="Calibri" panose="020F0502020204030204" pitchFamily="34" charset="0"/>
                          <a:ea typeface="Calibri" panose="020F0502020204030204" pitchFamily="34" charset="0"/>
                          <a:cs typeface="Calibri" panose="020F0502020204030204" pitchFamily="34" charset="0"/>
                        </a:rPr>
                        <a:t>SB (F) - IND</a:t>
                      </a:r>
                      <a:endParaRPr lang="en-GB" sz="1400" b="0" i="0" dirty="0">
                        <a:effectLst/>
                        <a:highlight>
                          <a:srgbClr val="92D05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92D050"/>
                    </a:solidFill>
                  </a:tcPr>
                </a:tc>
                <a:tc>
                  <a:txBody>
                    <a:bodyPr/>
                    <a:lstStyle/>
                    <a:p>
                      <a:pPr algn="ctr" rtl="0" fontAlgn="base"/>
                      <a:r>
                        <a:rPr lang="en-GB" sz="1400" b="0" i="0" dirty="0">
                          <a:solidFill>
                            <a:srgbClr val="000000"/>
                          </a:solidFill>
                          <a:effectLst/>
                          <a:highlight>
                            <a:srgbClr val="92D050"/>
                          </a:highlight>
                          <a:latin typeface="Calibri" panose="020F0502020204030204" pitchFamily="34" charset="0"/>
                          <a:ea typeface="Calibri" panose="020F0502020204030204" pitchFamily="34" charset="0"/>
                          <a:cs typeface="Calibri" panose="020F0502020204030204" pitchFamily="34" charset="0"/>
                        </a:rPr>
                        <a:t>2 </a:t>
                      </a:r>
                      <a:endParaRPr lang="en-GB" sz="1400" b="0" i="0" dirty="0">
                        <a:effectLst/>
                        <a:highlight>
                          <a:srgbClr val="92D05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92D050"/>
                    </a:solidFill>
                  </a:tcPr>
                </a:tc>
                <a:tc vMerge="1">
                  <a:txBody>
                    <a:bodyPr/>
                    <a:lstStyle/>
                    <a:p>
                      <a:pPr algn="l" rtl="0" fontAlgn="base"/>
                      <a:endParaRPr lang="en-GB" sz="1400" b="0" i="0">
                        <a:effectLst/>
                        <a:highlight>
                          <a:srgbClr val="92D05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92D050"/>
                    </a:solidFill>
                  </a:tcPr>
                </a:tc>
                <a:extLst>
                  <a:ext uri="{0D108BD9-81ED-4DB2-BD59-A6C34878D82A}">
                    <a16:rowId xmlns:a16="http://schemas.microsoft.com/office/drawing/2014/main" val="4042760244"/>
                  </a:ext>
                </a:extLst>
              </a:tr>
              <a:tr h="227611">
                <a:tc vMerge="1">
                  <a:txBody>
                    <a:bodyPr/>
                    <a:lstStyle/>
                    <a:p>
                      <a:pPr algn="l" rtl="0" fontAlgn="base"/>
                      <a:endParaRPr lang="en-GB" sz="1400" b="0" i="0" dirty="0">
                        <a:effectLst/>
                        <a:highlight>
                          <a:srgbClr val="92D050"/>
                        </a:highlight>
                        <a:latin typeface="+mn-lt"/>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92D050"/>
                    </a:solidFill>
                  </a:tcPr>
                </a:tc>
                <a:tc>
                  <a:txBody>
                    <a:bodyPr/>
                    <a:lstStyle/>
                    <a:p>
                      <a:pPr algn="ctr" rtl="0" fontAlgn="base"/>
                      <a:r>
                        <a:rPr lang="en-GB" sz="1400" b="0" i="0" dirty="0">
                          <a:solidFill>
                            <a:srgbClr val="000000"/>
                          </a:solidFill>
                          <a:effectLst/>
                          <a:highlight>
                            <a:srgbClr val="92D050"/>
                          </a:highlight>
                          <a:latin typeface="Calibri" panose="020F0502020204030204" pitchFamily="34" charset="0"/>
                          <a:ea typeface="Calibri" panose="020F0502020204030204" pitchFamily="34" charset="0"/>
                          <a:cs typeface="Calibri" panose="020F0502020204030204" pitchFamily="34" charset="0"/>
                        </a:rPr>
                        <a:t>MD (M) – FRE</a:t>
                      </a:r>
                      <a:endParaRPr lang="en-GB" sz="1400" b="0" i="0" dirty="0">
                        <a:effectLst/>
                        <a:highlight>
                          <a:srgbClr val="92D05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92D050"/>
                    </a:solidFill>
                  </a:tcPr>
                </a:tc>
                <a:tc>
                  <a:txBody>
                    <a:bodyPr/>
                    <a:lstStyle/>
                    <a:p>
                      <a:pPr algn="ctr" rtl="0" fontAlgn="base"/>
                      <a:r>
                        <a:rPr lang="en-GB" sz="1400" b="0" i="0" dirty="0">
                          <a:solidFill>
                            <a:srgbClr val="000000"/>
                          </a:solidFill>
                          <a:effectLst/>
                          <a:highlight>
                            <a:srgbClr val="92D050"/>
                          </a:highlight>
                          <a:latin typeface="Calibri" panose="020F0502020204030204" pitchFamily="34" charset="0"/>
                          <a:ea typeface="Calibri" panose="020F0502020204030204" pitchFamily="34" charset="0"/>
                          <a:cs typeface="Calibri" panose="020F0502020204030204" pitchFamily="34" charset="0"/>
                        </a:rPr>
                        <a:t>2 </a:t>
                      </a:r>
                      <a:endParaRPr lang="en-GB" sz="1400" b="0" i="0" dirty="0">
                        <a:effectLst/>
                        <a:highlight>
                          <a:srgbClr val="92D05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92D050"/>
                    </a:solidFill>
                  </a:tcPr>
                </a:tc>
                <a:tc vMerge="1">
                  <a:txBody>
                    <a:bodyPr/>
                    <a:lstStyle/>
                    <a:p>
                      <a:pPr algn="l" rtl="0" fontAlgn="base"/>
                      <a:endParaRPr lang="en-GB" sz="1400" b="0" i="0" dirty="0">
                        <a:effectLst/>
                        <a:highlight>
                          <a:srgbClr val="92D05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92D050"/>
                    </a:solidFill>
                  </a:tcPr>
                </a:tc>
                <a:extLst>
                  <a:ext uri="{0D108BD9-81ED-4DB2-BD59-A6C34878D82A}">
                    <a16:rowId xmlns:a16="http://schemas.microsoft.com/office/drawing/2014/main" val="3580465794"/>
                  </a:ext>
                </a:extLst>
              </a:tr>
              <a:tr h="227611">
                <a:tc vMerge="1">
                  <a:txBody>
                    <a:bodyPr/>
                    <a:lstStyle/>
                    <a:p>
                      <a:pPr algn="l" rtl="0" fontAlgn="base"/>
                      <a:endParaRPr lang="en-GB" sz="1400" b="0" i="0" dirty="0">
                        <a:effectLst/>
                        <a:highlight>
                          <a:srgbClr val="92D050"/>
                        </a:highlight>
                        <a:latin typeface="+mn-lt"/>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92D050"/>
                    </a:solidFill>
                  </a:tcPr>
                </a:tc>
                <a:tc>
                  <a:txBody>
                    <a:bodyPr/>
                    <a:lstStyle/>
                    <a:p>
                      <a:pPr algn="ctr" rtl="0" fontAlgn="base"/>
                      <a:r>
                        <a:rPr lang="en-GB" sz="1400" b="0" i="0" dirty="0">
                          <a:solidFill>
                            <a:srgbClr val="000000"/>
                          </a:solidFill>
                          <a:effectLst/>
                          <a:highlight>
                            <a:srgbClr val="92D050"/>
                          </a:highlight>
                          <a:latin typeface="Calibri" panose="020F0502020204030204" pitchFamily="34" charset="0"/>
                          <a:ea typeface="Calibri" panose="020F0502020204030204" pitchFamily="34" charset="0"/>
                          <a:cs typeface="Calibri" panose="020F0502020204030204" pitchFamily="34" charset="0"/>
                        </a:rPr>
                        <a:t>DG (F) – BR</a:t>
                      </a:r>
                      <a:endParaRPr lang="en-GB" sz="1400" b="0" i="0" dirty="0">
                        <a:effectLst/>
                        <a:highlight>
                          <a:srgbClr val="92D05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92D050"/>
                    </a:solidFill>
                  </a:tcPr>
                </a:tc>
                <a:tc>
                  <a:txBody>
                    <a:bodyPr/>
                    <a:lstStyle/>
                    <a:p>
                      <a:pPr algn="ctr" rtl="0" fontAlgn="base"/>
                      <a:r>
                        <a:rPr lang="en-GB" sz="1400" b="0" i="0" dirty="0">
                          <a:solidFill>
                            <a:srgbClr val="000000"/>
                          </a:solidFill>
                          <a:effectLst/>
                          <a:highlight>
                            <a:srgbClr val="92D050"/>
                          </a:highlight>
                          <a:latin typeface="Calibri" panose="020F0502020204030204" pitchFamily="34" charset="0"/>
                          <a:ea typeface="Calibri" panose="020F0502020204030204" pitchFamily="34" charset="0"/>
                          <a:cs typeface="Calibri" panose="020F0502020204030204" pitchFamily="34" charset="0"/>
                        </a:rPr>
                        <a:t>2 </a:t>
                      </a:r>
                      <a:endParaRPr lang="en-GB" sz="1400" b="0" i="0" dirty="0">
                        <a:effectLst/>
                        <a:highlight>
                          <a:srgbClr val="92D05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92D050"/>
                    </a:solidFill>
                  </a:tcPr>
                </a:tc>
                <a:tc vMerge="1">
                  <a:txBody>
                    <a:bodyPr/>
                    <a:lstStyle/>
                    <a:p>
                      <a:pPr algn="l" rtl="0" fontAlgn="base"/>
                      <a:endParaRPr lang="en-GB" sz="1400" b="0" i="0" dirty="0">
                        <a:effectLst/>
                        <a:highlight>
                          <a:srgbClr val="92D05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92D050"/>
                    </a:solidFill>
                  </a:tcPr>
                </a:tc>
                <a:extLst>
                  <a:ext uri="{0D108BD9-81ED-4DB2-BD59-A6C34878D82A}">
                    <a16:rowId xmlns:a16="http://schemas.microsoft.com/office/drawing/2014/main" val="3539455056"/>
                  </a:ext>
                </a:extLst>
              </a:tr>
              <a:tr h="227611">
                <a:tc vMerge="1">
                  <a:txBody>
                    <a:bodyPr/>
                    <a:lstStyle/>
                    <a:p>
                      <a:pPr algn="l" rtl="0" fontAlgn="base"/>
                      <a:endParaRPr lang="en-GB" sz="1400" b="0" i="0" dirty="0">
                        <a:effectLst/>
                        <a:highlight>
                          <a:srgbClr val="92D050"/>
                        </a:highlight>
                        <a:latin typeface="+mn-lt"/>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92D050"/>
                    </a:solidFill>
                  </a:tcPr>
                </a:tc>
                <a:tc>
                  <a:txBody>
                    <a:bodyPr/>
                    <a:lstStyle/>
                    <a:p>
                      <a:pPr algn="ctr" rtl="0" fontAlgn="base"/>
                      <a:r>
                        <a:rPr lang="en-GB" sz="1400" b="0" i="0" dirty="0">
                          <a:solidFill>
                            <a:srgbClr val="000000"/>
                          </a:solidFill>
                          <a:effectLst/>
                          <a:highlight>
                            <a:srgbClr val="92D050"/>
                          </a:highlight>
                          <a:latin typeface="Calibri" panose="020F0502020204030204" pitchFamily="34" charset="0"/>
                          <a:ea typeface="Calibri" panose="020F0502020204030204" pitchFamily="34" charset="0"/>
                          <a:cs typeface="Calibri" panose="020F0502020204030204" pitchFamily="34" charset="0"/>
                        </a:rPr>
                        <a:t>PU (F) - IND</a:t>
                      </a:r>
                      <a:endParaRPr lang="en-GB" sz="1400" b="0" i="0" dirty="0">
                        <a:effectLst/>
                        <a:highlight>
                          <a:srgbClr val="92D05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92D050"/>
                    </a:solidFill>
                  </a:tcPr>
                </a:tc>
                <a:tc>
                  <a:txBody>
                    <a:bodyPr/>
                    <a:lstStyle/>
                    <a:p>
                      <a:pPr algn="ctr" rtl="0" fontAlgn="base"/>
                      <a:r>
                        <a:rPr lang="en-GB" sz="1400" b="0" i="0">
                          <a:solidFill>
                            <a:srgbClr val="000000"/>
                          </a:solidFill>
                          <a:effectLst/>
                          <a:highlight>
                            <a:srgbClr val="92D050"/>
                          </a:highlight>
                          <a:latin typeface="Calibri" panose="020F0502020204030204" pitchFamily="34" charset="0"/>
                          <a:ea typeface="Calibri" panose="020F0502020204030204" pitchFamily="34" charset="0"/>
                          <a:cs typeface="Calibri" panose="020F0502020204030204" pitchFamily="34" charset="0"/>
                        </a:rPr>
                        <a:t>2 </a:t>
                      </a:r>
                      <a:endParaRPr lang="en-GB" sz="1400" b="0" i="0">
                        <a:effectLst/>
                        <a:highlight>
                          <a:srgbClr val="92D05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92D050"/>
                    </a:solidFill>
                  </a:tcPr>
                </a:tc>
                <a:tc vMerge="1">
                  <a:txBody>
                    <a:bodyPr/>
                    <a:lstStyle/>
                    <a:p>
                      <a:pPr algn="l" rtl="0" fontAlgn="base"/>
                      <a:endParaRPr lang="en-GB" sz="1400" b="0" i="0">
                        <a:effectLst/>
                        <a:highlight>
                          <a:srgbClr val="92D05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92D050"/>
                    </a:solidFill>
                  </a:tcPr>
                </a:tc>
                <a:extLst>
                  <a:ext uri="{0D108BD9-81ED-4DB2-BD59-A6C34878D82A}">
                    <a16:rowId xmlns:a16="http://schemas.microsoft.com/office/drawing/2014/main" val="1380525468"/>
                  </a:ext>
                </a:extLst>
              </a:tr>
              <a:tr h="227611">
                <a:tc vMerge="1">
                  <a:txBody>
                    <a:bodyPr/>
                    <a:lstStyle/>
                    <a:p>
                      <a:pPr algn="l" rtl="0" fontAlgn="base"/>
                      <a:endParaRPr lang="en-GB" sz="1400" b="0" i="0" dirty="0">
                        <a:effectLst/>
                        <a:highlight>
                          <a:srgbClr val="92D050"/>
                        </a:highlight>
                        <a:latin typeface="+mn-lt"/>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92D050"/>
                    </a:solidFill>
                  </a:tcPr>
                </a:tc>
                <a:tc>
                  <a:txBody>
                    <a:bodyPr/>
                    <a:lstStyle/>
                    <a:p>
                      <a:pPr algn="ctr" rtl="0" fontAlgn="base"/>
                      <a:r>
                        <a:rPr lang="en-GB" sz="1400" b="0" i="0" dirty="0">
                          <a:solidFill>
                            <a:srgbClr val="000000"/>
                          </a:solidFill>
                          <a:effectLst/>
                          <a:highlight>
                            <a:srgbClr val="92D050"/>
                          </a:highlight>
                          <a:latin typeface="Calibri" panose="020F0502020204030204" pitchFamily="34" charset="0"/>
                          <a:ea typeface="Calibri" panose="020F0502020204030204" pitchFamily="34" charset="0"/>
                          <a:cs typeface="Calibri" panose="020F0502020204030204" pitchFamily="34" charset="0"/>
                        </a:rPr>
                        <a:t>AB (F) – TH</a:t>
                      </a:r>
                      <a:endParaRPr lang="en-GB" sz="1400" b="0" i="0" dirty="0">
                        <a:effectLst/>
                        <a:highlight>
                          <a:srgbClr val="92D05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92D050"/>
                    </a:solidFill>
                  </a:tcPr>
                </a:tc>
                <a:tc>
                  <a:txBody>
                    <a:bodyPr/>
                    <a:lstStyle/>
                    <a:p>
                      <a:pPr algn="ctr" rtl="0" fontAlgn="base"/>
                      <a:r>
                        <a:rPr lang="en-GB" sz="1400" b="0" i="0" dirty="0">
                          <a:solidFill>
                            <a:srgbClr val="000000"/>
                          </a:solidFill>
                          <a:effectLst/>
                          <a:highlight>
                            <a:srgbClr val="92D050"/>
                          </a:highlight>
                          <a:latin typeface="Calibri" panose="020F0502020204030204" pitchFamily="34" charset="0"/>
                          <a:ea typeface="Calibri" panose="020F0502020204030204" pitchFamily="34" charset="0"/>
                          <a:cs typeface="Calibri" panose="020F0502020204030204" pitchFamily="34" charset="0"/>
                        </a:rPr>
                        <a:t>2 </a:t>
                      </a:r>
                      <a:endParaRPr lang="en-GB" sz="1400" b="0" i="0" dirty="0">
                        <a:effectLst/>
                        <a:highlight>
                          <a:srgbClr val="92D05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92D050"/>
                    </a:solidFill>
                  </a:tcPr>
                </a:tc>
                <a:tc vMerge="1">
                  <a:txBody>
                    <a:bodyPr/>
                    <a:lstStyle/>
                    <a:p>
                      <a:pPr algn="l" rtl="0" fontAlgn="base"/>
                      <a:endParaRPr lang="en-GB" sz="1400" b="0" i="0" dirty="0">
                        <a:effectLst/>
                        <a:highlight>
                          <a:srgbClr val="92D05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92D050"/>
                    </a:solidFill>
                  </a:tcPr>
                </a:tc>
                <a:extLst>
                  <a:ext uri="{0D108BD9-81ED-4DB2-BD59-A6C34878D82A}">
                    <a16:rowId xmlns:a16="http://schemas.microsoft.com/office/drawing/2014/main" val="744730676"/>
                  </a:ext>
                </a:extLst>
              </a:tr>
              <a:tr h="227611">
                <a:tc vMerge="1">
                  <a:txBody>
                    <a:bodyPr/>
                    <a:lstStyle/>
                    <a:p>
                      <a:pPr algn="l" rtl="0" fontAlgn="base"/>
                      <a:endParaRPr lang="en-GB" sz="1400" b="0" i="0" dirty="0">
                        <a:effectLst/>
                        <a:highlight>
                          <a:srgbClr val="92D050"/>
                        </a:highlight>
                        <a:latin typeface="+mn-lt"/>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92D050"/>
                    </a:solidFill>
                  </a:tcPr>
                </a:tc>
                <a:tc>
                  <a:txBody>
                    <a:bodyPr/>
                    <a:lstStyle/>
                    <a:p>
                      <a:pPr algn="ctr" rtl="0" fontAlgn="base"/>
                      <a:r>
                        <a:rPr lang="en-GB" sz="1400" b="0" i="0" dirty="0">
                          <a:solidFill>
                            <a:srgbClr val="000000"/>
                          </a:solidFill>
                          <a:effectLst/>
                          <a:highlight>
                            <a:srgbClr val="92D050"/>
                          </a:highlight>
                          <a:latin typeface="Calibri" panose="020F0502020204030204" pitchFamily="34" charset="0"/>
                          <a:ea typeface="Calibri" panose="020F0502020204030204" pitchFamily="34" charset="0"/>
                          <a:cs typeface="Calibri" panose="020F0502020204030204" pitchFamily="34" charset="0"/>
                        </a:rPr>
                        <a:t>MB (F) - RUS</a:t>
                      </a:r>
                      <a:endParaRPr lang="en-GB" sz="1400" b="0" i="0" dirty="0">
                        <a:effectLst/>
                        <a:highlight>
                          <a:srgbClr val="92D05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92D050"/>
                    </a:solidFill>
                  </a:tcPr>
                </a:tc>
                <a:tc>
                  <a:txBody>
                    <a:bodyPr/>
                    <a:lstStyle/>
                    <a:p>
                      <a:pPr algn="ctr" rtl="0" fontAlgn="base"/>
                      <a:r>
                        <a:rPr lang="en-GB" sz="1400" b="0" i="0">
                          <a:solidFill>
                            <a:srgbClr val="000000"/>
                          </a:solidFill>
                          <a:effectLst/>
                          <a:highlight>
                            <a:srgbClr val="92D050"/>
                          </a:highlight>
                          <a:latin typeface="Calibri" panose="020F0502020204030204" pitchFamily="34" charset="0"/>
                          <a:ea typeface="Calibri" panose="020F0502020204030204" pitchFamily="34" charset="0"/>
                          <a:cs typeface="Calibri" panose="020F0502020204030204" pitchFamily="34" charset="0"/>
                        </a:rPr>
                        <a:t>2 </a:t>
                      </a:r>
                      <a:endParaRPr lang="en-GB" sz="1400" b="0" i="0">
                        <a:effectLst/>
                        <a:highlight>
                          <a:srgbClr val="92D05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92D050"/>
                    </a:solidFill>
                  </a:tcPr>
                </a:tc>
                <a:tc vMerge="1">
                  <a:txBody>
                    <a:bodyPr/>
                    <a:lstStyle/>
                    <a:p>
                      <a:pPr algn="l" rtl="0" fontAlgn="base"/>
                      <a:endParaRPr lang="en-GB" sz="1400" b="0" i="0" dirty="0">
                        <a:effectLst/>
                        <a:highlight>
                          <a:srgbClr val="92D05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92D050"/>
                    </a:solidFill>
                  </a:tcPr>
                </a:tc>
                <a:extLst>
                  <a:ext uri="{0D108BD9-81ED-4DB2-BD59-A6C34878D82A}">
                    <a16:rowId xmlns:a16="http://schemas.microsoft.com/office/drawing/2014/main" val="608734351"/>
                  </a:ext>
                </a:extLst>
              </a:tr>
              <a:tr h="227611">
                <a:tc vMerge="1">
                  <a:txBody>
                    <a:bodyPr/>
                    <a:lstStyle/>
                    <a:p>
                      <a:pPr algn="l" rtl="0" fontAlgn="base"/>
                      <a:endParaRPr lang="en-GB" sz="1400" b="0" i="0" dirty="0">
                        <a:effectLst/>
                        <a:highlight>
                          <a:srgbClr val="92D050"/>
                        </a:highlight>
                        <a:latin typeface="+mn-lt"/>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92D050"/>
                    </a:solidFill>
                  </a:tcPr>
                </a:tc>
                <a:tc>
                  <a:txBody>
                    <a:bodyPr/>
                    <a:lstStyle/>
                    <a:p>
                      <a:pPr algn="ctr" rtl="0" fontAlgn="base"/>
                      <a:r>
                        <a:rPr lang="en-GB" sz="1400" b="0" i="0" dirty="0">
                          <a:solidFill>
                            <a:srgbClr val="000000"/>
                          </a:solidFill>
                          <a:effectLst/>
                          <a:highlight>
                            <a:srgbClr val="92D050"/>
                          </a:highlight>
                          <a:latin typeface="Calibri" panose="020F0502020204030204" pitchFamily="34" charset="0"/>
                          <a:ea typeface="Calibri" panose="020F0502020204030204" pitchFamily="34" charset="0"/>
                          <a:cs typeface="Calibri" panose="020F0502020204030204" pitchFamily="34" charset="0"/>
                        </a:rPr>
                        <a:t>AW (M) – TH</a:t>
                      </a:r>
                      <a:endParaRPr lang="en-GB" sz="1400" b="0" i="0" dirty="0">
                        <a:effectLst/>
                        <a:highlight>
                          <a:srgbClr val="92D05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92D050"/>
                    </a:solidFill>
                  </a:tcPr>
                </a:tc>
                <a:tc>
                  <a:txBody>
                    <a:bodyPr/>
                    <a:lstStyle/>
                    <a:p>
                      <a:pPr algn="ctr" rtl="0" fontAlgn="base"/>
                      <a:r>
                        <a:rPr lang="en-GB" sz="1400" b="0" i="0" dirty="0">
                          <a:solidFill>
                            <a:srgbClr val="000000"/>
                          </a:solidFill>
                          <a:effectLst/>
                          <a:highlight>
                            <a:srgbClr val="92D050"/>
                          </a:highlight>
                          <a:latin typeface="Calibri" panose="020F0502020204030204" pitchFamily="34" charset="0"/>
                          <a:ea typeface="Calibri" panose="020F0502020204030204" pitchFamily="34" charset="0"/>
                          <a:cs typeface="Calibri" panose="020F0502020204030204" pitchFamily="34" charset="0"/>
                        </a:rPr>
                        <a:t>2 </a:t>
                      </a:r>
                      <a:endParaRPr lang="en-GB" sz="1400" b="0" i="0" dirty="0">
                        <a:effectLst/>
                        <a:highlight>
                          <a:srgbClr val="92D05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92D050"/>
                    </a:solidFill>
                  </a:tcPr>
                </a:tc>
                <a:tc vMerge="1">
                  <a:txBody>
                    <a:bodyPr/>
                    <a:lstStyle/>
                    <a:p>
                      <a:pPr algn="l" rtl="0" fontAlgn="base"/>
                      <a:endParaRPr lang="en-GB" sz="1400" b="0" i="0">
                        <a:effectLst/>
                        <a:highlight>
                          <a:srgbClr val="92D05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92D050"/>
                    </a:solidFill>
                  </a:tcPr>
                </a:tc>
                <a:extLst>
                  <a:ext uri="{0D108BD9-81ED-4DB2-BD59-A6C34878D82A}">
                    <a16:rowId xmlns:a16="http://schemas.microsoft.com/office/drawing/2014/main" val="2308660116"/>
                  </a:ext>
                </a:extLst>
              </a:tr>
              <a:tr h="227611">
                <a:tc vMerge="1">
                  <a:txBody>
                    <a:bodyPr/>
                    <a:lstStyle/>
                    <a:p>
                      <a:pPr algn="l" rtl="0" fontAlgn="base"/>
                      <a:endParaRPr lang="en-GB" sz="1400" b="0" i="0" dirty="0">
                        <a:effectLst/>
                        <a:latin typeface="+mn-lt"/>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rtl="0" fontAlgn="base"/>
                      <a:r>
                        <a:rPr lang="en-GB" sz="1400" b="0" i="0" dirty="0">
                          <a:effectLst/>
                          <a:latin typeface="Calibri" panose="020F0502020204030204" pitchFamily="34" charset="0"/>
                          <a:ea typeface="Calibri" panose="020F0502020204030204" pitchFamily="34" charset="0"/>
                          <a:cs typeface="Calibri" panose="020F0502020204030204" pitchFamily="34" charset="0"/>
                        </a:rPr>
                        <a:t>LA (M) - BR</a:t>
                      </a: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rtl="0" fontAlgn="base"/>
                      <a:r>
                        <a:rPr lang="en-GB" sz="1400" b="0" i="0" dirty="0">
                          <a:effectLst/>
                          <a:latin typeface="Calibri" panose="020F0502020204030204" pitchFamily="34" charset="0"/>
                          <a:ea typeface="Calibri" panose="020F0502020204030204" pitchFamily="34" charset="0"/>
                          <a:cs typeface="Calibri" panose="020F0502020204030204" pitchFamily="34" charset="0"/>
                        </a:rPr>
                        <a:t>1 </a:t>
                      </a: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chemeClr val="accent4">
                        <a:lumMod val="20000"/>
                        <a:lumOff val="80000"/>
                      </a:schemeClr>
                    </a:solidFill>
                  </a:tcPr>
                </a:tc>
                <a:tc vMerge="1">
                  <a:txBody>
                    <a:bodyPr/>
                    <a:lstStyle/>
                    <a:p>
                      <a:pPr algn="l" rtl="0" fontAlgn="base"/>
                      <a:endParaRPr lang="en-GB" sz="1400" b="0" i="0" dirty="0">
                        <a:effectLs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871004439"/>
                  </a:ext>
                </a:extLst>
              </a:tr>
              <a:tr h="227611">
                <a:tc vMerge="1">
                  <a:txBody>
                    <a:bodyPr/>
                    <a:lstStyle/>
                    <a:p>
                      <a:pPr algn="l" rtl="0" fontAlgn="base"/>
                      <a:endParaRPr lang="en-GB" sz="1400" b="0" i="0" dirty="0">
                        <a:effectLst/>
                        <a:latin typeface="+mn-lt"/>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rtl="0" fontAlgn="base"/>
                      <a:r>
                        <a:rPr lang="en-GB" sz="1400" b="0" i="0" dirty="0">
                          <a:effectLst/>
                          <a:latin typeface="Calibri" panose="020F0502020204030204" pitchFamily="34" charset="0"/>
                          <a:ea typeface="Calibri" panose="020F0502020204030204" pitchFamily="34" charset="0"/>
                          <a:cs typeface="Calibri" panose="020F0502020204030204" pitchFamily="34" charset="0"/>
                        </a:rPr>
                        <a:t>AQS (M) – GER</a:t>
                      </a: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rtl="0" fontAlgn="base"/>
                      <a:r>
                        <a:rPr lang="en-GB" sz="1400" b="0" i="0" dirty="0">
                          <a:effectLst/>
                          <a:latin typeface="Calibri" panose="020F0502020204030204" pitchFamily="34" charset="0"/>
                          <a:ea typeface="Calibri" panose="020F0502020204030204" pitchFamily="34" charset="0"/>
                          <a:cs typeface="Calibri" panose="020F0502020204030204" pitchFamily="34" charset="0"/>
                        </a:rPr>
                        <a:t>1 </a:t>
                      </a: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chemeClr val="accent4">
                        <a:lumMod val="20000"/>
                        <a:lumOff val="80000"/>
                      </a:schemeClr>
                    </a:solidFill>
                  </a:tcPr>
                </a:tc>
                <a:tc vMerge="1">
                  <a:txBody>
                    <a:bodyPr/>
                    <a:lstStyle/>
                    <a:p>
                      <a:pPr algn="l" rtl="0" fontAlgn="base"/>
                      <a:endParaRPr lang="en-GB" sz="1400" b="0" i="0" dirty="0">
                        <a:effectLs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937446073"/>
                  </a:ext>
                </a:extLst>
              </a:tr>
              <a:tr h="227611">
                <a:tc vMerge="1">
                  <a:txBody>
                    <a:bodyPr/>
                    <a:lstStyle/>
                    <a:p>
                      <a:pPr algn="l" rtl="0" fontAlgn="base"/>
                      <a:endParaRPr lang="en-GB" sz="1400" b="0" i="0" dirty="0">
                        <a:effectLst/>
                        <a:latin typeface="+mn-lt"/>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rtl="0" fontAlgn="base"/>
                      <a:r>
                        <a:rPr lang="en-GB" sz="1400" b="0" i="0" dirty="0">
                          <a:effectLst/>
                          <a:latin typeface="Calibri" panose="020F0502020204030204" pitchFamily="34" charset="0"/>
                          <a:ea typeface="Calibri" panose="020F0502020204030204" pitchFamily="34" charset="0"/>
                          <a:cs typeface="Calibri" panose="020F0502020204030204" pitchFamily="34" charset="0"/>
                        </a:rPr>
                        <a:t>VK (M) – BG</a:t>
                      </a: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rtl="0" fontAlgn="base"/>
                      <a:r>
                        <a:rPr lang="en-GB" sz="1400" b="0" i="0" dirty="0">
                          <a:effectLst/>
                          <a:latin typeface="Calibri" panose="020F0502020204030204" pitchFamily="34" charset="0"/>
                          <a:ea typeface="Calibri" panose="020F0502020204030204" pitchFamily="34" charset="0"/>
                          <a:cs typeface="Calibri" panose="020F0502020204030204" pitchFamily="34" charset="0"/>
                        </a:rPr>
                        <a:t>1 </a:t>
                      </a: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chemeClr val="accent4">
                        <a:lumMod val="20000"/>
                        <a:lumOff val="80000"/>
                      </a:schemeClr>
                    </a:solidFill>
                  </a:tcPr>
                </a:tc>
                <a:tc vMerge="1">
                  <a:txBody>
                    <a:bodyPr/>
                    <a:lstStyle/>
                    <a:p>
                      <a:pPr algn="l" rtl="0" fontAlgn="base"/>
                      <a:endParaRPr lang="en-GB" sz="1400" b="0" i="0" dirty="0">
                        <a:effectLs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18967141"/>
                  </a:ext>
                </a:extLst>
              </a:tr>
              <a:tr h="227611">
                <a:tc vMerge="1">
                  <a:txBody>
                    <a:bodyPr/>
                    <a:lstStyle/>
                    <a:p>
                      <a:pPr algn="l" rtl="0" fontAlgn="base"/>
                      <a:endParaRPr lang="en-GB" sz="1400" b="0" i="0" dirty="0">
                        <a:effectLst/>
                        <a:latin typeface="+mn-lt"/>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rtl="0" fontAlgn="base"/>
                      <a:r>
                        <a:rPr lang="en-GB" sz="1400" b="0" i="0" dirty="0">
                          <a:effectLst/>
                          <a:latin typeface="Calibri" panose="020F0502020204030204" pitchFamily="34" charset="0"/>
                          <a:ea typeface="Calibri" panose="020F0502020204030204" pitchFamily="34" charset="0"/>
                          <a:cs typeface="Calibri" panose="020F0502020204030204" pitchFamily="34" charset="0"/>
                        </a:rPr>
                        <a:t>HOR (M) – HK</a:t>
                      </a: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rtl="0" fontAlgn="base"/>
                      <a:r>
                        <a:rPr lang="en-GB" sz="1400" b="0" i="0" dirty="0">
                          <a:effectLst/>
                          <a:latin typeface="Calibri" panose="020F0502020204030204" pitchFamily="34" charset="0"/>
                          <a:ea typeface="Calibri" panose="020F0502020204030204" pitchFamily="34" charset="0"/>
                          <a:cs typeface="Calibri" panose="020F0502020204030204" pitchFamily="34" charset="0"/>
                        </a:rPr>
                        <a:t>1 </a:t>
                      </a: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chemeClr val="accent4">
                        <a:lumMod val="20000"/>
                        <a:lumOff val="80000"/>
                      </a:schemeClr>
                    </a:solidFill>
                  </a:tcPr>
                </a:tc>
                <a:tc vMerge="1">
                  <a:txBody>
                    <a:bodyPr/>
                    <a:lstStyle/>
                    <a:p>
                      <a:pPr algn="l" rtl="0" fontAlgn="base"/>
                      <a:endParaRPr lang="en-GB" sz="1400" b="0" i="0" dirty="0">
                        <a:effectLs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916814468"/>
                  </a:ext>
                </a:extLst>
              </a:tr>
              <a:tr h="227611">
                <a:tc vMerge="1">
                  <a:txBody>
                    <a:bodyPr/>
                    <a:lstStyle/>
                    <a:p>
                      <a:pPr algn="l" rtl="0" fontAlgn="base"/>
                      <a:endParaRPr lang="en-GB" sz="1400" b="0" i="0" dirty="0">
                        <a:effectLst/>
                        <a:latin typeface="+mn-lt"/>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rtl="0" fontAlgn="base"/>
                      <a:r>
                        <a:rPr lang="en-GB" sz="1400" b="0" i="0" dirty="0">
                          <a:effectLst/>
                          <a:latin typeface="Calibri" panose="020F0502020204030204" pitchFamily="34" charset="0"/>
                          <a:ea typeface="Calibri" panose="020F0502020204030204" pitchFamily="34" charset="0"/>
                          <a:cs typeface="Calibri" panose="020F0502020204030204" pitchFamily="34" charset="0"/>
                        </a:rPr>
                        <a:t>RP (M) – HK</a:t>
                      </a: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rtl="0" fontAlgn="base"/>
                      <a:r>
                        <a:rPr lang="en-GB" sz="1400" b="0" i="0" dirty="0">
                          <a:effectLst/>
                          <a:latin typeface="Calibri" panose="020F0502020204030204" pitchFamily="34" charset="0"/>
                          <a:ea typeface="Calibri" panose="020F0502020204030204" pitchFamily="34" charset="0"/>
                          <a:cs typeface="Calibri" panose="020F0502020204030204" pitchFamily="34" charset="0"/>
                        </a:rPr>
                        <a:t>1 </a:t>
                      </a: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chemeClr val="accent4">
                        <a:lumMod val="20000"/>
                        <a:lumOff val="80000"/>
                      </a:schemeClr>
                    </a:solidFill>
                  </a:tcPr>
                </a:tc>
                <a:tc vMerge="1">
                  <a:txBody>
                    <a:bodyPr/>
                    <a:lstStyle/>
                    <a:p>
                      <a:pPr algn="l" rtl="0" fontAlgn="base"/>
                      <a:endParaRPr lang="en-GB" sz="1400" b="0" i="0" dirty="0">
                        <a:effectLs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87434098"/>
                  </a:ext>
                </a:extLst>
              </a:tr>
              <a:tr h="227611">
                <a:tc vMerge="1">
                  <a:txBody>
                    <a:bodyPr/>
                    <a:lstStyle/>
                    <a:p>
                      <a:pPr algn="l" rtl="0" fontAlgn="base"/>
                      <a:endParaRPr lang="en-GB" sz="1400" b="0" i="0" dirty="0">
                        <a:effectLst/>
                        <a:latin typeface="+mn-lt"/>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rtl="0" fontAlgn="base"/>
                      <a:r>
                        <a:rPr lang="en-GB" sz="1400" b="0" i="0" dirty="0">
                          <a:effectLst/>
                          <a:latin typeface="Calibri" panose="020F0502020204030204" pitchFamily="34" charset="0"/>
                          <a:ea typeface="Calibri" panose="020F0502020204030204" pitchFamily="34" charset="0"/>
                          <a:cs typeface="Calibri" panose="020F0502020204030204" pitchFamily="34" charset="0"/>
                        </a:rPr>
                        <a:t>HC (M) – BR</a:t>
                      </a: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ctr" rtl="0" fontAlgn="base"/>
                      <a:r>
                        <a:rPr lang="en-GB" sz="1400" b="0" i="0" dirty="0">
                          <a:effectLst/>
                          <a:latin typeface="Calibri" panose="020F0502020204030204" pitchFamily="34" charset="0"/>
                          <a:ea typeface="Calibri" panose="020F0502020204030204" pitchFamily="34" charset="0"/>
                          <a:cs typeface="Calibri" panose="020F0502020204030204" pitchFamily="34" charset="0"/>
                        </a:rPr>
                        <a:t>1 </a:t>
                      </a: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chemeClr val="accent4">
                        <a:lumMod val="20000"/>
                        <a:lumOff val="80000"/>
                      </a:schemeClr>
                    </a:solidFill>
                  </a:tcPr>
                </a:tc>
                <a:tc vMerge="1">
                  <a:txBody>
                    <a:bodyPr/>
                    <a:lstStyle/>
                    <a:p>
                      <a:pPr algn="l" rtl="0" fontAlgn="base"/>
                      <a:endParaRPr lang="en-GB" sz="1400" b="0" i="0" dirty="0">
                        <a:effectLs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02416465"/>
                  </a:ext>
                </a:extLst>
              </a:tr>
              <a:tr h="227611">
                <a:tc vMerge="1">
                  <a:txBody>
                    <a:bodyPr/>
                    <a:lstStyle/>
                    <a:p>
                      <a:pPr algn="l" rtl="0" fontAlgn="base"/>
                      <a:endParaRPr lang="en-GB" sz="1400" b="0" i="0" dirty="0">
                        <a:effectLst/>
                        <a:highlight>
                          <a:srgbClr val="FFC000"/>
                        </a:highlight>
                        <a:latin typeface="+mn-lt"/>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tc>
                  <a:txBody>
                    <a:bodyPr/>
                    <a:lstStyle/>
                    <a:p>
                      <a:pPr algn="ctr" rtl="0" fontAlgn="base"/>
                      <a:r>
                        <a:rPr lang="en-GB" sz="1400" b="0" i="0" dirty="0">
                          <a:solidFill>
                            <a:srgbClr val="000000"/>
                          </a:solidFill>
                          <a:effectLst/>
                          <a:highlight>
                            <a:srgbClr val="FFC000"/>
                          </a:highlight>
                          <a:latin typeface="Calibri" panose="020F0502020204030204" pitchFamily="34" charset="0"/>
                          <a:ea typeface="Calibri" panose="020F0502020204030204" pitchFamily="34" charset="0"/>
                          <a:cs typeface="Calibri" panose="020F0502020204030204" pitchFamily="34" charset="0"/>
                        </a:rPr>
                        <a:t>MT (F) – HK</a:t>
                      </a:r>
                      <a:endParaRPr lang="en-GB" sz="1400" b="0" i="0" dirty="0">
                        <a:effectLst/>
                        <a:highlight>
                          <a:srgbClr val="FFC00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tc>
                  <a:txBody>
                    <a:bodyPr/>
                    <a:lstStyle/>
                    <a:p>
                      <a:pPr algn="ctr" rtl="0" fontAlgn="base"/>
                      <a:r>
                        <a:rPr lang="en-GB" sz="1400" b="0" i="0" dirty="0">
                          <a:solidFill>
                            <a:srgbClr val="000000"/>
                          </a:solidFill>
                          <a:effectLst/>
                          <a:highlight>
                            <a:srgbClr val="FFC000"/>
                          </a:highlight>
                          <a:latin typeface="Calibri" panose="020F0502020204030204" pitchFamily="34" charset="0"/>
                          <a:ea typeface="Calibri" panose="020F0502020204030204" pitchFamily="34" charset="0"/>
                          <a:cs typeface="Calibri" panose="020F0502020204030204" pitchFamily="34" charset="0"/>
                        </a:rPr>
                        <a:t>0 </a:t>
                      </a:r>
                      <a:endParaRPr lang="en-GB" sz="1400" b="0" i="0" dirty="0">
                        <a:effectLst/>
                        <a:highlight>
                          <a:srgbClr val="FFC00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tc vMerge="1">
                  <a:txBody>
                    <a:bodyPr/>
                    <a:lstStyle/>
                    <a:p>
                      <a:pPr algn="l" rtl="0" fontAlgn="base"/>
                      <a:endParaRPr lang="en-GB" sz="1400" b="0" i="0" dirty="0">
                        <a:effectLst/>
                        <a:highlight>
                          <a:srgbClr val="FFC00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3411137617"/>
                  </a:ext>
                </a:extLst>
              </a:tr>
              <a:tr h="227611">
                <a:tc vMerge="1">
                  <a:txBody>
                    <a:bodyPr/>
                    <a:lstStyle/>
                    <a:p>
                      <a:pPr algn="l" rtl="0" fontAlgn="base"/>
                      <a:endParaRPr lang="en-GB" sz="1400" b="0" i="0" dirty="0">
                        <a:effectLst/>
                        <a:highlight>
                          <a:srgbClr val="FFC000"/>
                        </a:highlight>
                        <a:latin typeface="+mn-lt"/>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tc>
                  <a:txBody>
                    <a:bodyPr/>
                    <a:lstStyle/>
                    <a:p>
                      <a:pPr algn="ctr" rtl="0" fontAlgn="base"/>
                      <a:r>
                        <a:rPr lang="en-GB" sz="1400" b="0" i="0" dirty="0">
                          <a:solidFill>
                            <a:srgbClr val="000000"/>
                          </a:solidFill>
                          <a:effectLst/>
                          <a:highlight>
                            <a:srgbClr val="FFC000"/>
                          </a:highlight>
                          <a:latin typeface="Calibri" panose="020F0502020204030204" pitchFamily="34" charset="0"/>
                          <a:ea typeface="Calibri" panose="020F0502020204030204" pitchFamily="34" charset="0"/>
                          <a:cs typeface="Calibri" panose="020F0502020204030204" pitchFamily="34" charset="0"/>
                        </a:rPr>
                        <a:t>JCS (M) – SP</a:t>
                      </a:r>
                      <a:endParaRPr lang="en-GB" sz="1400" b="0" i="0" dirty="0">
                        <a:effectLst/>
                        <a:highlight>
                          <a:srgbClr val="FFC00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tc>
                  <a:txBody>
                    <a:bodyPr/>
                    <a:lstStyle/>
                    <a:p>
                      <a:pPr algn="ctr" rtl="0" fontAlgn="base"/>
                      <a:r>
                        <a:rPr lang="en-GB" sz="1400" b="0" i="0" dirty="0">
                          <a:solidFill>
                            <a:srgbClr val="000000"/>
                          </a:solidFill>
                          <a:effectLst/>
                          <a:highlight>
                            <a:srgbClr val="FFC000"/>
                          </a:highlight>
                          <a:latin typeface="Calibri" panose="020F0502020204030204" pitchFamily="34" charset="0"/>
                          <a:ea typeface="Calibri" panose="020F0502020204030204" pitchFamily="34" charset="0"/>
                          <a:cs typeface="Calibri" panose="020F0502020204030204" pitchFamily="34" charset="0"/>
                        </a:rPr>
                        <a:t>0 </a:t>
                      </a:r>
                      <a:endParaRPr lang="en-GB" sz="1400" b="0" i="0" dirty="0">
                        <a:effectLst/>
                        <a:highlight>
                          <a:srgbClr val="FFC00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tc vMerge="1">
                  <a:txBody>
                    <a:bodyPr/>
                    <a:lstStyle/>
                    <a:p>
                      <a:pPr algn="l" rtl="0" fontAlgn="base"/>
                      <a:endParaRPr lang="en-GB" sz="1400" b="0" i="0" dirty="0">
                        <a:effectLst/>
                        <a:highlight>
                          <a:srgbClr val="FFC00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1791065154"/>
                  </a:ext>
                </a:extLst>
              </a:tr>
              <a:tr h="227611">
                <a:tc vMerge="1">
                  <a:txBody>
                    <a:bodyPr/>
                    <a:lstStyle/>
                    <a:p>
                      <a:pPr algn="l" rtl="0" fontAlgn="base"/>
                      <a:endParaRPr lang="en-GB" sz="1400" b="0" i="0" dirty="0">
                        <a:effectLst/>
                        <a:highlight>
                          <a:srgbClr val="FFC000"/>
                        </a:highlight>
                        <a:latin typeface="+mn-lt"/>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tc>
                  <a:txBody>
                    <a:bodyPr/>
                    <a:lstStyle/>
                    <a:p>
                      <a:pPr algn="ctr" rtl="0" fontAlgn="base"/>
                      <a:r>
                        <a:rPr lang="en-GB" sz="1400" b="0" i="0" dirty="0">
                          <a:solidFill>
                            <a:srgbClr val="000000"/>
                          </a:solidFill>
                          <a:effectLst/>
                          <a:highlight>
                            <a:srgbClr val="FFC000"/>
                          </a:highlight>
                          <a:latin typeface="Calibri" panose="020F0502020204030204" pitchFamily="34" charset="0"/>
                          <a:ea typeface="Calibri" panose="020F0502020204030204" pitchFamily="34" charset="0"/>
                          <a:cs typeface="Calibri" panose="020F0502020204030204" pitchFamily="34" charset="0"/>
                        </a:rPr>
                        <a:t>IS (F) - IT</a:t>
                      </a:r>
                      <a:endParaRPr lang="en-GB" sz="1400" b="0" i="0" dirty="0">
                        <a:effectLst/>
                        <a:highlight>
                          <a:srgbClr val="FFC00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tc>
                  <a:txBody>
                    <a:bodyPr/>
                    <a:lstStyle/>
                    <a:p>
                      <a:pPr algn="ctr" rtl="0" fontAlgn="base"/>
                      <a:r>
                        <a:rPr lang="en-GB" sz="1400" b="0" i="0" dirty="0">
                          <a:solidFill>
                            <a:srgbClr val="000000"/>
                          </a:solidFill>
                          <a:effectLst/>
                          <a:highlight>
                            <a:srgbClr val="FFC000"/>
                          </a:highlight>
                          <a:latin typeface="Calibri" panose="020F0502020204030204" pitchFamily="34" charset="0"/>
                          <a:ea typeface="Calibri" panose="020F0502020204030204" pitchFamily="34" charset="0"/>
                          <a:cs typeface="Calibri" panose="020F0502020204030204" pitchFamily="34" charset="0"/>
                        </a:rPr>
                        <a:t>0 </a:t>
                      </a:r>
                      <a:endParaRPr lang="en-GB" sz="1400" b="0" i="0" dirty="0">
                        <a:effectLst/>
                        <a:highlight>
                          <a:srgbClr val="FFC00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tc vMerge="1">
                  <a:txBody>
                    <a:bodyPr/>
                    <a:lstStyle/>
                    <a:p>
                      <a:pPr algn="l" rtl="0" fontAlgn="base"/>
                      <a:endParaRPr lang="en-GB" sz="1400" b="0" i="0" dirty="0">
                        <a:effectLst/>
                        <a:highlight>
                          <a:srgbClr val="FFC000"/>
                        </a:highlight>
                        <a:latin typeface="Calibri" panose="020F0502020204030204" pitchFamily="34" charset="0"/>
                        <a:ea typeface="Calibri" panose="020F0502020204030204" pitchFamily="34" charset="0"/>
                        <a:cs typeface="Calibri" panose="020F0502020204030204" pitchFamily="34" charset="0"/>
                      </a:endParaRPr>
                    </a:p>
                  </a:txBody>
                  <a:tcPr marL="59068" marR="59068" marT="29534" marB="29534">
                    <a:lnL w="7620" cap="flat" cmpd="sng" algn="ctr">
                      <a:solidFill>
                        <a:schemeClr val="bg1"/>
                      </a:solidFill>
                      <a:prstDash val="solid"/>
                      <a:round/>
                      <a:headEnd type="none" w="med" len="med"/>
                      <a:tailEnd type="none" w="med" len="med"/>
                    </a:lnL>
                    <a:lnR w="7620" cap="flat" cmpd="sng" algn="ctr">
                      <a:solidFill>
                        <a:schemeClr val="bg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132954793"/>
                  </a:ext>
                </a:extLst>
              </a:tr>
            </a:tbl>
          </a:graphicData>
        </a:graphic>
      </p:graphicFrame>
      <p:sp>
        <p:nvSpPr>
          <p:cNvPr id="16" name="Rectangle 15">
            <a:extLst>
              <a:ext uri="{FF2B5EF4-FFF2-40B4-BE49-F238E27FC236}">
                <a16:creationId xmlns:a16="http://schemas.microsoft.com/office/drawing/2014/main" id="{4860BAA8-F28A-93B5-72B8-1872FFF54E0A}"/>
              </a:ext>
            </a:extLst>
          </p:cNvPr>
          <p:cNvSpPr/>
          <p:nvPr/>
        </p:nvSpPr>
        <p:spPr>
          <a:xfrm>
            <a:off x="6349148" y="3389433"/>
            <a:ext cx="5243803" cy="263123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solidFill>
                  <a:schemeClr val="tx1"/>
                </a:solidFill>
              </a:rPr>
              <a:t>Example:</a:t>
            </a:r>
          </a:p>
          <a:p>
            <a:pPr algn="ctr"/>
            <a:r>
              <a:rPr lang="en-GB" dirty="0">
                <a:solidFill>
                  <a:schemeClr val="tx1"/>
                </a:solidFill>
              </a:rPr>
              <a:t>Write the correct adjective next to the person</a:t>
            </a:r>
          </a:p>
          <a:p>
            <a:pPr algn="ctr"/>
            <a:endParaRPr lang="en-GB" dirty="0">
              <a:solidFill>
                <a:schemeClr val="tx1"/>
              </a:solidFill>
            </a:endParaRPr>
          </a:p>
          <a:p>
            <a:pPr marL="342900" indent="-342900" algn="ctr">
              <a:buAutoNum type="arabicParenR"/>
            </a:pPr>
            <a:r>
              <a:rPr lang="en-GB" dirty="0">
                <a:solidFill>
                  <a:schemeClr val="tx1"/>
                </a:solidFill>
              </a:rPr>
              <a:t>My step-dad is ________ (strict)</a:t>
            </a:r>
          </a:p>
          <a:p>
            <a:pPr marL="342900" indent="-342900" algn="ctr">
              <a:buAutoNum type="arabicParenR"/>
            </a:pPr>
            <a:r>
              <a:rPr lang="en-GB" dirty="0">
                <a:solidFill>
                  <a:schemeClr val="tx1"/>
                </a:solidFill>
              </a:rPr>
              <a:t>My mother is ________ (kind)</a:t>
            </a:r>
          </a:p>
          <a:p>
            <a:pPr marL="342900" indent="-342900" algn="ctr">
              <a:buAutoNum type="arabicParenR"/>
            </a:pPr>
            <a:r>
              <a:rPr lang="en-GB" dirty="0">
                <a:solidFill>
                  <a:schemeClr val="tx1"/>
                </a:solidFill>
              </a:rPr>
              <a:t>My brothers are ________ (noisy)</a:t>
            </a:r>
          </a:p>
          <a:p>
            <a:pPr marL="342900" indent="-342900" algn="ctr">
              <a:buAutoNum type="arabicParenR"/>
            </a:pPr>
            <a:r>
              <a:rPr lang="en-GB" dirty="0">
                <a:solidFill>
                  <a:schemeClr val="tx1"/>
                </a:solidFill>
              </a:rPr>
              <a:t>My sister is ________ (quiet)</a:t>
            </a:r>
          </a:p>
          <a:p>
            <a:pPr marL="342900" indent="-342900" algn="ctr">
              <a:buAutoNum type="arabicParenR"/>
            </a:pPr>
            <a:r>
              <a:rPr lang="en-GB" dirty="0">
                <a:solidFill>
                  <a:schemeClr val="tx1"/>
                </a:solidFill>
              </a:rPr>
              <a:t>My grandmother is ________ (thoughtful)</a:t>
            </a:r>
          </a:p>
        </p:txBody>
      </p:sp>
    </p:spTree>
    <p:extLst>
      <p:ext uri="{BB962C8B-B14F-4D97-AF65-F5344CB8AC3E}">
        <p14:creationId xmlns:p14="http://schemas.microsoft.com/office/powerpoint/2010/main" val="243873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071DD-D1ED-4494-BAB0-E44D84460558}"/>
              </a:ext>
            </a:extLst>
          </p:cNvPr>
          <p:cNvSpPr>
            <a:spLocks noGrp="1"/>
          </p:cNvSpPr>
          <p:nvPr>
            <p:ph type="title"/>
          </p:nvPr>
        </p:nvSpPr>
        <p:spPr/>
        <p:txBody>
          <a:bodyPr rtlCol="0"/>
          <a:lstStyle/>
          <a:p>
            <a:pPr rtl="0"/>
            <a:r>
              <a:rPr lang="en-GB" dirty="0"/>
              <a:t>Reducing Bias in the Classroom</a:t>
            </a:r>
          </a:p>
        </p:txBody>
      </p:sp>
      <p:sp>
        <p:nvSpPr>
          <p:cNvPr id="3" name="Text Placeholder 2">
            <a:extLst>
              <a:ext uri="{FF2B5EF4-FFF2-40B4-BE49-F238E27FC236}">
                <a16:creationId xmlns:a16="http://schemas.microsoft.com/office/drawing/2014/main" id="{FFD046CD-889C-4A2E-8DC3-BED5C7901EA2}"/>
              </a:ext>
            </a:extLst>
          </p:cNvPr>
          <p:cNvSpPr>
            <a:spLocks noGrp="1"/>
          </p:cNvSpPr>
          <p:nvPr>
            <p:ph type="body" idx="1"/>
          </p:nvPr>
        </p:nvSpPr>
        <p:spPr/>
        <p:txBody>
          <a:bodyPr rtlCol="0"/>
          <a:lstStyle/>
          <a:p>
            <a:pPr rtl="0"/>
            <a:r>
              <a:rPr lang="en-GB" dirty="0"/>
              <a:t>What we can say:</a:t>
            </a:r>
          </a:p>
        </p:txBody>
      </p:sp>
      <p:sp>
        <p:nvSpPr>
          <p:cNvPr id="4" name="Content Placeholder 3">
            <a:extLst>
              <a:ext uri="{FF2B5EF4-FFF2-40B4-BE49-F238E27FC236}">
                <a16:creationId xmlns:a16="http://schemas.microsoft.com/office/drawing/2014/main" id="{7D8E0C3E-549F-4B12-BC1D-70D49FDEE3EB}"/>
              </a:ext>
            </a:extLst>
          </p:cNvPr>
          <p:cNvSpPr>
            <a:spLocks noGrp="1"/>
          </p:cNvSpPr>
          <p:nvPr>
            <p:ph sz="half" idx="2"/>
          </p:nvPr>
        </p:nvSpPr>
        <p:spPr/>
        <p:txBody>
          <a:bodyPr rtlCol="0">
            <a:normAutofit/>
          </a:bodyPr>
          <a:lstStyle/>
          <a:p>
            <a:pPr rtl="0"/>
            <a:r>
              <a:rPr lang="en-GB" sz="1800" dirty="0"/>
              <a:t>Use of non-binary language (they/them instead of he/she),</a:t>
            </a:r>
          </a:p>
          <a:p>
            <a:pPr rtl="0"/>
            <a:r>
              <a:rPr lang="en-GB" sz="1800" dirty="0"/>
              <a:t>Positive reinforcement (you can do this),</a:t>
            </a:r>
          </a:p>
          <a:p>
            <a:pPr rtl="0"/>
            <a:r>
              <a:rPr lang="en-GB" sz="1800" dirty="0"/>
              <a:t>Avoid making overarching or all-encompassing statements,</a:t>
            </a:r>
          </a:p>
          <a:p>
            <a:pPr rtl="0"/>
            <a:r>
              <a:rPr lang="en-GB" sz="1800" dirty="0"/>
              <a:t>Reducing heteronormative language usage,</a:t>
            </a:r>
          </a:p>
          <a:p>
            <a:pPr rtl="0"/>
            <a:r>
              <a:rPr lang="en-GB" sz="1800" dirty="0"/>
              <a:t>Providing opportunities for students to share, but not expecting them to.</a:t>
            </a:r>
          </a:p>
        </p:txBody>
      </p:sp>
      <p:sp>
        <p:nvSpPr>
          <p:cNvPr id="5" name="Text Placeholder 4">
            <a:extLst>
              <a:ext uri="{FF2B5EF4-FFF2-40B4-BE49-F238E27FC236}">
                <a16:creationId xmlns:a16="http://schemas.microsoft.com/office/drawing/2014/main" id="{33C7831C-5C8A-4D10-8B69-B54C753E23A1}"/>
              </a:ext>
            </a:extLst>
          </p:cNvPr>
          <p:cNvSpPr>
            <a:spLocks noGrp="1"/>
          </p:cNvSpPr>
          <p:nvPr>
            <p:ph type="body" sz="quarter" idx="3"/>
          </p:nvPr>
        </p:nvSpPr>
        <p:spPr/>
        <p:txBody>
          <a:bodyPr rtlCol="0"/>
          <a:lstStyle/>
          <a:p>
            <a:pPr rtl="0"/>
            <a:r>
              <a:rPr lang="en-GB" dirty="0"/>
              <a:t>What we can do:</a:t>
            </a:r>
          </a:p>
        </p:txBody>
      </p:sp>
      <p:sp>
        <p:nvSpPr>
          <p:cNvPr id="7" name="Footer Placeholder 6">
            <a:extLst>
              <a:ext uri="{FF2B5EF4-FFF2-40B4-BE49-F238E27FC236}">
                <a16:creationId xmlns:a16="http://schemas.microsoft.com/office/drawing/2014/main" id="{01088409-0EAA-441A-9E25-8CC3324ED156}"/>
              </a:ext>
            </a:extLst>
          </p:cNvPr>
          <p:cNvSpPr>
            <a:spLocks noGrp="1"/>
          </p:cNvSpPr>
          <p:nvPr>
            <p:ph type="ftr" sz="quarter" idx="11"/>
          </p:nvPr>
        </p:nvSpPr>
        <p:spPr>
          <a:xfrm>
            <a:off x="614873" y="6187538"/>
            <a:ext cx="4753540" cy="365125"/>
          </a:xfrm>
        </p:spPr>
        <p:txBody>
          <a:bodyPr rtlCol="0"/>
          <a:lstStyle/>
          <a:p>
            <a:pPr rtl="0"/>
            <a:r>
              <a:rPr lang="en-US" altLang="zh-CN" sz="1200" dirty="0"/>
              <a:t>Inclusive Practices within the Diverse 21</a:t>
            </a:r>
            <a:r>
              <a:rPr lang="en-US" altLang="zh-CN" sz="1200" baseline="30000" dirty="0"/>
              <a:t>st</a:t>
            </a:r>
            <a:r>
              <a:rPr lang="en-US" altLang="zh-CN" sz="1200" dirty="0"/>
              <a:t> Century Chinese Classroom.</a:t>
            </a:r>
            <a:endParaRPr lang="en-GB" dirty="0"/>
          </a:p>
        </p:txBody>
      </p:sp>
      <p:sp>
        <p:nvSpPr>
          <p:cNvPr id="8" name="Slide Number Placeholder 7">
            <a:extLst>
              <a:ext uri="{FF2B5EF4-FFF2-40B4-BE49-F238E27FC236}">
                <a16:creationId xmlns:a16="http://schemas.microsoft.com/office/drawing/2014/main" id="{B3B47294-B529-4908-976B-4F8ECE7A45B3}"/>
              </a:ext>
            </a:extLst>
          </p:cNvPr>
          <p:cNvSpPr>
            <a:spLocks noGrp="1"/>
          </p:cNvSpPr>
          <p:nvPr>
            <p:ph type="sldNum" sz="quarter" idx="12"/>
          </p:nvPr>
        </p:nvSpPr>
        <p:spPr/>
        <p:txBody>
          <a:bodyPr rtlCol="0"/>
          <a:lstStyle/>
          <a:p>
            <a:pPr rtl="0"/>
            <a:fld id="{95CBEC59-7FF9-4688-98DF-89832A0C9025}" type="slidenum">
              <a:rPr lang="en-GB" smtClean="0"/>
              <a:pPr rtl="0"/>
              <a:t>14</a:t>
            </a:fld>
            <a:endParaRPr lang="en-GB"/>
          </a:p>
        </p:txBody>
      </p:sp>
      <p:sp>
        <p:nvSpPr>
          <p:cNvPr id="9" name="Text Placeholder 8">
            <a:extLst>
              <a:ext uri="{FF2B5EF4-FFF2-40B4-BE49-F238E27FC236}">
                <a16:creationId xmlns:a16="http://schemas.microsoft.com/office/drawing/2014/main" id="{8527968E-142A-49A3-8ED6-285EDE03F378}"/>
              </a:ext>
            </a:extLst>
          </p:cNvPr>
          <p:cNvSpPr>
            <a:spLocks noGrp="1"/>
          </p:cNvSpPr>
          <p:nvPr>
            <p:ph type="body" sz="quarter" idx="14"/>
          </p:nvPr>
        </p:nvSpPr>
        <p:spPr/>
        <p:txBody>
          <a:bodyPr rtlCol="0"/>
          <a:lstStyle/>
          <a:p>
            <a:pPr rtl="0"/>
            <a:r>
              <a:rPr lang="en-GB" dirty="0"/>
              <a:t>2024</a:t>
            </a:r>
          </a:p>
        </p:txBody>
      </p:sp>
      <p:sp>
        <p:nvSpPr>
          <p:cNvPr id="6" name="Content Placeholder 5">
            <a:extLst>
              <a:ext uri="{FF2B5EF4-FFF2-40B4-BE49-F238E27FC236}">
                <a16:creationId xmlns:a16="http://schemas.microsoft.com/office/drawing/2014/main" id="{D82BF507-75ED-4F09-959F-8E0854B6033A}"/>
              </a:ext>
            </a:extLst>
          </p:cNvPr>
          <p:cNvSpPr>
            <a:spLocks noGrp="1"/>
          </p:cNvSpPr>
          <p:nvPr>
            <p:ph sz="quarter" idx="15"/>
          </p:nvPr>
        </p:nvSpPr>
        <p:spPr/>
        <p:txBody>
          <a:bodyPr rtlCol="0">
            <a:normAutofit/>
          </a:bodyPr>
          <a:lstStyle/>
          <a:p>
            <a:pPr rtl="0"/>
            <a:r>
              <a:rPr lang="en-GB" sz="1800" dirty="0"/>
              <a:t>“Random” methods of calling on students (</a:t>
            </a:r>
            <a:r>
              <a:rPr lang="en-GB" sz="1800" dirty="0" err="1"/>
              <a:t>eg</a:t>
            </a:r>
            <a:r>
              <a:rPr lang="en-GB" sz="1800" dirty="0"/>
              <a:t>; popsicle sticks, random name/number generator, etc.),</a:t>
            </a:r>
          </a:p>
          <a:p>
            <a:pPr rtl="0"/>
            <a:r>
              <a:rPr lang="en-GB" sz="1800" dirty="0"/>
              <a:t>Inclusion of a range of diverse material,</a:t>
            </a:r>
          </a:p>
          <a:p>
            <a:pPr rtl="0"/>
            <a:r>
              <a:rPr lang="en-GB" sz="1800" dirty="0"/>
              <a:t>Avoiding reinforcing stereotypes,</a:t>
            </a:r>
          </a:p>
          <a:p>
            <a:pPr rtl="0"/>
            <a:r>
              <a:rPr lang="en-GB" sz="1800" dirty="0"/>
              <a:t>Give all students the chance to succeed in all areas – don’t just rely on the high-achievers to complete extension tasks,</a:t>
            </a:r>
          </a:p>
          <a:p>
            <a:pPr rtl="0"/>
            <a:endParaRPr lang="en-GB" sz="1800" dirty="0"/>
          </a:p>
        </p:txBody>
      </p:sp>
    </p:spTree>
    <p:extLst>
      <p:ext uri="{BB962C8B-B14F-4D97-AF65-F5344CB8AC3E}">
        <p14:creationId xmlns:p14="http://schemas.microsoft.com/office/powerpoint/2010/main" val="391745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p:txBody>
          <a:bodyPr rtlCol="0">
            <a:normAutofit/>
          </a:bodyPr>
          <a:lstStyle/>
          <a:p>
            <a:pPr rtl="0"/>
            <a:r>
              <a:rPr lang="en-GB" dirty="0"/>
              <a:t>Celebrating Diversity</a:t>
            </a:r>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1698818" y="6159402"/>
            <a:ext cx="4860601" cy="384202"/>
          </a:xfrm>
        </p:spPr>
        <p:txBody>
          <a:bodyPr rtlCol="0"/>
          <a:lstStyle/>
          <a:p>
            <a:pPr rtl="0"/>
            <a:r>
              <a:rPr lang="en-US" altLang="zh-CN" sz="1200" dirty="0"/>
              <a:t>Inclusive Practices within the Diverse 21</a:t>
            </a:r>
            <a:r>
              <a:rPr lang="en-US" altLang="zh-CN" sz="1200" baseline="30000" dirty="0"/>
              <a:t>st</a:t>
            </a:r>
            <a:r>
              <a:rPr lang="en-US" altLang="zh-CN" sz="1200" dirty="0"/>
              <a:t> Century Chinese Classroom.</a:t>
            </a:r>
            <a:endParaRPr lang="en-GB" dirty="0"/>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p:txBody>
          <a:bodyPr rtlCol="0"/>
          <a:lstStyle/>
          <a:p>
            <a:pPr rtl="0"/>
            <a:fld id="{95CBEC59-7FF9-4688-98DF-89832A0C9025}" type="slidenum">
              <a:rPr lang="en-GB" smtClean="0"/>
              <a:pPr rtl="0"/>
              <a:t>15</a:t>
            </a:fld>
            <a:endParaRPr lang="en-GB"/>
          </a:p>
        </p:txBody>
      </p:sp>
      <p:sp>
        <p:nvSpPr>
          <p:cNvPr id="5" name="Text Placeholder 4">
            <a:extLst>
              <a:ext uri="{FF2B5EF4-FFF2-40B4-BE49-F238E27FC236}">
                <a16:creationId xmlns:a16="http://schemas.microsoft.com/office/drawing/2014/main" id="{09A18759-B9AA-49AB-A320-92AF51051E70}"/>
              </a:ext>
            </a:extLst>
          </p:cNvPr>
          <p:cNvSpPr>
            <a:spLocks noGrp="1"/>
          </p:cNvSpPr>
          <p:nvPr>
            <p:ph type="body" sz="quarter" idx="14"/>
          </p:nvPr>
        </p:nvSpPr>
        <p:spPr/>
        <p:txBody>
          <a:bodyPr rtlCol="0"/>
          <a:lstStyle/>
          <a:p>
            <a:pPr rtl="0"/>
            <a:r>
              <a:rPr lang="en-GB" dirty="0"/>
              <a:t>2024</a:t>
            </a:r>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p:txBody>
          <a:bodyPr rtlCol="0"/>
          <a:lstStyle/>
          <a:p>
            <a:pPr rtl="0"/>
            <a:r>
              <a:rPr lang="en-GB" dirty="0"/>
              <a:t>What are our teachers doing already?</a:t>
            </a:r>
          </a:p>
        </p:txBody>
      </p:sp>
    </p:spTree>
    <p:extLst>
      <p:ext uri="{BB962C8B-B14F-4D97-AF65-F5344CB8AC3E}">
        <p14:creationId xmlns:p14="http://schemas.microsoft.com/office/powerpoint/2010/main" val="619839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950A-F236-4AE1-B402-E9CC3F82CCB7}"/>
              </a:ext>
            </a:extLst>
          </p:cNvPr>
          <p:cNvSpPr>
            <a:spLocks noGrp="1"/>
          </p:cNvSpPr>
          <p:nvPr>
            <p:ph type="title"/>
          </p:nvPr>
        </p:nvSpPr>
        <p:spPr/>
        <p:txBody>
          <a:bodyPr rtlCol="0"/>
          <a:lstStyle/>
          <a:p>
            <a:pPr rtl="0"/>
            <a:r>
              <a:rPr lang="en-GB" dirty="0"/>
              <a:t>Examples of Inclusive Teaching</a:t>
            </a:r>
          </a:p>
        </p:txBody>
      </p:sp>
      <p:sp>
        <p:nvSpPr>
          <p:cNvPr id="3" name="Footer Placeholder 2">
            <a:extLst>
              <a:ext uri="{FF2B5EF4-FFF2-40B4-BE49-F238E27FC236}">
                <a16:creationId xmlns:a16="http://schemas.microsoft.com/office/drawing/2014/main" id="{5ABACD58-C3EC-4488-A3DB-D29386D20C75}"/>
              </a:ext>
            </a:extLst>
          </p:cNvPr>
          <p:cNvSpPr>
            <a:spLocks noGrp="1"/>
          </p:cNvSpPr>
          <p:nvPr>
            <p:ph type="ftr" sz="quarter" idx="11"/>
          </p:nvPr>
        </p:nvSpPr>
        <p:spPr>
          <a:xfrm>
            <a:off x="614873" y="6187538"/>
            <a:ext cx="4625721" cy="365125"/>
          </a:xfrm>
        </p:spPr>
        <p:txBody>
          <a:bodyPr rtlCol="0"/>
          <a:lstStyle/>
          <a:p>
            <a:pPr rtl="0"/>
            <a:r>
              <a:rPr lang="en-US" altLang="zh-CN" sz="1200" dirty="0"/>
              <a:t>Inclusive Practices within the Diverse 21</a:t>
            </a:r>
            <a:r>
              <a:rPr lang="en-US" altLang="zh-CN" sz="1200" baseline="30000" dirty="0"/>
              <a:t>st</a:t>
            </a:r>
            <a:r>
              <a:rPr lang="en-US" altLang="zh-CN" sz="1200" dirty="0"/>
              <a:t> Century Chinese Classroom.</a:t>
            </a:r>
            <a:endParaRPr lang="en-GB" dirty="0"/>
          </a:p>
        </p:txBody>
      </p:sp>
      <p:sp>
        <p:nvSpPr>
          <p:cNvPr id="4" name="Slide Number Placeholder 3">
            <a:extLst>
              <a:ext uri="{FF2B5EF4-FFF2-40B4-BE49-F238E27FC236}">
                <a16:creationId xmlns:a16="http://schemas.microsoft.com/office/drawing/2014/main" id="{DAFF36DD-94F6-49D4-8CCC-8C8BD062C04E}"/>
              </a:ext>
            </a:extLst>
          </p:cNvPr>
          <p:cNvSpPr>
            <a:spLocks noGrp="1"/>
          </p:cNvSpPr>
          <p:nvPr>
            <p:ph type="sldNum" sz="quarter" idx="12"/>
          </p:nvPr>
        </p:nvSpPr>
        <p:spPr/>
        <p:txBody>
          <a:bodyPr rtlCol="0"/>
          <a:lstStyle/>
          <a:p>
            <a:pPr rtl="0"/>
            <a:fld id="{95CBEC59-7FF9-4688-98DF-89832A0C9025}" type="slidenum">
              <a:rPr lang="en-GB" smtClean="0"/>
              <a:t>16</a:t>
            </a:fld>
            <a:endParaRPr lang="en-GB"/>
          </a:p>
        </p:txBody>
      </p:sp>
      <p:sp>
        <p:nvSpPr>
          <p:cNvPr id="5" name="Text Placeholder 4">
            <a:extLst>
              <a:ext uri="{FF2B5EF4-FFF2-40B4-BE49-F238E27FC236}">
                <a16:creationId xmlns:a16="http://schemas.microsoft.com/office/drawing/2014/main" id="{ED849212-ABCC-423B-A5BB-8F087B169DC2}"/>
              </a:ext>
            </a:extLst>
          </p:cNvPr>
          <p:cNvSpPr>
            <a:spLocks noGrp="1"/>
          </p:cNvSpPr>
          <p:nvPr>
            <p:ph type="body" sz="quarter" idx="14"/>
          </p:nvPr>
        </p:nvSpPr>
        <p:spPr/>
        <p:txBody>
          <a:bodyPr rtlCol="0"/>
          <a:lstStyle/>
          <a:p>
            <a:pPr rtl="0"/>
            <a:r>
              <a:rPr lang="en-GB" dirty="0"/>
              <a:t>2024</a:t>
            </a:r>
          </a:p>
        </p:txBody>
      </p:sp>
      <p:pic>
        <p:nvPicPr>
          <p:cNvPr id="16" name="Picture Placeholder 15" descr="A group of people discuss something">
            <a:extLst>
              <a:ext uri="{FF2B5EF4-FFF2-40B4-BE49-F238E27FC236}">
                <a16:creationId xmlns:a16="http://schemas.microsoft.com/office/drawing/2014/main" id="{2C4DE4C1-E6F3-48EC-A26B-57BBBF59355F}"/>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a:stretch>
            <a:fillRect/>
          </a:stretch>
        </p:blipFill>
        <p:spPr/>
      </p:pic>
      <p:pic>
        <p:nvPicPr>
          <p:cNvPr id="7" name="Picture 6">
            <a:extLst>
              <a:ext uri="{FF2B5EF4-FFF2-40B4-BE49-F238E27FC236}">
                <a16:creationId xmlns:a16="http://schemas.microsoft.com/office/drawing/2014/main" id="{F44CDE1F-6911-6807-CAEC-AA38A818071E}"/>
              </a:ext>
            </a:extLst>
          </p:cNvPr>
          <p:cNvPicPr>
            <a:picLocks noChangeAspect="1"/>
          </p:cNvPicPr>
          <p:nvPr/>
        </p:nvPicPr>
        <p:blipFill rotWithShape="1">
          <a:blip r:embed="rId4"/>
          <a:srcRect l="50593" t="28041" r="33505" b="58488"/>
          <a:stretch/>
        </p:blipFill>
        <p:spPr>
          <a:xfrm>
            <a:off x="247742" y="5142049"/>
            <a:ext cx="2016097" cy="9606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descr="A person in a wheelchair&#10;&#10;Description automatically generated">
            <a:extLst>
              <a:ext uri="{FF2B5EF4-FFF2-40B4-BE49-F238E27FC236}">
                <a16:creationId xmlns:a16="http://schemas.microsoft.com/office/drawing/2014/main" id="{0A9A63D0-572B-756E-A588-A0D21D783457}"/>
              </a:ext>
            </a:extLst>
          </p:cNvPr>
          <p:cNvPicPr>
            <a:picLocks noChangeAspect="1"/>
          </p:cNvPicPr>
          <p:nvPr/>
        </p:nvPicPr>
        <p:blipFill>
          <a:blip r:embed="rId5"/>
          <a:stretch>
            <a:fillRect/>
          </a:stretch>
        </p:blipFill>
        <p:spPr>
          <a:xfrm>
            <a:off x="4984555" y="5070168"/>
            <a:ext cx="2239837" cy="10325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descr="A cartoon of a person and a child&#10;&#10;Description automatically generated">
            <a:extLst>
              <a:ext uri="{FF2B5EF4-FFF2-40B4-BE49-F238E27FC236}">
                <a16:creationId xmlns:a16="http://schemas.microsoft.com/office/drawing/2014/main" id="{39148CCC-4983-AED0-2FC6-C2E490AD48BC}"/>
              </a:ext>
            </a:extLst>
          </p:cNvPr>
          <p:cNvPicPr>
            <a:picLocks noChangeAspect="1"/>
          </p:cNvPicPr>
          <p:nvPr/>
        </p:nvPicPr>
        <p:blipFill>
          <a:blip r:embed="rId6"/>
          <a:stretch>
            <a:fillRect/>
          </a:stretch>
        </p:blipFill>
        <p:spPr>
          <a:xfrm>
            <a:off x="2511581" y="5123462"/>
            <a:ext cx="2225233" cy="9678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descr="A cartoon of a nurse&#10;&#10;Description automatically generated">
            <a:extLst>
              <a:ext uri="{FF2B5EF4-FFF2-40B4-BE49-F238E27FC236}">
                <a16:creationId xmlns:a16="http://schemas.microsoft.com/office/drawing/2014/main" id="{216D6055-025E-7090-D0D5-278600DCEFC4}"/>
              </a:ext>
            </a:extLst>
          </p:cNvPr>
          <p:cNvPicPr>
            <a:picLocks noChangeAspect="1"/>
          </p:cNvPicPr>
          <p:nvPr/>
        </p:nvPicPr>
        <p:blipFill>
          <a:blip r:embed="rId7"/>
          <a:stretch>
            <a:fillRect/>
          </a:stretch>
        </p:blipFill>
        <p:spPr>
          <a:xfrm>
            <a:off x="5427406" y="3662262"/>
            <a:ext cx="1725374" cy="11550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4" name="AutoShape 2">
            <a:extLst>
              <a:ext uri="{FF2B5EF4-FFF2-40B4-BE49-F238E27FC236}">
                <a16:creationId xmlns:a16="http://schemas.microsoft.com/office/drawing/2014/main" id="{239442B1-172D-3081-3A00-B625F728F2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7" name="Picture 16" descr="A collage of a family&#10;&#10;Description automatically generated">
            <a:extLst>
              <a:ext uri="{FF2B5EF4-FFF2-40B4-BE49-F238E27FC236}">
                <a16:creationId xmlns:a16="http://schemas.microsoft.com/office/drawing/2014/main" id="{9DA5B4C8-40F2-F5F9-3E00-E6A9253E02D1}"/>
              </a:ext>
            </a:extLst>
          </p:cNvPr>
          <p:cNvPicPr>
            <a:picLocks noChangeAspect="1"/>
          </p:cNvPicPr>
          <p:nvPr/>
        </p:nvPicPr>
        <p:blipFill>
          <a:blip r:embed="rId8"/>
          <a:stretch>
            <a:fillRect/>
          </a:stretch>
        </p:blipFill>
        <p:spPr>
          <a:xfrm>
            <a:off x="247742" y="1747442"/>
            <a:ext cx="4801312" cy="31038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9" name="Picture 18" descr="A close-up of a text&#10;&#10;Description automatically generated">
            <a:extLst>
              <a:ext uri="{FF2B5EF4-FFF2-40B4-BE49-F238E27FC236}">
                <a16:creationId xmlns:a16="http://schemas.microsoft.com/office/drawing/2014/main" id="{E40B577B-CA57-7169-6ECF-877BD4878F35}"/>
              </a:ext>
            </a:extLst>
          </p:cNvPr>
          <p:cNvPicPr>
            <a:picLocks noChangeAspect="1"/>
          </p:cNvPicPr>
          <p:nvPr/>
        </p:nvPicPr>
        <p:blipFill>
          <a:blip r:embed="rId9"/>
          <a:stretch>
            <a:fillRect/>
          </a:stretch>
        </p:blipFill>
        <p:spPr>
          <a:xfrm>
            <a:off x="7457529" y="3701423"/>
            <a:ext cx="4553105" cy="23898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descr="A screenshot of a computer&#10;&#10;Description automatically generated">
            <a:extLst>
              <a:ext uri="{FF2B5EF4-FFF2-40B4-BE49-F238E27FC236}">
                <a16:creationId xmlns:a16="http://schemas.microsoft.com/office/drawing/2014/main" id="{0222C77F-7EDB-7DBC-839E-3B70662D56CA}"/>
              </a:ext>
            </a:extLst>
          </p:cNvPr>
          <p:cNvPicPr>
            <a:picLocks noChangeAspect="1"/>
          </p:cNvPicPr>
          <p:nvPr/>
        </p:nvPicPr>
        <p:blipFill rotWithShape="1">
          <a:blip r:embed="rId10"/>
          <a:srcRect b="63266"/>
          <a:stretch/>
        </p:blipFill>
        <p:spPr>
          <a:xfrm>
            <a:off x="5240595" y="1776642"/>
            <a:ext cx="6703664" cy="16224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10420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071DD-D1ED-4494-BAB0-E44D84460558}"/>
              </a:ext>
            </a:extLst>
          </p:cNvPr>
          <p:cNvSpPr>
            <a:spLocks noGrp="1"/>
          </p:cNvSpPr>
          <p:nvPr>
            <p:ph type="title"/>
          </p:nvPr>
        </p:nvSpPr>
        <p:spPr/>
        <p:txBody>
          <a:bodyPr rtlCol="0"/>
          <a:lstStyle/>
          <a:p>
            <a:pPr rtl="0"/>
            <a:r>
              <a:rPr lang="en-US" altLang="zh-CN" dirty="0"/>
              <a:t>Helpful Links</a:t>
            </a:r>
            <a:endParaRPr lang="en-GB" dirty="0"/>
          </a:p>
        </p:txBody>
      </p:sp>
      <p:sp>
        <p:nvSpPr>
          <p:cNvPr id="4" name="Content Placeholder 3">
            <a:extLst>
              <a:ext uri="{FF2B5EF4-FFF2-40B4-BE49-F238E27FC236}">
                <a16:creationId xmlns:a16="http://schemas.microsoft.com/office/drawing/2014/main" id="{7D8E0C3E-549F-4B12-BC1D-70D49FDEE3EB}"/>
              </a:ext>
            </a:extLst>
          </p:cNvPr>
          <p:cNvSpPr>
            <a:spLocks noGrp="1"/>
          </p:cNvSpPr>
          <p:nvPr>
            <p:ph sz="half" idx="2"/>
          </p:nvPr>
        </p:nvSpPr>
        <p:spPr>
          <a:xfrm>
            <a:off x="928800" y="2861187"/>
            <a:ext cx="5157787" cy="3298213"/>
          </a:xfrm>
        </p:spPr>
        <p:txBody>
          <a:bodyPr rtlCol="0">
            <a:normAutofit/>
          </a:bodyPr>
          <a:lstStyle/>
          <a:p>
            <a:r>
              <a:rPr lang="en-GB" sz="1800" dirty="0">
                <a:latin typeface="Calibri" panose="020F0502020204030204" pitchFamily="34" charset="0"/>
                <a:ea typeface="Calibri" panose="020F0502020204030204" pitchFamily="34" charset="0"/>
                <a:cs typeface="Calibri" panose="020F0502020204030204" pitchFamily="34" charset="0"/>
              </a:rPr>
              <a:t>Japanese Illustrations (</a:t>
            </a:r>
            <a:r>
              <a:rPr lang="en-GB" sz="1800" dirty="0" err="1">
                <a:latin typeface="Calibri" panose="020F0502020204030204" pitchFamily="34" charset="0"/>
                <a:ea typeface="Calibri" panose="020F0502020204030204" pitchFamily="34" charset="0"/>
                <a:cs typeface="Calibri" panose="020F0502020204030204" pitchFamily="34" charset="0"/>
              </a:rPr>
              <a:t>Irasutoya</a:t>
            </a:r>
            <a:r>
              <a:rPr lang="en-GB" sz="1800" dirty="0">
                <a:latin typeface="Calibri" panose="020F0502020204030204" pitchFamily="34" charset="0"/>
                <a:ea typeface="Calibri" panose="020F0502020204030204" pitchFamily="34" charset="0"/>
                <a:cs typeface="Calibri" panose="020F0502020204030204" pitchFamily="34" charset="0"/>
              </a:rPr>
              <a:t>):</a:t>
            </a:r>
          </a:p>
          <a:p>
            <a:r>
              <a:rPr lang="en-GB" sz="1800" dirty="0">
                <a:latin typeface="Calibri" panose="020F0502020204030204" pitchFamily="34" charset="0"/>
                <a:ea typeface="Calibri" panose="020F0502020204030204" pitchFamily="34" charset="0"/>
                <a:cs typeface="Calibri" panose="020F0502020204030204" pitchFamily="34" charset="0"/>
              </a:rPr>
              <a:t>World: </a:t>
            </a:r>
            <a:r>
              <a:rPr lang="en-GB" sz="1800" dirty="0">
                <a:latin typeface="Calibri" panose="020F0502020204030204" pitchFamily="34" charset="0"/>
                <a:ea typeface="Calibri" panose="020F0502020204030204" pitchFamily="34" charset="0"/>
                <a:cs typeface="Calibri" panose="020F0502020204030204" pitchFamily="34" charset="0"/>
                <a:hlinkClick r:id="rId3"/>
              </a:rPr>
              <a:t>https://www.irasutoya.com/search/label/%E4%B8%96%E7%95%8C</a:t>
            </a:r>
            <a:r>
              <a:rPr lang="en-GB" sz="1800" dirty="0">
                <a:latin typeface="Calibri" panose="020F0502020204030204" pitchFamily="34" charset="0"/>
                <a:ea typeface="Calibri" panose="020F0502020204030204" pitchFamily="34" charset="0"/>
                <a:cs typeface="Calibri" panose="020F0502020204030204" pitchFamily="34" charset="0"/>
              </a:rPr>
              <a:t> </a:t>
            </a:r>
          </a:p>
          <a:p>
            <a:r>
              <a:rPr lang="en-GB" sz="1800" dirty="0">
                <a:latin typeface="Calibri" panose="020F0502020204030204" pitchFamily="34" charset="0"/>
                <a:ea typeface="Calibri" panose="020F0502020204030204" pitchFamily="34" charset="0"/>
                <a:cs typeface="Calibri" panose="020F0502020204030204" pitchFamily="34" charset="0"/>
              </a:rPr>
              <a:t>LGBT+:</a:t>
            </a:r>
            <a:br>
              <a:rPr lang="en-GB" sz="1800" dirty="0">
                <a:latin typeface="Calibri" panose="020F0502020204030204" pitchFamily="34" charset="0"/>
                <a:ea typeface="Calibri" panose="020F0502020204030204" pitchFamily="34" charset="0"/>
                <a:cs typeface="Calibri" panose="020F0502020204030204" pitchFamily="34" charset="0"/>
              </a:rPr>
            </a:br>
            <a:r>
              <a:rPr lang="en-GB" sz="1800" dirty="0">
                <a:latin typeface="Calibri" panose="020F0502020204030204" pitchFamily="34" charset="0"/>
                <a:ea typeface="Calibri" panose="020F0502020204030204" pitchFamily="34" charset="0"/>
                <a:cs typeface="Calibri" panose="020F0502020204030204" pitchFamily="34" charset="0"/>
                <a:hlinkClick r:id="rId4"/>
              </a:rPr>
              <a:t>https://www.irasutoya.com/search/label/LGBT</a:t>
            </a:r>
            <a:endParaRPr lang="en-GB" sz="1800" dirty="0">
              <a:latin typeface="Calibri" panose="020F0502020204030204" pitchFamily="34" charset="0"/>
              <a:ea typeface="Calibri" panose="020F0502020204030204" pitchFamily="34" charset="0"/>
              <a:cs typeface="Calibri" panose="020F0502020204030204" pitchFamily="34" charset="0"/>
            </a:endParaRPr>
          </a:p>
          <a:p>
            <a:r>
              <a:rPr lang="en-GB" sz="1800" dirty="0">
                <a:latin typeface="Calibri" panose="020F0502020204030204" pitchFamily="34" charset="0"/>
                <a:ea typeface="Calibri" panose="020F0502020204030204" pitchFamily="34" charset="0"/>
                <a:cs typeface="Calibri" panose="020F0502020204030204" pitchFamily="34" charset="0"/>
              </a:rPr>
              <a:t>Wheelchair:</a:t>
            </a:r>
            <a:br>
              <a:rPr lang="en-GB" sz="1800" dirty="0">
                <a:latin typeface="Calibri" panose="020F0502020204030204" pitchFamily="34" charset="0"/>
                <a:ea typeface="Calibri" panose="020F0502020204030204" pitchFamily="34" charset="0"/>
                <a:cs typeface="Calibri" panose="020F0502020204030204" pitchFamily="34" charset="0"/>
              </a:rPr>
            </a:br>
            <a:r>
              <a:rPr lang="en-GB" sz="1800" dirty="0">
                <a:latin typeface="Calibri" panose="020F0502020204030204" pitchFamily="34" charset="0"/>
                <a:ea typeface="Calibri" panose="020F0502020204030204" pitchFamily="34" charset="0"/>
                <a:cs typeface="Calibri" panose="020F0502020204030204" pitchFamily="34" charset="0"/>
                <a:hlinkClick r:id="rId5"/>
              </a:rPr>
              <a:t>https://www.irasutoya.com/search?q=%E8%BB%8A%E6%A4%85%E5%AD%90</a:t>
            </a:r>
            <a:r>
              <a:rPr lang="en-GB" sz="1800" dirty="0">
                <a:latin typeface="Calibri" panose="020F0502020204030204" pitchFamily="34" charset="0"/>
                <a:ea typeface="Calibri" panose="020F0502020204030204" pitchFamily="34" charset="0"/>
                <a:cs typeface="Calibri" panose="020F0502020204030204" pitchFamily="34" charset="0"/>
              </a:rPr>
              <a:t> </a:t>
            </a:r>
          </a:p>
          <a:p>
            <a:r>
              <a:rPr lang="en-GB" sz="1800" dirty="0">
                <a:latin typeface="Calibri" panose="020F0502020204030204" pitchFamily="34" charset="0"/>
                <a:ea typeface="Calibri" panose="020F0502020204030204" pitchFamily="34" charset="0"/>
                <a:cs typeface="Calibri" panose="020F0502020204030204" pitchFamily="34" charset="0"/>
              </a:rPr>
              <a:t> </a:t>
            </a:r>
          </a:p>
        </p:txBody>
      </p:sp>
      <p:sp>
        <p:nvSpPr>
          <p:cNvPr id="7" name="Footer Placeholder 6">
            <a:extLst>
              <a:ext uri="{FF2B5EF4-FFF2-40B4-BE49-F238E27FC236}">
                <a16:creationId xmlns:a16="http://schemas.microsoft.com/office/drawing/2014/main" id="{01088409-0EAA-441A-9E25-8CC3324ED156}"/>
              </a:ext>
            </a:extLst>
          </p:cNvPr>
          <p:cNvSpPr>
            <a:spLocks noGrp="1"/>
          </p:cNvSpPr>
          <p:nvPr>
            <p:ph type="ftr" sz="quarter" idx="11"/>
          </p:nvPr>
        </p:nvSpPr>
        <p:spPr>
          <a:xfrm>
            <a:off x="614873" y="6187538"/>
            <a:ext cx="4852866" cy="365125"/>
          </a:xfrm>
        </p:spPr>
        <p:txBody>
          <a:bodyPr rtlCol="0"/>
          <a:lstStyle/>
          <a:p>
            <a:pPr rtl="0"/>
            <a:r>
              <a:rPr lang="en-US" altLang="zh-CN" sz="1200" dirty="0"/>
              <a:t>Inclusive Practices within the Diverse 21</a:t>
            </a:r>
            <a:r>
              <a:rPr lang="en-US" altLang="zh-CN" sz="1200" baseline="30000" dirty="0"/>
              <a:t>st</a:t>
            </a:r>
            <a:r>
              <a:rPr lang="en-US" altLang="zh-CN" sz="1200" dirty="0"/>
              <a:t> Century Chinese Classroom.</a:t>
            </a:r>
            <a:endParaRPr lang="en-GB" dirty="0"/>
          </a:p>
        </p:txBody>
      </p:sp>
      <p:sp>
        <p:nvSpPr>
          <p:cNvPr id="8" name="Slide Number Placeholder 7">
            <a:extLst>
              <a:ext uri="{FF2B5EF4-FFF2-40B4-BE49-F238E27FC236}">
                <a16:creationId xmlns:a16="http://schemas.microsoft.com/office/drawing/2014/main" id="{B3B47294-B529-4908-976B-4F8ECE7A45B3}"/>
              </a:ext>
            </a:extLst>
          </p:cNvPr>
          <p:cNvSpPr>
            <a:spLocks noGrp="1"/>
          </p:cNvSpPr>
          <p:nvPr>
            <p:ph type="sldNum" sz="quarter" idx="12"/>
          </p:nvPr>
        </p:nvSpPr>
        <p:spPr/>
        <p:txBody>
          <a:bodyPr rtlCol="0"/>
          <a:lstStyle/>
          <a:p>
            <a:pPr rtl="0"/>
            <a:fld id="{95CBEC59-7FF9-4688-98DF-89832A0C9025}" type="slidenum">
              <a:rPr lang="en-GB" smtClean="0"/>
              <a:pPr rtl="0"/>
              <a:t>17</a:t>
            </a:fld>
            <a:endParaRPr lang="en-GB"/>
          </a:p>
        </p:txBody>
      </p:sp>
      <p:sp>
        <p:nvSpPr>
          <p:cNvPr id="9" name="Text Placeholder 8">
            <a:extLst>
              <a:ext uri="{FF2B5EF4-FFF2-40B4-BE49-F238E27FC236}">
                <a16:creationId xmlns:a16="http://schemas.microsoft.com/office/drawing/2014/main" id="{8527968E-142A-49A3-8ED6-285EDE03F378}"/>
              </a:ext>
            </a:extLst>
          </p:cNvPr>
          <p:cNvSpPr>
            <a:spLocks noGrp="1"/>
          </p:cNvSpPr>
          <p:nvPr>
            <p:ph type="body" sz="quarter" idx="14"/>
          </p:nvPr>
        </p:nvSpPr>
        <p:spPr/>
        <p:txBody>
          <a:bodyPr rtlCol="0"/>
          <a:lstStyle/>
          <a:p>
            <a:pPr rtl="0"/>
            <a:r>
              <a:rPr lang="en-GB" dirty="0"/>
              <a:t>2024</a:t>
            </a:r>
          </a:p>
        </p:txBody>
      </p:sp>
      <p:sp>
        <p:nvSpPr>
          <p:cNvPr id="6" name="Content Placeholder 5">
            <a:extLst>
              <a:ext uri="{FF2B5EF4-FFF2-40B4-BE49-F238E27FC236}">
                <a16:creationId xmlns:a16="http://schemas.microsoft.com/office/drawing/2014/main" id="{D82BF507-75ED-4F09-959F-8E0854B6033A}"/>
              </a:ext>
            </a:extLst>
          </p:cNvPr>
          <p:cNvSpPr>
            <a:spLocks noGrp="1"/>
          </p:cNvSpPr>
          <p:nvPr>
            <p:ph sz="quarter" idx="15"/>
          </p:nvPr>
        </p:nvSpPr>
        <p:spPr>
          <a:xfrm>
            <a:off x="6310145" y="3303639"/>
            <a:ext cx="5157787" cy="2855761"/>
          </a:xfrm>
        </p:spPr>
        <p:txBody>
          <a:bodyPr rtlCol="0">
            <a:normAutofit/>
          </a:bodyPr>
          <a:lstStyle/>
          <a:p>
            <a:pPr marL="457200" indent="-457200">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Stonewall LGBT+ Lives:</a:t>
            </a:r>
            <a:br>
              <a:rPr lang="en-GB" sz="1800" dirty="0">
                <a:effectLst/>
                <a:latin typeface="Calibri" panose="020F0502020204030204" pitchFamily="34" charset="0"/>
                <a:ea typeface="Calibri" panose="020F0502020204030204" pitchFamily="34" charset="0"/>
                <a:cs typeface="Calibri" panose="020F0502020204030204" pitchFamily="34" charset="0"/>
              </a:rPr>
            </a:br>
            <a:r>
              <a:rPr lang="en-GB" sz="1800" dirty="0">
                <a:effectLst/>
                <a:latin typeface="Calibri" panose="020F0502020204030204" pitchFamily="34" charset="0"/>
                <a:ea typeface="Calibri" panose="020F0502020204030204" pitchFamily="34" charset="0"/>
                <a:cs typeface="Calibri" panose="020F0502020204030204" pitchFamily="34" charset="0"/>
                <a:hlinkClick r:id="rId6"/>
              </a:rPr>
              <a:t>https://www.stonewall.org.uk/young-futures/lgbtq-stories</a:t>
            </a:r>
            <a:r>
              <a:rPr lang="en-GB" sz="1800" dirty="0">
                <a:effectLst/>
                <a:latin typeface="Calibri" panose="020F0502020204030204" pitchFamily="34" charset="0"/>
                <a:ea typeface="Calibri" panose="020F0502020204030204" pitchFamily="34" charset="0"/>
                <a:cs typeface="Calibri" panose="020F0502020204030204" pitchFamily="34" charset="0"/>
              </a:rPr>
              <a:t> </a:t>
            </a:r>
          </a:p>
          <a:p>
            <a:pPr marL="457200" indent="-457200">
              <a:spcAft>
                <a:spcPts val="800"/>
              </a:spcAft>
            </a:pPr>
            <a:r>
              <a:rPr lang="en-GB" sz="1800" dirty="0">
                <a:latin typeface="Calibri" panose="020F0502020204030204" pitchFamily="34" charset="0"/>
                <a:ea typeface="Calibri" panose="020F0502020204030204" pitchFamily="34" charset="0"/>
                <a:cs typeface="Calibri" panose="020F0502020204030204" pitchFamily="34" charset="0"/>
              </a:rPr>
              <a:t>The Classroom – LGBT+ Teaching:</a:t>
            </a:r>
            <a:br>
              <a:rPr lang="en-GB" sz="1800" dirty="0">
                <a:latin typeface="Calibri" panose="020F0502020204030204" pitchFamily="34" charset="0"/>
                <a:ea typeface="Calibri" panose="020F0502020204030204" pitchFamily="34" charset="0"/>
                <a:cs typeface="Calibri" panose="020F0502020204030204" pitchFamily="34" charset="0"/>
              </a:rPr>
            </a:br>
            <a:r>
              <a:rPr lang="en-GB" sz="1800" dirty="0">
                <a:latin typeface="Calibri" panose="020F0502020204030204" pitchFamily="34" charset="0"/>
                <a:ea typeface="Calibri" panose="020F0502020204030204" pitchFamily="34" charset="0"/>
                <a:cs typeface="Calibri" panose="020F0502020204030204" pitchFamily="34" charset="0"/>
                <a:hlinkClick r:id="rId7"/>
              </a:rPr>
              <a:t>http://the-classroom.org.uk/</a:t>
            </a:r>
            <a:r>
              <a:rPr lang="en-GB" sz="1800" dirty="0">
                <a:latin typeface="Calibri" panose="020F0502020204030204" pitchFamily="34" charset="0"/>
                <a:ea typeface="Calibri" panose="020F0502020204030204" pitchFamily="34" charset="0"/>
                <a:cs typeface="Calibri" panose="020F0502020204030204" pitchFamily="34" charset="0"/>
              </a:rPr>
              <a:t> </a:t>
            </a:r>
          </a:p>
          <a:p>
            <a:pPr marL="457200" indent="-457200">
              <a:spcAft>
                <a:spcPts val="800"/>
              </a:spcAft>
            </a:pPr>
            <a:r>
              <a:rPr lang="en-GB" sz="1800">
                <a:effectLst/>
                <a:latin typeface="Calibri" panose="020F0502020204030204" pitchFamily="34" charset="0"/>
                <a:ea typeface="Calibri" panose="020F0502020204030204" pitchFamily="34" charset="0"/>
                <a:cs typeface="Calibri" panose="020F0502020204030204" pitchFamily="34" charset="0"/>
              </a:rPr>
              <a:t>National College:</a:t>
            </a:r>
            <a:br>
              <a:rPr lang="en-GB" sz="1800">
                <a:effectLst/>
                <a:latin typeface="Calibri" panose="020F0502020204030204" pitchFamily="34" charset="0"/>
                <a:ea typeface="Calibri" panose="020F0502020204030204" pitchFamily="34" charset="0"/>
                <a:cs typeface="Calibri" panose="020F0502020204030204" pitchFamily="34" charset="0"/>
              </a:rPr>
            </a:br>
            <a:r>
              <a:rPr lang="en-GB" sz="1800">
                <a:effectLst/>
                <a:latin typeface="Calibri" panose="020F0502020204030204" pitchFamily="34" charset="0"/>
                <a:ea typeface="Calibri" panose="020F0502020204030204" pitchFamily="34" charset="0"/>
                <a:cs typeface="Calibri" panose="020F0502020204030204" pitchFamily="34" charset="0"/>
                <a:hlinkClick r:id="rId8"/>
              </a:rPr>
              <a:t>https://nationalcollege.com/library?q=EDI</a:t>
            </a:r>
            <a:r>
              <a:rPr lang="en-GB" sz="180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39921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75E2-C7E9-4CDE-A3E7-DB7E770B97E4}"/>
              </a:ext>
            </a:extLst>
          </p:cNvPr>
          <p:cNvSpPr>
            <a:spLocks noGrp="1"/>
          </p:cNvSpPr>
          <p:nvPr>
            <p:ph type="title"/>
          </p:nvPr>
        </p:nvSpPr>
        <p:spPr/>
        <p:txBody>
          <a:bodyPr rtlCol="0"/>
          <a:lstStyle/>
          <a:p>
            <a:pPr rtl="0"/>
            <a:r>
              <a:rPr lang="en-GB" dirty="0"/>
              <a:t>Plenary Activity</a:t>
            </a:r>
          </a:p>
        </p:txBody>
      </p:sp>
      <p:sp>
        <p:nvSpPr>
          <p:cNvPr id="3" name="Content Placeholder 2">
            <a:extLst>
              <a:ext uri="{FF2B5EF4-FFF2-40B4-BE49-F238E27FC236}">
                <a16:creationId xmlns:a16="http://schemas.microsoft.com/office/drawing/2014/main" id="{D5F2D16A-183F-4A38-8872-766FA01EA75F}"/>
              </a:ext>
            </a:extLst>
          </p:cNvPr>
          <p:cNvSpPr>
            <a:spLocks noGrp="1"/>
          </p:cNvSpPr>
          <p:nvPr>
            <p:ph idx="1"/>
          </p:nvPr>
        </p:nvSpPr>
        <p:spPr>
          <a:xfrm>
            <a:off x="6520928" y="737419"/>
            <a:ext cx="4361941" cy="2202746"/>
          </a:xfrm>
        </p:spPr>
        <p:txBody>
          <a:bodyPr rtlCol="0">
            <a:normAutofit/>
          </a:bodyPr>
          <a:lstStyle/>
          <a:p>
            <a:pPr marL="285750" indent="-285750">
              <a:buFont typeface="Arial" panose="020B0604020202020204" pitchFamily="34" charset="0"/>
              <a:buChar char="•"/>
            </a:pPr>
            <a:r>
              <a:rPr lang="en-GB" sz="1800" dirty="0">
                <a:cs typeface="Calibri" panose="020F0502020204030204" pitchFamily="34" charset="0"/>
              </a:rPr>
              <a:t>Pick a resource you have created or used at any key stage of your curriculum.</a:t>
            </a:r>
          </a:p>
          <a:p>
            <a:pPr marL="285750" indent="-285750">
              <a:buFont typeface="Arial" panose="020B0604020202020204" pitchFamily="34" charset="0"/>
              <a:buChar char="•"/>
            </a:pPr>
            <a:r>
              <a:rPr lang="en-GB" sz="1800" dirty="0">
                <a:cs typeface="Calibri" panose="020F0502020204030204" pitchFamily="34" charset="0"/>
              </a:rPr>
              <a:t>Think about the diversity of people presented within the material (Gender/Sexuality/Ethnicity, etc.).</a:t>
            </a:r>
          </a:p>
          <a:p>
            <a:pPr marL="285750" indent="-285750">
              <a:buFont typeface="Arial" panose="020B0604020202020204" pitchFamily="34" charset="0"/>
              <a:buChar char="•"/>
            </a:pPr>
            <a:r>
              <a:rPr lang="en-GB" sz="1800" dirty="0">
                <a:cs typeface="Calibri" panose="020F0502020204030204" pitchFamily="34" charset="0"/>
              </a:rPr>
              <a:t>Produce an idea of how you could make this more diverse for use in the future.</a:t>
            </a:r>
          </a:p>
        </p:txBody>
      </p:sp>
      <p:sp>
        <p:nvSpPr>
          <p:cNvPr id="4" name="Footer Placeholder 3">
            <a:extLst>
              <a:ext uri="{FF2B5EF4-FFF2-40B4-BE49-F238E27FC236}">
                <a16:creationId xmlns:a16="http://schemas.microsoft.com/office/drawing/2014/main" id="{16417046-E8D4-4851-862C-0BF84D8D122B}"/>
              </a:ext>
            </a:extLst>
          </p:cNvPr>
          <p:cNvSpPr>
            <a:spLocks noGrp="1"/>
          </p:cNvSpPr>
          <p:nvPr>
            <p:ph type="ftr" sz="quarter" idx="11"/>
          </p:nvPr>
        </p:nvSpPr>
        <p:spPr>
          <a:xfrm>
            <a:off x="614873" y="6187538"/>
            <a:ext cx="4517566" cy="365125"/>
          </a:xfrm>
        </p:spPr>
        <p:txBody>
          <a:bodyPr rtlCol="0"/>
          <a:lstStyle/>
          <a:p>
            <a:pPr rtl="0"/>
            <a:r>
              <a:rPr lang="en-US" altLang="zh-CN" sz="1200" dirty="0"/>
              <a:t>Inclusive Practices within the Diverse 21</a:t>
            </a:r>
            <a:r>
              <a:rPr lang="en-US" altLang="zh-CN" sz="1200" baseline="30000" dirty="0"/>
              <a:t>st</a:t>
            </a:r>
            <a:r>
              <a:rPr lang="en-US" altLang="zh-CN" sz="1200" dirty="0"/>
              <a:t> Century Chinese Classroom.</a:t>
            </a:r>
            <a:endParaRPr lang="en-GB" dirty="0"/>
          </a:p>
        </p:txBody>
      </p:sp>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p:txBody>
          <a:bodyPr rtlCol="0"/>
          <a:lstStyle/>
          <a:p>
            <a:pPr rtl="0"/>
            <a:fld id="{95CBEC59-7FF9-4688-98DF-89832A0C9025}" type="slidenum">
              <a:rPr lang="en-GB" smtClean="0"/>
              <a:t>18</a:t>
            </a:fld>
            <a:endParaRPr lang="en-GB"/>
          </a:p>
        </p:txBody>
      </p:sp>
      <p:sp>
        <p:nvSpPr>
          <p:cNvPr id="6" name="Subtitle 5">
            <a:extLst>
              <a:ext uri="{FF2B5EF4-FFF2-40B4-BE49-F238E27FC236}">
                <a16:creationId xmlns:a16="http://schemas.microsoft.com/office/drawing/2014/main" id="{09278663-6DFB-48C5-B58E-9F7560421BA7}"/>
              </a:ext>
            </a:extLst>
          </p:cNvPr>
          <p:cNvSpPr>
            <a:spLocks noGrp="1"/>
          </p:cNvSpPr>
          <p:nvPr>
            <p:ph type="subTitle" idx="13"/>
          </p:nvPr>
        </p:nvSpPr>
        <p:spPr/>
        <p:txBody>
          <a:bodyPr rtlCol="0"/>
          <a:lstStyle/>
          <a:p>
            <a:pPr rtl="0"/>
            <a:r>
              <a:rPr lang="en-GB" dirty="0"/>
              <a:t>What can you do?</a:t>
            </a:r>
          </a:p>
        </p:txBody>
      </p:sp>
      <p:sp>
        <p:nvSpPr>
          <p:cNvPr id="7" name="Text Placeholder 6">
            <a:extLst>
              <a:ext uri="{FF2B5EF4-FFF2-40B4-BE49-F238E27FC236}">
                <a16:creationId xmlns:a16="http://schemas.microsoft.com/office/drawing/2014/main" id="{C4252A41-D1CF-4A54-AC0D-995C22071BB3}"/>
              </a:ext>
            </a:extLst>
          </p:cNvPr>
          <p:cNvSpPr>
            <a:spLocks noGrp="1"/>
          </p:cNvSpPr>
          <p:nvPr>
            <p:ph type="body" sz="quarter" idx="14"/>
          </p:nvPr>
        </p:nvSpPr>
        <p:spPr/>
        <p:txBody>
          <a:bodyPr rtlCol="0"/>
          <a:lstStyle/>
          <a:p>
            <a:pPr rtl="0"/>
            <a:r>
              <a:rPr lang="en-GB" dirty="0"/>
              <a:t>2024</a:t>
            </a:r>
          </a:p>
        </p:txBody>
      </p:sp>
      <p:pic>
        <p:nvPicPr>
          <p:cNvPr id="8" name="Picture 7">
            <a:extLst>
              <a:ext uri="{FF2B5EF4-FFF2-40B4-BE49-F238E27FC236}">
                <a16:creationId xmlns:a16="http://schemas.microsoft.com/office/drawing/2014/main" id="{E540C90C-D59F-03C2-1304-5B7F4DF29730}"/>
              </a:ext>
            </a:extLst>
          </p:cNvPr>
          <p:cNvPicPr>
            <a:picLocks noChangeAspect="1"/>
          </p:cNvPicPr>
          <p:nvPr/>
        </p:nvPicPr>
        <p:blipFill rotWithShape="1">
          <a:blip r:embed="rId3"/>
          <a:srcRect l="33016" t="25429" r="17577" b="27778"/>
          <a:stretch/>
        </p:blipFill>
        <p:spPr>
          <a:xfrm>
            <a:off x="6470942" y="3279799"/>
            <a:ext cx="4612641" cy="25681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15097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p:txBody>
          <a:bodyPr rtlCol="0">
            <a:normAutofit/>
          </a:bodyPr>
          <a:lstStyle/>
          <a:p>
            <a:pPr rtl="0"/>
            <a:r>
              <a:rPr lang="en-GB" dirty="0"/>
              <a:t>Questions and Answers</a:t>
            </a:r>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1698819" y="6159402"/>
            <a:ext cx="5205834" cy="384202"/>
          </a:xfrm>
        </p:spPr>
        <p:txBody>
          <a:bodyPr rtlCol="0"/>
          <a:lstStyle/>
          <a:p>
            <a:pPr rtl="0"/>
            <a:r>
              <a:rPr lang="en-US" altLang="zh-CN" sz="1200" dirty="0"/>
              <a:t>Inclusive Practices within the Diverse 21</a:t>
            </a:r>
            <a:r>
              <a:rPr lang="en-US" altLang="zh-CN" sz="1200" baseline="30000" dirty="0"/>
              <a:t>st</a:t>
            </a:r>
            <a:r>
              <a:rPr lang="en-US" altLang="zh-CN" sz="1200" dirty="0"/>
              <a:t> Century Chinese Classroom.</a:t>
            </a:r>
            <a:endParaRPr lang="en-GB" dirty="0"/>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p:txBody>
          <a:bodyPr rtlCol="0"/>
          <a:lstStyle/>
          <a:p>
            <a:pPr rtl="0"/>
            <a:fld id="{95CBEC59-7FF9-4688-98DF-89832A0C9025}" type="slidenum">
              <a:rPr lang="en-GB" smtClean="0"/>
              <a:pPr rtl="0"/>
              <a:t>19</a:t>
            </a:fld>
            <a:endParaRPr lang="en-GB"/>
          </a:p>
        </p:txBody>
      </p:sp>
      <p:sp>
        <p:nvSpPr>
          <p:cNvPr id="5" name="Text Placeholder 4">
            <a:extLst>
              <a:ext uri="{FF2B5EF4-FFF2-40B4-BE49-F238E27FC236}">
                <a16:creationId xmlns:a16="http://schemas.microsoft.com/office/drawing/2014/main" id="{09A18759-B9AA-49AB-A320-92AF51051E70}"/>
              </a:ext>
            </a:extLst>
          </p:cNvPr>
          <p:cNvSpPr>
            <a:spLocks noGrp="1"/>
          </p:cNvSpPr>
          <p:nvPr>
            <p:ph type="body" sz="quarter" idx="14"/>
          </p:nvPr>
        </p:nvSpPr>
        <p:spPr/>
        <p:txBody>
          <a:bodyPr rtlCol="0"/>
          <a:lstStyle/>
          <a:p>
            <a:pPr rtl="0"/>
            <a:r>
              <a:rPr lang="en-GB" dirty="0"/>
              <a:t>2024</a:t>
            </a:r>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p:txBody>
          <a:bodyPr rtlCol="0"/>
          <a:lstStyle/>
          <a:p>
            <a:pPr rtl="0"/>
            <a:r>
              <a:rPr lang="en-GB" dirty="0"/>
              <a:t>An opportunity for open dialogue and discussion.</a:t>
            </a:r>
          </a:p>
        </p:txBody>
      </p:sp>
    </p:spTree>
    <p:extLst>
      <p:ext uri="{BB962C8B-B14F-4D97-AF65-F5344CB8AC3E}">
        <p14:creationId xmlns:p14="http://schemas.microsoft.com/office/powerpoint/2010/main" val="3284748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962DA-9A0A-D9FC-1386-ACFA8216E28F}"/>
              </a:ext>
            </a:extLst>
          </p:cNvPr>
          <p:cNvSpPr>
            <a:spLocks noGrp="1"/>
          </p:cNvSpPr>
          <p:nvPr>
            <p:ph type="title"/>
          </p:nvPr>
        </p:nvSpPr>
        <p:spPr/>
        <p:txBody>
          <a:bodyPr/>
          <a:lstStyle/>
          <a:p>
            <a:r>
              <a:rPr lang="en-GB" dirty="0"/>
              <a:t>Reflective Thinking and Practice</a:t>
            </a:r>
          </a:p>
        </p:txBody>
      </p:sp>
      <p:sp>
        <p:nvSpPr>
          <p:cNvPr id="3" name="Content Placeholder 2">
            <a:extLst>
              <a:ext uri="{FF2B5EF4-FFF2-40B4-BE49-F238E27FC236}">
                <a16:creationId xmlns:a16="http://schemas.microsoft.com/office/drawing/2014/main" id="{F5DBCCCC-61E0-D561-96CA-4D149296B4BA}"/>
              </a:ext>
            </a:extLst>
          </p:cNvPr>
          <p:cNvSpPr>
            <a:spLocks noGrp="1"/>
          </p:cNvSpPr>
          <p:nvPr>
            <p:ph idx="1"/>
          </p:nvPr>
        </p:nvSpPr>
        <p:spPr>
          <a:xfrm>
            <a:off x="1527520" y="2664542"/>
            <a:ext cx="8997737" cy="3147653"/>
          </a:xfrm>
        </p:spPr>
        <p:txBody>
          <a:bodyPr>
            <a:normAutofit/>
          </a:bodyPr>
          <a:lstStyle/>
          <a:p>
            <a:pPr marL="285750" indent="-285750">
              <a:buFont typeface="Arial" panose="020B0604020202020204" pitchFamily="34" charset="0"/>
              <a:buChar char="•"/>
            </a:pPr>
            <a:r>
              <a:rPr lang="en-GB" sz="1800" dirty="0"/>
              <a:t>reflect critically on our own practice in how we can improve it,</a:t>
            </a:r>
          </a:p>
          <a:p>
            <a:pPr marL="285750" indent="-285750">
              <a:buFont typeface="Arial" panose="020B0604020202020204" pitchFamily="34" charset="0"/>
              <a:buChar char="•"/>
            </a:pPr>
            <a:r>
              <a:rPr lang="en-GB" sz="1800" dirty="0"/>
              <a:t>challenge our preconceptions rather </a:t>
            </a:r>
            <a:r>
              <a:rPr lang="en-GB" sz="1800"/>
              <a:t>than focus on </a:t>
            </a:r>
            <a:r>
              <a:rPr lang="en-GB" sz="1800" dirty="0"/>
              <a:t>what we do ‘wrong’,</a:t>
            </a:r>
          </a:p>
          <a:p>
            <a:pPr marL="285750" indent="-285750">
              <a:buFont typeface="Arial" panose="020B0604020202020204" pitchFamily="34" charset="0"/>
              <a:buChar char="•"/>
            </a:pPr>
            <a:r>
              <a:rPr lang="en-GB" sz="1800" dirty="0"/>
              <a:t>learn and build on from each other's ideas and experiences,</a:t>
            </a:r>
          </a:p>
          <a:p>
            <a:pPr marL="285750" indent="-285750">
              <a:buFont typeface="Arial" panose="020B0604020202020204" pitchFamily="34" charset="0"/>
              <a:buChar char="•"/>
            </a:pPr>
            <a:r>
              <a:rPr lang="en-GB" sz="1800" dirty="0"/>
              <a:t>respect others’ views, opinions, and experiences,</a:t>
            </a:r>
          </a:p>
          <a:p>
            <a:pPr marL="285750" indent="-285750">
              <a:buFont typeface="Arial" panose="020B0604020202020204" pitchFamily="34" charset="0"/>
              <a:buChar char="•"/>
            </a:pPr>
            <a:r>
              <a:rPr lang="en-GB" sz="1800" dirty="0"/>
              <a:t>create a safe-space for all to share and grow.</a:t>
            </a:r>
          </a:p>
        </p:txBody>
      </p:sp>
      <p:sp>
        <p:nvSpPr>
          <p:cNvPr id="4" name="Footer Placeholder 3">
            <a:extLst>
              <a:ext uri="{FF2B5EF4-FFF2-40B4-BE49-F238E27FC236}">
                <a16:creationId xmlns:a16="http://schemas.microsoft.com/office/drawing/2014/main" id="{CD1F843C-CAC1-80AC-554F-D0E8CA63F261}"/>
              </a:ext>
            </a:extLst>
          </p:cNvPr>
          <p:cNvSpPr>
            <a:spLocks noGrp="1"/>
          </p:cNvSpPr>
          <p:nvPr>
            <p:ph type="ftr" sz="quarter" idx="11"/>
          </p:nvPr>
        </p:nvSpPr>
        <p:spPr>
          <a:xfrm>
            <a:off x="590400" y="6159402"/>
            <a:ext cx="4964826" cy="365125"/>
          </a:xfrm>
        </p:spPr>
        <p:txBody>
          <a:bodyPr/>
          <a:lstStyle/>
          <a:p>
            <a:pPr rtl="0"/>
            <a:r>
              <a:rPr lang="en-US" altLang="zh-CN" sz="1200" dirty="0"/>
              <a:t>Inclusive Practices within the Diverse 21</a:t>
            </a:r>
            <a:r>
              <a:rPr lang="en-US" altLang="zh-CN" sz="1200" baseline="30000" dirty="0"/>
              <a:t>st</a:t>
            </a:r>
            <a:r>
              <a:rPr lang="en-US" altLang="zh-CN" sz="1200" dirty="0"/>
              <a:t> Century Chinese Classroom.</a:t>
            </a:r>
            <a:endParaRPr lang="en-GB" dirty="0"/>
          </a:p>
        </p:txBody>
      </p:sp>
      <p:sp>
        <p:nvSpPr>
          <p:cNvPr id="5" name="Slide Number Placeholder 4">
            <a:extLst>
              <a:ext uri="{FF2B5EF4-FFF2-40B4-BE49-F238E27FC236}">
                <a16:creationId xmlns:a16="http://schemas.microsoft.com/office/drawing/2014/main" id="{FFED6EEE-FD53-713A-719A-32BE298F69CA}"/>
              </a:ext>
            </a:extLst>
          </p:cNvPr>
          <p:cNvSpPr>
            <a:spLocks noGrp="1"/>
          </p:cNvSpPr>
          <p:nvPr>
            <p:ph type="sldNum" sz="quarter" idx="12"/>
          </p:nvPr>
        </p:nvSpPr>
        <p:spPr/>
        <p:txBody>
          <a:bodyPr/>
          <a:lstStyle/>
          <a:p>
            <a:pPr rtl="0"/>
            <a:fld id="{95CBEC59-7FF9-4688-98DF-89832A0C9025}" type="slidenum">
              <a:rPr lang="en-GB" noProof="0" smtClean="0"/>
              <a:t>2</a:t>
            </a:fld>
            <a:endParaRPr lang="en-GB" noProof="0"/>
          </a:p>
        </p:txBody>
      </p:sp>
      <p:sp>
        <p:nvSpPr>
          <p:cNvPr id="6" name="Subtitle 5">
            <a:extLst>
              <a:ext uri="{FF2B5EF4-FFF2-40B4-BE49-F238E27FC236}">
                <a16:creationId xmlns:a16="http://schemas.microsoft.com/office/drawing/2014/main" id="{4EC52A7B-CCC6-D9CE-0D07-8564B1117A53}"/>
              </a:ext>
            </a:extLst>
          </p:cNvPr>
          <p:cNvSpPr>
            <a:spLocks noGrp="1"/>
          </p:cNvSpPr>
          <p:nvPr>
            <p:ph type="subTitle" idx="13"/>
          </p:nvPr>
        </p:nvSpPr>
        <p:spPr/>
        <p:txBody>
          <a:bodyPr/>
          <a:lstStyle/>
          <a:p>
            <a:r>
              <a:rPr lang="en-GB" dirty="0"/>
              <a:t>In this presentation, we will aim to:</a:t>
            </a:r>
          </a:p>
        </p:txBody>
      </p:sp>
      <p:sp>
        <p:nvSpPr>
          <p:cNvPr id="7" name="Text Placeholder 6">
            <a:extLst>
              <a:ext uri="{FF2B5EF4-FFF2-40B4-BE49-F238E27FC236}">
                <a16:creationId xmlns:a16="http://schemas.microsoft.com/office/drawing/2014/main" id="{AEE04147-B025-CFE0-C2B7-1D737620B6BA}"/>
              </a:ext>
            </a:extLst>
          </p:cNvPr>
          <p:cNvSpPr>
            <a:spLocks noGrp="1"/>
          </p:cNvSpPr>
          <p:nvPr>
            <p:ph type="body" sz="quarter" idx="14"/>
          </p:nvPr>
        </p:nvSpPr>
        <p:spPr/>
        <p:txBody>
          <a:bodyPr/>
          <a:lstStyle/>
          <a:p>
            <a:r>
              <a:rPr lang="en-GB" dirty="0"/>
              <a:t>2024</a:t>
            </a:r>
          </a:p>
        </p:txBody>
      </p:sp>
    </p:spTree>
    <p:extLst>
      <p:ext uri="{BB962C8B-B14F-4D97-AF65-F5344CB8AC3E}">
        <p14:creationId xmlns:p14="http://schemas.microsoft.com/office/powerpoint/2010/main" val="240982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071DD-D1ED-4494-BAB0-E44D84460558}"/>
              </a:ext>
            </a:extLst>
          </p:cNvPr>
          <p:cNvSpPr>
            <a:spLocks noGrp="1"/>
          </p:cNvSpPr>
          <p:nvPr>
            <p:ph type="title"/>
          </p:nvPr>
        </p:nvSpPr>
        <p:spPr/>
        <p:txBody>
          <a:bodyPr rtlCol="0"/>
          <a:lstStyle/>
          <a:p>
            <a:pPr rtl="0"/>
            <a:r>
              <a:rPr lang="en-GB" dirty="0"/>
              <a:t>References</a:t>
            </a:r>
          </a:p>
        </p:txBody>
      </p:sp>
      <p:sp>
        <p:nvSpPr>
          <p:cNvPr id="4" name="Content Placeholder 3">
            <a:extLst>
              <a:ext uri="{FF2B5EF4-FFF2-40B4-BE49-F238E27FC236}">
                <a16:creationId xmlns:a16="http://schemas.microsoft.com/office/drawing/2014/main" id="{7D8E0C3E-549F-4B12-BC1D-70D49FDEE3EB}"/>
              </a:ext>
            </a:extLst>
          </p:cNvPr>
          <p:cNvSpPr>
            <a:spLocks noGrp="1"/>
          </p:cNvSpPr>
          <p:nvPr>
            <p:ph sz="half" idx="2"/>
          </p:nvPr>
        </p:nvSpPr>
        <p:spPr>
          <a:xfrm>
            <a:off x="928800" y="1716833"/>
            <a:ext cx="5157787" cy="4442567"/>
          </a:xfrm>
        </p:spPr>
        <p:txBody>
          <a:bodyPr rtlCol="0">
            <a:normAutofit/>
          </a:bodyPr>
          <a:lstStyle/>
          <a:p>
            <a:r>
              <a:rPr lang="en-GB" sz="1400" dirty="0">
                <a:effectLst/>
                <a:latin typeface="Calibri" panose="020F0502020204030204" pitchFamily="34" charset="0"/>
                <a:ea typeface="Calibri" panose="020F0502020204030204" pitchFamily="34" charset="0"/>
                <a:cs typeface="Calibri" panose="020F0502020204030204" pitchFamily="34" charset="0"/>
              </a:rPr>
              <a:t>Arden, D., &amp; Pillay, M. (2024). Queer Representation in Mandarin Chinese Language Learning Textbooks of the United Kingdom. </a:t>
            </a:r>
            <a:r>
              <a:rPr lang="en-GB" sz="1400" i="1" dirty="0">
                <a:latin typeface="Calibri" panose="020F0502020204030204" pitchFamily="34" charset="0"/>
                <a:ea typeface="Calibri" panose="020F0502020204030204" pitchFamily="34" charset="0"/>
                <a:cs typeface="Calibri" panose="020F0502020204030204" pitchFamily="34" charset="0"/>
              </a:rPr>
              <a:t>International Journal of Educational Research, 127, 102433.</a:t>
            </a:r>
            <a:endParaRPr lang="en-GB" sz="1400" dirty="0">
              <a:effectLst/>
              <a:latin typeface="Calibri" panose="020F0502020204030204" pitchFamily="34" charset="0"/>
              <a:ea typeface="Calibri" panose="020F0502020204030204" pitchFamily="34" charset="0"/>
              <a:cs typeface="Calibri" panose="020F0502020204030204" pitchFamily="34" charset="0"/>
            </a:endParaRPr>
          </a:p>
          <a:p>
            <a:r>
              <a:rPr lang="en-GB" sz="1400" dirty="0">
                <a:effectLst/>
                <a:latin typeface="Calibri" panose="020F0502020204030204" pitchFamily="34" charset="0"/>
                <a:ea typeface="Calibri" panose="020F0502020204030204" pitchFamily="34" charset="0"/>
                <a:cs typeface="Calibri" panose="020F0502020204030204" pitchFamily="34" charset="0"/>
              </a:rPr>
              <a:t>Morgan, B., &amp; Clarke, M. (2011). Identity in second language teaching and learning. </a:t>
            </a:r>
            <a:r>
              <a:rPr lang="en-GB" sz="1400" i="1" dirty="0">
                <a:effectLst/>
                <a:latin typeface="Calibri" panose="020F0502020204030204" pitchFamily="34" charset="0"/>
                <a:ea typeface="Calibri" panose="020F0502020204030204" pitchFamily="34" charset="0"/>
                <a:cs typeface="Calibri" panose="020F0502020204030204" pitchFamily="34" charset="0"/>
              </a:rPr>
              <a:t>Handbook of research in second language teaching and learning</a:t>
            </a:r>
            <a:r>
              <a:rPr lang="en-GB" sz="1400" dirty="0">
                <a:effectLst/>
                <a:latin typeface="Calibri" panose="020F0502020204030204" pitchFamily="34" charset="0"/>
                <a:ea typeface="Calibri" panose="020F0502020204030204" pitchFamily="34" charset="0"/>
                <a:cs typeface="Calibri" panose="020F0502020204030204" pitchFamily="34" charset="0"/>
              </a:rPr>
              <a:t>, 835-854. </a:t>
            </a:r>
          </a:p>
          <a:p>
            <a:r>
              <a:rPr lang="en-GB" sz="1400" dirty="0" err="1">
                <a:effectLst/>
                <a:latin typeface="Calibri" panose="020F0502020204030204" pitchFamily="34" charset="0"/>
                <a:ea typeface="Calibri" panose="020F0502020204030204" pitchFamily="34" charset="0"/>
                <a:cs typeface="Calibri" panose="020F0502020204030204" pitchFamily="34" charset="0"/>
              </a:rPr>
              <a:t>Nemi</a:t>
            </a:r>
            <a:r>
              <a:rPr lang="en-GB" sz="1400" dirty="0">
                <a:effectLst/>
                <a:latin typeface="Calibri" panose="020F0502020204030204" pitchFamily="34" charset="0"/>
                <a:ea typeface="Calibri" panose="020F0502020204030204" pitchFamily="34" charset="0"/>
                <a:cs typeface="Calibri" panose="020F0502020204030204" pitchFamily="34" charset="0"/>
              </a:rPr>
              <a:t> Neto, J. (2018). Queer pedagogy: Approaches to inclusive teaching. </a:t>
            </a:r>
            <a:r>
              <a:rPr lang="en-GB" sz="1400" i="1" dirty="0">
                <a:effectLst/>
                <a:latin typeface="Calibri" panose="020F0502020204030204" pitchFamily="34" charset="0"/>
                <a:ea typeface="Calibri" panose="020F0502020204030204" pitchFamily="34" charset="0"/>
                <a:cs typeface="Calibri" panose="020F0502020204030204" pitchFamily="34" charset="0"/>
              </a:rPr>
              <a:t>Policy Futures in Education, 16</a:t>
            </a:r>
            <a:r>
              <a:rPr lang="en-GB" sz="1400" dirty="0">
                <a:effectLst/>
                <a:latin typeface="Calibri" panose="020F0502020204030204" pitchFamily="34" charset="0"/>
                <a:ea typeface="Calibri" panose="020F0502020204030204" pitchFamily="34" charset="0"/>
                <a:cs typeface="Calibri" panose="020F0502020204030204" pitchFamily="34" charset="0"/>
              </a:rPr>
              <a:t>(5), 589-604. </a:t>
            </a:r>
          </a:p>
          <a:p>
            <a:r>
              <a:rPr lang="en-GB" sz="1400" dirty="0">
                <a:latin typeface="Calibri" panose="020F0502020204030204" pitchFamily="34" charset="0"/>
                <a:ea typeface="Calibri" panose="020F0502020204030204" pitchFamily="34" charset="0"/>
                <a:cs typeface="Calibri" panose="020F0502020204030204" pitchFamily="34" charset="0"/>
              </a:rPr>
              <a:t>Office for National Statistics. (2021). </a:t>
            </a:r>
            <a:r>
              <a:rPr lang="en-GB" sz="1400" i="1" dirty="0">
                <a:latin typeface="Calibri" panose="020F0502020204030204" pitchFamily="34" charset="0"/>
                <a:ea typeface="Calibri" panose="020F0502020204030204" pitchFamily="34" charset="0"/>
                <a:cs typeface="Calibri" panose="020F0502020204030204" pitchFamily="34" charset="0"/>
              </a:rPr>
              <a:t>Sexual </a:t>
            </a:r>
            <a:r>
              <a:rPr lang="en-US" altLang="zh-CN" sz="1400" i="1" dirty="0">
                <a:latin typeface="Calibri" panose="020F0502020204030204" pitchFamily="34" charset="0"/>
                <a:ea typeface="Calibri" panose="020F0502020204030204" pitchFamily="34" charset="0"/>
                <a:cs typeface="Calibri" panose="020F0502020204030204" pitchFamily="34" charset="0"/>
              </a:rPr>
              <a:t>orientation, England and Wales: Census 2021</a:t>
            </a:r>
            <a:r>
              <a:rPr lang="en-GB" sz="1400" i="1" dirty="0">
                <a:latin typeface="Calibri" panose="020F0502020204030204" pitchFamily="34" charset="0"/>
                <a:ea typeface="Calibri" panose="020F0502020204030204" pitchFamily="34" charset="0"/>
                <a:cs typeface="Calibri" panose="020F0502020204030204" pitchFamily="34" charset="0"/>
              </a:rPr>
              <a:t>. </a:t>
            </a:r>
            <a:r>
              <a:rPr lang="en-GB" sz="1400" dirty="0">
                <a:latin typeface="Calibri" panose="020F0502020204030204" pitchFamily="34" charset="0"/>
                <a:ea typeface="Calibri" panose="020F0502020204030204" pitchFamily="34" charset="0"/>
                <a:cs typeface="Calibri" panose="020F0502020204030204" pitchFamily="34" charset="0"/>
              </a:rPr>
              <a:t>Sourced: </a:t>
            </a:r>
            <a:r>
              <a:rPr lang="en-GB" sz="1400" dirty="0">
                <a:latin typeface="Calibri" panose="020F0502020204030204" pitchFamily="34" charset="0"/>
                <a:ea typeface="Calibri" panose="020F0502020204030204" pitchFamily="34" charset="0"/>
                <a:cs typeface="Calibri" panose="020F0502020204030204" pitchFamily="34" charset="0"/>
                <a:hlinkClick r:id="rId3"/>
              </a:rPr>
              <a:t>https://www.ons.gov.uk/peoplepopulationandcommunity/culturalidentity/sexuality/bulletins/sexualorientationenglandandwales/census2021</a:t>
            </a:r>
            <a:r>
              <a:rPr lang="en-GB" sz="1400" dirty="0">
                <a:latin typeface="Calibri" panose="020F0502020204030204" pitchFamily="34" charset="0"/>
                <a:ea typeface="Calibri" panose="020F0502020204030204" pitchFamily="34" charset="0"/>
                <a:cs typeface="Calibri" panose="020F0502020204030204" pitchFamily="34" charset="0"/>
              </a:rPr>
              <a:t>.</a:t>
            </a:r>
          </a:p>
          <a:p>
            <a:r>
              <a:rPr lang="en-GB" sz="1400" dirty="0">
                <a:latin typeface="Calibri" panose="020F0502020204030204" pitchFamily="34" charset="0"/>
                <a:ea typeface="Calibri" panose="020F0502020204030204" pitchFamily="34" charset="0"/>
                <a:cs typeface="Calibri" panose="020F0502020204030204" pitchFamily="34" charset="0"/>
              </a:rPr>
              <a:t>Office for National Statistics. (2023). </a:t>
            </a:r>
            <a:r>
              <a:rPr lang="en-GB" sz="1400" i="1" dirty="0">
                <a:latin typeface="Calibri" panose="020F0502020204030204" pitchFamily="34" charset="0"/>
                <a:ea typeface="Calibri" panose="020F0502020204030204" pitchFamily="34" charset="0"/>
                <a:cs typeface="Calibri" panose="020F0502020204030204" pitchFamily="34" charset="0"/>
              </a:rPr>
              <a:t>Families and households in the UK</a:t>
            </a:r>
            <a:r>
              <a:rPr lang="en-US" altLang="zh-CN" sz="1400" i="1" dirty="0">
                <a:latin typeface="Calibri" panose="020F0502020204030204" pitchFamily="34" charset="0"/>
                <a:ea typeface="Calibri" panose="020F0502020204030204" pitchFamily="34" charset="0"/>
                <a:cs typeface="Calibri" panose="020F0502020204030204" pitchFamily="34" charset="0"/>
              </a:rPr>
              <a:t>: 2023</a:t>
            </a:r>
            <a:r>
              <a:rPr lang="en-GB" sz="1400" i="1" dirty="0">
                <a:latin typeface="Calibri" panose="020F0502020204030204" pitchFamily="34" charset="0"/>
                <a:ea typeface="Calibri" panose="020F0502020204030204" pitchFamily="34" charset="0"/>
                <a:cs typeface="Calibri" panose="020F0502020204030204" pitchFamily="34" charset="0"/>
              </a:rPr>
              <a:t>. </a:t>
            </a:r>
            <a:r>
              <a:rPr lang="en-GB" sz="1400" dirty="0">
                <a:latin typeface="Calibri" panose="020F0502020204030204" pitchFamily="34" charset="0"/>
                <a:ea typeface="Calibri" panose="020F0502020204030204" pitchFamily="34" charset="0"/>
                <a:cs typeface="Calibri" panose="020F0502020204030204" pitchFamily="34" charset="0"/>
              </a:rPr>
              <a:t>Sourced: </a:t>
            </a:r>
            <a:r>
              <a:rPr lang="en-GB" sz="1400" dirty="0">
                <a:latin typeface="Calibri" panose="020F0502020204030204" pitchFamily="34" charset="0"/>
                <a:ea typeface="Calibri" panose="020F0502020204030204" pitchFamily="34" charset="0"/>
                <a:cs typeface="Calibri" panose="020F0502020204030204" pitchFamily="34" charset="0"/>
                <a:hlinkClick r:id="rId4"/>
              </a:rPr>
              <a:t>https://www.ons.gov.uk/peoplepopulationandcommunity/birthsdeathsandmarriages/families/bulletins/familiesandhouseholds/2023</a:t>
            </a:r>
            <a:r>
              <a:rPr lang="en-GB" sz="1400" dirty="0">
                <a:latin typeface="Calibri" panose="020F0502020204030204" pitchFamily="34" charset="0"/>
                <a:ea typeface="Calibri" panose="020F0502020204030204" pitchFamily="34" charset="0"/>
                <a:cs typeface="Calibri" panose="020F0502020204030204" pitchFamily="34" charset="0"/>
              </a:rPr>
              <a:t>. </a:t>
            </a:r>
          </a:p>
        </p:txBody>
      </p:sp>
      <p:sp>
        <p:nvSpPr>
          <p:cNvPr id="7" name="Footer Placeholder 6">
            <a:extLst>
              <a:ext uri="{FF2B5EF4-FFF2-40B4-BE49-F238E27FC236}">
                <a16:creationId xmlns:a16="http://schemas.microsoft.com/office/drawing/2014/main" id="{01088409-0EAA-441A-9E25-8CC3324ED156}"/>
              </a:ext>
            </a:extLst>
          </p:cNvPr>
          <p:cNvSpPr>
            <a:spLocks noGrp="1"/>
          </p:cNvSpPr>
          <p:nvPr>
            <p:ph type="ftr" sz="quarter" idx="11"/>
          </p:nvPr>
        </p:nvSpPr>
        <p:spPr>
          <a:xfrm>
            <a:off x="614873" y="6187538"/>
            <a:ext cx="4852866" cy="365125"/>
          </a:xfrm>
        </p:spPr>
        <p:txBody>
          <a:bodyPr rtlCol="0"/>
          <a:lstStyle/>
          <a:p>
            <a:pPr rtl="0"/>
            <a:r>
              <a:rPr lang="en-US" altLang="zh-CN" sz="1200" dirty="0"/>
              <a:t>Inclusive Practices within the Diverse 21</a:t>
            </a:r>
            <a:r>
              <a:rPr lang="en-US" altLang="zh-CN" sz="1200" baseline="30000" dirty="0"/>
              <a:t>st</a:t>
            </a:r>
            <a:r>
              <a:rPr lang="en-US" altLang="zh-CN" sz="1200" dirty="0"/>
              <a:t> Century Chinese Classroom.</a:t>
            </a:r>
            <a:endParaRPr lang="en-GB" dirty="0"/>
          </a:p>
        </p:txBody>
      </p:sp>
      <p:sp>
        <p:nvSpPr>
          <p:cNvPr id="8" name="Slide Number Placeholder 7">
            <a:extLst>
              <a:ext uri="{FF2B5EF4-FFF2-40B4-BE49-F238E27FC236}">
                <a16:creationId xmlns:a16="http://schemas.microsoft.com/office/drawing/2014/main" id="{B3B47294-B529-4908-976B-4F8ECE7A45B3}"/>
              </a:ext>
            </a:extLst>
          </p:cNvPr>
          <p:cNvSpPr>
            <a:spLocks noGrp="1"/>
          </p:cNvSpPr>
          <p:nvPr>
            <p:ph type="sldNum" sz="quarter" idx="12"/>
          </p:nvPr>
        </p:nvSpPr>
        <p:spPr/>
        <p:txBody>
          <a:bodyPr rtlCol="0"/>
          <a:lstStyle/>
          <a:p>
            <a:pPr rtl="0"/>
            <a:fld id="{95CBEC59-7FF9-4688-98DF-89832A0C9025}" type="slidenum">
              <a:rPr lang="en-GB" smtClean="0"/>
              <a:pPr rtl="0"/>
              <a:t>20</a:t>
            </a:fld>
            <a:endParaRPr lang="en-GB"/>
          </a:p>
        </p:txBody>
      </p:sp>
      <p:sp>
        <p:nvSpPr>
          <p:cNvPr id="9" name="Text Placeholder 8">
            <a:extLst>
              <a:ext uri="{FF2B5EF4-FFF2-40B4-BE49-F238E27FC236}">
                <a16:creationId xmlns:a16="http://schemas.microsoft.com/office/drawing/2014/main" id="{8527968E-142A-49A3-8ED6-285EDE03F378}"/>
              </a:ext>
            </a:extLst>
          </p:cNvPr>
          <p:cNvSpPr>
            <a:spLocks noGrp="1"/>
          </p:cNvSpPr>
          <p:nvPr>
            <p:ph type="body" sz="quarter" idx="14"/>
          </p:nvPr>
        </p:nvSpPr>
        <p:spPr/>
        <p:txBody>
          <a:bodyPr rtlCol="0"/>
          <a:lstStyle/>
          <a:p>
            <a:pPr rtl="0"/>
            <a:r>
              <a:rPr lang="en-GB" dirty="0"/>
              <a:t>2024</a:t>
            </a:r>
          </a:p>
        </p:txBody>
      </p:sp>
      <p:sp>
        <p:nvSpPr>
          <p:cNvPr id="6" name="Content Placeholder 5">
            <a:extLst>
              <a:ext uri="{FF2B5EF4-FFF2-40B4-BE49-F238E27FC236}">
                <a16:creationId xmlns:a16="http://schemas.microsoft.com/office/drawing/2014/main" id="{D82BF507-75ED-4F09-959F-8E0854B6033A}"/>
              </a:ext>
            </a:extLst>
          </p:cNvPr>
          <p:cNvSpPr>
            <a:spLocks noGrp="1"/>
          </p:cNvSpPr>
          <p:nvPr>
            <p:ph sz="quarter" idx="15"/>
          </p:nvPr>
        </p:nvSpPr>
        <p:spPr>
          <a:xfrm>
            <a:off x="6310145" y="1632857"/>
            <a:ext cx="5157787" cy="4526543"/>
          </a:xfrm>
        </p:spPr>
        <p:txBody>
          <a:bodyPr rtlCol="0">
            <a:normAutofit/>
          </a:bodyPr>
          <a:lstStyle/>
          <a:p>
            <a:pPr marL="457200" indent="-457200">
              <a:spcAft>
                <a:spcPts val="800"/>
              </a:spcAft>
            </a:pPr>
            <a:r>
              <a:rPr lang="en-GB" sz="1400" dirty="0">
                <a:latin typeface="Calibri" panose="020F0502020204030204" pitchFamily="34" charset="0"/>
                <a:ea typeface="Calibri" panose="020F0502020204030204" pitchFamily="34" charset="0"/>
                <a:cs typeface="Calibri" panose="020F0502020204030204" pitchFamily="34" charset="0"/>
              </a:rPr>
              <a:t>Office for National Statistics. (2024). </a:t>
            </a:r>
            <a:r>
              <a:rPr lang="en-GB" sz="1400" i="1" dirty="0">
                <a:latin typeface="Calibri" panose="020F0502020204030204" pitchFamily="34" charset="0"/>
                <a:ea typeface="Calibri" panose="020F0502020204030204" pitchFamily="34" charset="0"/>
                <a:cs typeface="Calibri" panose="020F0502020204030204" pitchFamily="34" charset="0"/>
              </a:rPr>
              <a:t>Schools, pupils and their characteristics. </a:t>
            </a:r>
            <a:r>
              <a:rPr lang="en-GB" sz="1400" dirty="0">
                <a:latin typeface="Calibri" panose="020F0502020204030204" pitchFamily="34" charset="0"/>
                <a:ea typeface="Calibri" panose="020F0502020204030204" pitchFamily="34" charset="0"/>
                <a:cs typeface="Calibri" panose="020F0502020204030204" pitchFamily="34" charset="0"/>
              </a:rPr>
              <a:t>Sourced: </a:t>
            </a:r>
            <a:r>
              <a:rPr lang="en-GB" sz="1400" dirty="0">
                <a:latin typeface="Calibri" panose="020F0502020204030204" pitchFamily="34" charset="0"/>
                <a:ea typeface="Calibri" panose="020F0502020204030204" pitchFamily="34" charset="0"/>
                <a:cs typeface="Calibri" panose="020F0502020204030204" pitchFamily="34" charset="0"/>
                <a:hlinkClick r:id="rId5"/>
              </a:rPr>
              <a:t>https://explore-education-statistics.service.gov.uk/find-statistics/school-pupils-and-their-characteristics</a:t>
            </a:r>
            <a:r>
              <a:rPr lang="en-GB" sz="1400" dirty="0">
                <a:latin typeface="Calibri" panose="020F0502020204030204" pitchFamily="34" charset="0"/>
                <a:ea typeface="Calibri" panose="020F0502020204030204" pitchFamily="34" charset="0"/>
                <a:cs typeface="Calibri" panose="020F0502020204030204" pitchFamily="34" charset="0"/>
              </a:rPr>
              <a:t>. </a:t>
            </a:r>
          </a:p>
          <a:p>
            <a:pPr marL="457200" indent="-457200">
              <a:spcAft>
                <a:spcPts val="800"/>
              </a:spcAft>
            </a:pPr>
            <a:r>
              <a:rPr lang="en-GB" sz="1400" dirty="0" err="1">
                <a:effectLst/>
                <a:latin typeface="Calibri" panose="020F0502020204030204" pitchFamily="34" charset="0"/>
                <a:ea typeface="Calibri" panose="020F0502020204030204" pitchFamily="34" charset="0"/>
                <a:cs typeface="Calibri" panose="020F0502020204030204" pitchFamily="34" charset="0"/>
              </a:rPr>
              <a:t>Saggers</a:t>
            </a:r>
            <a:r>
              <a:rPr lang="en-GB" sz="1400" dirty="0">
                <a:effectLst/>
                <a:latin typeface="Calibri" panose="020F0502020204030204" pitchFamily="34" charset="0"/>
                <a:ea typeface="Calibri" panose="020F0502020204030204" pitchFamily="34" charset="0"/>
                <a:cs typeface="Calibri" panose="020F0502020204030204" pitchFamily="34" charset="0"/>
              </a:rPr>
              <a:t>, S., &amp; Sims, M. (2005). Diversity: Beyond the nuclear family. </a:t>
            </a:r>
            <a:r>
              <a:rPr lang="en-GB" sz="1400" i="1" dirty="0">
                <a:effectLst/>
                <a:latin typeface="Calibri" panose="020F0502020204030204" pitchFamily="34" charset="0"/>
                <a:ea typeface="Calibri" panose="020F0502020204030204" pitchFamily="34" charset="0"/>
                <a:cs typeface="Calibri" panose="020F0502020204030204" pitchFamily="34" charset="0"/>
              </a:rPr>
              <a:t>Family: Changing families, changing times</a:t>
            </a:r>
            <a:r>
              <a:rPr lang="en-GB" sz="1400" dirty="0">
                <a:effectLst/>
                <a:latin typeface="Calibri" panose="020F0502020204030204" pitchFamily="34" charset="0"/>
                <a:ea typeface="Calibri" panose="020F0502020204030204" pitchFamily="34" charset="0"/>
                <a:cs typeface="Calibri" panose="020F0502020204030204" pitchFamily="34" charset="0"/>
              </a:rPr>
              <a:t>, 66-87. </a:t>
            </a:r>
          </a:p>
          <a:p>
            <a:pPr marL="457200" indent="-457200">
              <a:spcAft>
                <a:spcPts val="800"/>
              </a:spcAft>
            </a:pPr>
            <a:r>
              <a:rPr lang="en-GB" sz="1400" dirty="0">
                <a:effectLst/>
                <a:latin typeface="Calibri" panose="020F0502020204030204" pitchFamily="34" charset="0"/>
                <a:ea typeface="Calibri" panose="020F0502020204030204" pitchFamily="34" charset="0"/>
                <a:cs typeface="Calibri" panose="020F0502020204030204" pitchFamily="34" charset="0"/>
              </a:rPr>
              <a:t>Sarkisian, N., &amp; Gerstel, N. (2012). Nuclear family values, extended family lives: The power of race, class, and gender.</a:t>
            </a:r>
          </a:p>
          <a:p>
            <a:pPr marL="457200" indent="-457200">
              <a:spcAft>
                <a:spcPts val="800"/>
              </a:spcAft>
            </a:pPr>
            <a:r>
              <a:rPr lang="en-GB" sz="1400" dirty="0" err="1">
                <a:effectLst/>
                <a:latin typeface="Calibri" panose="020F0502020204030204" pitchFamily="34" charset="0"/>
                <a:ea typeface="Calibri" panose="020F0502020204030204" pitchFamily="34" charset="0"/>
                <a:cs typeface="Calibri" panose="020F0502020204030204" pitchFamily="34" charset="0"/>
              </a:rPr>
              <a:t>Pilkauskas</a:t>
            </a:r>
            <a:r>
              <a:rPr lang="en-GB" sz="1400" dirty="0">
                <a:effectLst/>
                <a:latin typeface="Calibri" panose="020F0502020204030204" pitchFamily="34" charset="0"/>
                <a:ea typeface="Calibri" panose="020F0502020204030204" pitchFamily="34" charset="0"/>
                <a:cs typeface="Calibri" panose="020F0502020204030204" pitchFamily="34" charset="0"/>
              </a:rPr>
              <a:t>, N. V., &amp; Cross, C. (2018). Beyond the nuclear family: Trends in children living in shared households. </a:t>
            </a:r>
            <a:r>
              <a:rPr lang="en-GB" sz="1400" i="1" dirty="0">
                <a:effectLst/>
                <a:latin typeface="Calibri" panose="020F0502020204030204" pitchFamily="34" charset="0"/>
                <a:ea typeface="Calibri" panose="020F0502020204030204" pitchFamily="34" charset="0"/>
                <a:cs typeface="Calibri" panose="020F0502020204030204" pitchFamily="34" charset="0"/>
              </a:rPr>
              <a:t>Demography, 55</a:t>
            </a:r>
            <a:r>
              <a:rPr lang="en-GB" sz="1400" dirty="0">
                <a:effectLst/>
                <a:latin typeface="Calibri" panose="020F0502020204030204" pitchFamily="34" charset="0"/>
                <a:ea typeface="Calibri" panose="020F0502020204030204" pitchFamily="34" charset="0"/>
                <a:cs typeface="Calibri" panose="020F0502020204030204" pitchFamily="34" charset="0"/>
              </a:rPr>
              <a:t>(6), 2283-2297. </a:t>
            </a:r>
          </a:p>
        </p:txBody>
      </p:sp>
    </p:spTree>
    <p:extLst>
      <p:ext uri="{BB962C8B-B14F-4D97-AF65-F5344CB8AC3E}">
        <p14:creationId xmlns:p14="http://schemas.microsoft.com/office/powerpoint/2010/main" val="3538374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5BCE0-C492-45D1-B14B-D698228DC08F}"/>
              </a:ext>
            </a:extLst>
          </p:cNvPr>
          <p:cNvSpPr>
            <a:spLocks noGrp="1"/>
          </p:cNvSpPr>
          <p:nvPr>
            <p:ph type="ctrTitle"/>
          </p:nvPr>
        </p:nvSpPr>
        <p:spPr/>
        <p:txBody>
          <a:bodyPr rtlCol="0"/>
          <a:lstStyle/>
          <a:p>
            <a:pPr rtl="0"/>
            <a:r>
              <a:rPr lang="en-GB"/>
              <a:t>THANK YOU!</a:t>
            </a:r>
          </a:p>
        </p:txBody>
      </p:sp>
      <p:sp>
        <p:nvSpPr>
          <p:cNvPr id="3" name="Subtitle 2">
            <a:extLst>
              <a:ext uri="{FF2B5EF4-FFF2-40B4-BE49-F238E27FC236}">
                <a16:creationId xmlns:a16="http://schemas.microsoft.com/office/drawing/2014/main" id="{29B0ECBC-01F6-45D4-9F4C-FD7E8B5B96A4}"/>
              </a:ext>
            </a:extLst>
          </p:cNvPr>
          <p:cNvSpPr>
            <a:spLocks noGrp="1"/>
          </p:cNvSpPr>
          <p:nvPr>
            <p:ph type="subTitle" idx="1"/>
          </p:nvPr>
        </p:nvSpPr>
        <p:spPr/>
        <p:txBody>
          <a:bodyPr rtlCol="0"/>
          <a:lstStyle/>
          <a:p>
            <a:pPr rtl="0"/>
            <a:r>
              <a:rPr lang="en-GB" dirty="0"/>
              <a:t>Declan Arden (staggdt@gmail.com)</a:t>
            </a:r>
          </a:p>
        </p:txBody>
      </p:sp>
      <p:sp>
        <p:nvSpPr>
          <p:cNvPr id="6" name="Text Placeholder 5">
            <a:extLst>
              <a:ext uri="{FF2B5EF4-FFF2-40B4-BE49-F238E27FC236}">
                <a16:creationId xmlns:a16="http://schemas.microsoft.com/office/drawing/2014/main" id="{97A5BD8C-215E-470E-9A15-CEABC3C16B40}"/>
              </a:ext>
            </a:extLst>
          </p:cNvPr>
          <p:cNvSpPr>
            <a:spLocks noGrp="1"/>
          </p:cNvSpPr>
          <p:nvPr>
            <p:ph type="body" sz="quarter" idx="14"/>
          </p:nvPr>
        </p:nvSpPr>
        <p:spPr>
          <a:xfrm>
            <a:off x="9342783" y="1006893"/>
            <a:ext cx="1533765" cy="601840"/>
          </a:xfrm>
        </p:spPr>
        <p:txBody>
          <a:bodyPr rtlCol="0">
            <a:normAutofit/>
          </a:bodyPr>
          <a:lstStyle/>
          <a:p>
            <a:pPr rtl="0"/>
            <a:r>
              <a:rPr lang="en-GB" dirty="0"/>
              <a:t>2024</a:t>
            </a:r>
          </a:p>
        </p:txBody>
      </p:sp>
    </p:spTree>
    <p:extLst>
      <p:ext uri="{BB962C8B-B14F-4D97-AF65-F5344CB8AC3E}">
        <p14:creationId xmlns:p14="http://schemas.microsoft.com/office/powerpoint/2010/main" val="363015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CD96C-ADDF-4D9F-B790-CF6E3E55A9DB}"/>
              </a:ext>
            </a:extLst>
          </p:cNvPr>
          <p:cNvSpPr>
            <a:spLocks noGrp="1"/>
          </p:cNvSpPr>
          <p:nvPr>
            <p:ph type="title"/>
          </p:nvPr>
        </p:nvSpPr>
        <p:spPr/>
        <p:txBody>
          <a:bodyPr rtlCol="0"/>
          <a:lstStyle/>
          <a:p>
            <a:pPr rtl="0"/>
            <a:r>
              <a:rPr lang="en-GB"/>
              <a:t>OVERVIEW SLIDE</a:t>
            </a:r>
          </a:p>
        </p:txBody>
      </p:sp>
      <p:sp>
        <p:nvSpPr>
          <p:cNvPr id="7" name="Text Placeholder 6">
            <a:extLst>
              <a:ext uri="{FF2B5EF4-FFF2-40B4-BE49-F238E27FC236}">
                <a16:creationId xmlns:a16="http://schemas.microsoft.com/office/drawing/2014/main" id="{109BBFAA-ECE3-46DC-A227-38CCA1EED110}"/>
              </a:ext>
            </a:extLst>
          </p:cNvPr>
          <p:cNvSpPr>
            <a:spLocks noGrp="1"/>
          </p:cNvSpPr>
          <p:nvPr>
            <p:ph type="body" sz="quarter" idx="2"/>
          </p:nvPr>
        </p:nvSpPr>
        <p:spPr/>
        <p:txBody>
          <a:bodyPr rtlCol="0"/>
          <a:lstStyle/>
          <a:p>
            <a:pPr rtl="0"/>
            <a:r>
              <a:rPr lang="en-GB" dirty="0"/>
              <a:t>Why EDI?</a:t>
            </a:r>
          </a:p>
        </p:txBody>
      </p:sp>
      <p:sp>
        <p:nvSpPr>
          <p:cNvPr id="4" name="Footer Placeholder 3">
            <a:extLst>
              <a:ext uri="{FF2B5EF4-FFF2-40B4-BE49-F238E27FC236}">
                <a16:creationId xmlns:a16="http://schemas.microsoft.com/office/drawing/2014/main" id="{4D0104A1-25DB-4A49-B257-40CF6B30A4BF}"/>
              </a:ext>
            </a:extLst>
          </p:cNvPr>
          <p:cNvSpPr>
            <a:spLocks noGrp="1"/>
          </p:cNvSpPr>
          <p:nvPr>
            <p:ph type="ftr" sz="quarter" idx="11"/>
          </p:nvPr>
        </p:nvSpPr>
        <p:spPr>
          <a:xfrm>
            <a:off x="614873" y="6187538"/>
            <a:ext cx="4737482" cy="365125"/>
          </a:xfrm>
        </p:spPr>
        <p:txBody>
          <a:bodyPr rtlCol="0"/>
          <a:lstStyle/>
          <a:p>
            <a:pPr rtl="0"/>
            <a:r>
              <a:rPr lang="en-US" altLang="zh-CN" sz="1200" dirty="0"/>
              <a:t>Inclusive Practices within the Diverse 21</a:t>
            </a:r>
            <a:r>
              <a:rPr lang="en-US" altLang="zh-CN" sz="1200" baseline="30000" dirty="0"/>
              <a:t>st</a:t>
            </a:r>
            <a:r>
              <a:rPr lang="en-US" altLang="zh-CN" sz="1200" dirty="0"/>
              <a:t> Century Chinese Classroom.</a:t>
            </a:r>
            <a:endParaRPr lang="en-GB" dirty="0"/>
          </a:p>
        </p:txBody>
      </p:sp>
      <p:sp>
        <p:nvSpPr>
          <p:cNvPr id="5" name="Slide Number Placeholder 4">
            <a:extLst>
              <a:ext uri="{FF2B5EF4-FFF2-40B4-BE49-F238E27FC236}">
                <a16:creationId xmlns:a16="http://schemas.microsoft.com/office/drawing/2014/main" id="{3F040D52-4191-48B5-89BF-0F57F61C4487}"/>
              </a:ext>
            </a:extLst>
          </p:cNvPr>
          <p:cNvSpPr>
            <a:spLocks noGrp="1"/>
          </p:cNvSpPr>
          <p:nvPr>
            <p:ph type="sldNum" sz="quarter" idx="12"/>
          </p:nvPr>
        </p:nvSpPr>
        <p:spPr/>
        <p:txBody>
          <a:bodyPr rtlCol="0"/>
          <a:lstStyle/>
          <a:p>
            <a:pPr rtl="0"/>
            <a:fld id="{95CBEC59-7FF9-4688-98DF-89832A0C9025}" type="slidenum">
              <a:rPr lang="en-GB" smtClean="0"/>
              <a:pPr rtl="0"/>
              <a:t>3</a:t>
            </a:fld>
            <a:endParaRPr lang="en-GB"/>
          </a:p>
        </p:txBody>
      </p:sp>
      <p:sp>
        <p:nvSpPr>
          <p:cNvPr id="29" name="Text Placeholder 28">
            <a:extLst>
              <a:ext uri="{FF2B5EF4-FFF2-40B4-BE49-F238E27FC236}">
                <a16:creationId xmlns:a16="http://schemas.microsoft.com/office/drawing/2014/main" id="{5BD9075D-1F42-4726-8EC6-EE8B416392BD}"/>
              </a:ext>
            </a:extLst>
          </p:cNvPr>
          <p:cNvSpPr>
            <a:spLocks noGrp="1"/>
          </p:cNvSpPr>
          <p:nvPr>
            <p:ph type="body" sz="quarter" idx="14"/>
          </p:nvPr>
        </p:nvSpPr>
        <p:spPr/>
        <p:txBody>
          <a:bodyPr rtlCol="0"/>
          <a:lstStyle/>
          <a:p>
            <a:pPr rtl="0"/>
            <a:r>
              <a:rPr lang="en-GB" dirty="0"/>
              <a:t>2024</a:t>
            </a:r>
          </a:p>
        </p:txBody>
      </p:sp>
      <p:sp>
        <p:nvSpPr>
          <p:cNvPr id="30" name="Text Placeholder 29">
            <a:extLst>
              <a:ext uri="{FF2B5EF4-FFF2-40B4-BE49-F238E27FC236}">
                <a16:creationId xmlns:a16="http://schemas.microsoft.com/office/drawing/2014/main" id="{0AC0E371-764C-41CA-9680-267350C7EE1C}"/>
              </a:ext>
            </a:extLst>
          </p:cNvPr>
          <p:cNvSpPr>
            <a:spLocks noGrp="1"/>
          </p:cNvSpPr>
          <p:nvPr>
            <p:ph type="body" sz="half" idx="16"/>
          </p:nvPr>
        </p:nvSpPr>
        <p:spPr/>
        <p:txBody>
          <a:bodyPr rtlCol="0"/>
          <a:lstStyle/>
          <a:p>
            <a:pPr rtl="0"/>
            <a:r>
              <a:rPr lang="en-GB" dirty="0"/>
              <a:t>Inclusive Praxis</a:t>
            </a:r>
          </a:p>
        </p:txBody>
      </p:sp>
      <p:sp>
        <p:nvSpPr>
          <p:cNvPr id="31" name="Text Placeholder 30">
            <a:extLst>
              <a:ext uri="{FF2B5EF4-FFF2-40B4-BE49-F238E27FC236}">
                <a16:creationId xmlns:a16="http://schemas.microsoft.com/office/drawing/2014/main" id="{95712C8D-157C-4EF1-B565-889F5684F1BA}"/>
              </a:ext>
            </a:extLst>
          </p:cNvPr>
          <p:cNvSpPr>
            <a:spLocks noGrp="1"/>
          </p:cNvSpPr>
          <p:nvPr>
            <p:ph type="body" sz="half" idx="17"/>
          </p:nvPr>
        </p:nvSpPr>
        <p:spPr/>
        <p:txBody>
          <a:bodyPr rtlCol="0"/>
          <a:lstStyle/>
          <a:p>
            <a:pPr rtl="0"/>
            <a:r>
              <a:rPr lang="en-GB" dirty="0"/>
              <a:t>Confronting Bias</a:t>
            </a:r>
          </a:p>
        </p:txBody>
      </p:sp>
      <p:sp>
        <p:nvSpPr>
          <p:cNvPr id="32" name="Text Placeholder 31">
            <a:extLst>
              <a:ext uri="{FF2B5EF4-FFF2-40B4-BE49-F238E27FC236}">
                <a16:creationId xmlns:a16="http://schemas.microsoft.com/office/drawing/2014/main" id="{188B3941-E817-44DE-8D5A-DCA0DAB61823}"/>
              </a:ext>
            </a:extLst>
          </p:cNvPr>
          <p:cNvSpPr>
            <a:spLocks noGrp="1"/>
          </p:cNvSpPr>
          <p:nvPr>
            <p:ph type="body" sz="half" idx="18"/>
          </p:nvPr>
        </p:nvSpPr>
        <p:spPr>
          <a:xfrm>
            <a:off x="2225759" y="4746794"/>
            <a:ext cx="3256674" cy="499493"/>
          </a:xfrm>
        </p:spPr>
        <p:txBody>
          <a:bodyPr rtlCol="0"/>
          <a:lstStyle/>
          <a:p>
            <a:pPr rtl="0"/>
            <a:r>
              <a:rPr lang="en-GB" dirty="0"/>
              <a:t>Celebrating Diversity</a:t>
            </a:r>
          </a:p>
        </p:txBody>
      </p:sp>
      <p:sp>
        <p:nvSpPr>
          <p:cNvPr id="34" name="Text Placeholder 33">
            <a:extLst>
              <a:ext uri="{FF2B5EF4-FFF2-40B4-BE49-F238E27FC236}">
                <a16:creationId xmlns:a16="http://schemas.microsoft.com/office/drawing/2014/main" id="{3C4E060E-0CFB-411A-B226-CDA349703288}"/>
              </a:ext>
            </a:extLst>
          </p:cNvPr>
          <p:cNvSpPr>
            <a:spLocks noGrp="1"/>
          </p:cNvSpPr>
          <p:nvPr>
            <p:ph type="body" sz="half" idx="20"/>
          </p:nvPr>
        </p:nvSpPr>
        <p:spPr>
          <a:xfrm>
            <a:off x="5706715" y="4734817"/>
            <a:ext cx="3256674" cy="499493"/>
          </a:xfrm>
        </p:spPr>
        <p:txBody>
          <a:bodyPr rtlCol="0"/>
          <a:lstStyle/>
          <a:p>
            <a:pPr rtl="0"/>
            <a:r>
              <a:rPr lang="en-GB" dirty="0"/>
              <a:t>Question and Answer</a:t>
            </a:r>
          </a:p>
        </p:txBody>
      </p:sp>
      <p:sp>
        <p:nvSpPr>
          <p:cNvPr id="35" name="Text Placeholder 34">
            <a:extLst>
              <a:ext uri="{FF2B5EF4-FFF2-40B4-BE49-F238E27FC236}">
                <a16:creationId xmlns:a16="http://schemas.microsoft.com/office/drawing/2014/main" id="{736BA5EA-18C4-4263-BDB0-C57CB168D0AF}"/>
              </a:ext>
            </a:extLst>
          </p:cNvPr>
          <p:cNvSpPr>
            <a:spLocks noGrp="1"/>
          </p:cNvSpPr>
          <p:nvPr>
            <p:ph type="body" sz="half" idx="21"/>
          </p:nvPr>
        </p:nvSpPr>
        <p:spPr/>
        <p:txBody>
          <a:bodyPr rtlCol="0">
            <a:normAutofit/>
          </a:bodyPr>
          <a:lstStyle/>
          <a:p>
            <a:pPr rtl="0"/>
            <a:r>
              <a:rPr lang="en-GB" dirty="0"/>
              <a:t>What does the research show us?</a:t>
            </a:r>
          </a:p>
        </p:txBody>
      </p:sp>
      <p:sp>
        <p:nvSpPr>
          <p:cNvPr id="36" name="Text Placeholder 35">
            <a:extLst>
              <a:ext uri="{FF2B5EF4-FFF2-40B4-BE49-F238E27FC236}">
                <a16:creationId xmlns:a16="http://schemas.microsoft.com/office/drawing/2014/main" id="{69F05205-BC24-4284-BB47-960282D011ED}"/>
              </a:ext>
            </a:extLst>
          </p:cNvPr>
          <p:cNvSpPr>
            <a:spLocks noGrp="1"/>
          </p:cNvSpPr>
          <p:nvPr>
            <p:ph type="body" sz="half" idx="22"/>
          </p:nvPr>
        </p:nvSpPr>
        <p:spPr/>
        <p:txBody>
          <a:bodyPr rtlCol="0">
            <a:normAutofit fontScale="92500" lnSpcReduction="20000"/>
          </a:bodyPr>
          <a:lstStyle/>
          <a:p>
            <a:pPr rtl="0"/>
            <a:r>
              <a:rPr lang="en-GB" dirty="0"/>
              <a:t>How can we action EDI pedagogy and praxis in the classroom?</a:t>
            </a:r>
          </a:p>
        </p:txBody>
      </p:sp>
      <p:sp>
        <p:nvSpPr>
          <p:cNvPr id="37" name="Text Placeholder 36">
            <a:extLst>
              <a:ext uri="{FF2B5EF4-FFF2-40B4-BE49-F238E27FC236}">
                <a16:creationId xmlns:a16="http://schemas.microsoft.com/office/drawing/2014/main" id="{D78092F6-F4AA-40B6-B5DE-CEA37AB1A9D2}"/>
              </a:ext>
            </a:extLst>
          </p:cNvPr>
          <p:cNvSpPr>
            <a:spLocks noGrp="1"/>
          </p:cNvSpPr>
          <p:nvPr>
            <p:ph type="body" sz="half" idx="23"/>
          </p:nvPr>
        </p:nvSpPr>
        <p:spPr/>
        <p:txBody>
          <a:bodyPr rtlCol="0">
            <a:normAutofit fontScale="92500" lnSpcReduction="20000"/>
          </a:bodyPr>
          <a:lstStyle/>
          <a:p>
            <a:pPr rtl="0"/>
            <a:r>
              <a:rPr lang="en-GB" dirty="0"/>
              <a:t>How does what we say and do influence inclusive praxis?</a:t>
            </a:r>
          </a:p>
        </p:txBody>
      </p:sp>
      <p:sp>
        <p:nvSpPr>
          <p:cNvPr id="38" name="Text Placeholder 37">
            <a:extLst>
              <a:ext uri="{FF2B5EF4-FFF2-40B4-BE49-F238E27FC236}">
                <a16:creationId xmlns:a16="http://schemas.microsoft.com/office/drawing/2014/main" id="{4EC928A2-6A4A-452E-8823-81F26EA40C9C}"/>
              </a:ext>
            </a:extLst>
          </p:cNvPr>
          <p:cNvSpPr>
            <a:spLocks noGrp="1"/>
          </p:cNvSpPr>
          <p:nvPr>
            <p:ph type="body" sz="half" idx="24"/>
          </p:nvPr>
        </p:nvSpPr>
        <p:spPr>
          <a:xfrm>
            <a:off x="2225759" y="5170358"/>
            <a:ext cx="3256674" cy="499493"/>
          </a:xfrm>
        </p:spPr>
        <p:txBody>
          <a:bodyPr rtlCol="0">
            <a:normAutofit fontScale="92500"/>
          </a:bodyPr>
          <a:lstStyle/>
          <a:p>
            <a:pPr rtl="0"/>
            <a:r>
              <a:rPr lang="en-GB" dirty="0"/>
              <a:t>What are our teachers doing already?</a:t>
            </a:r>
          </a:p>
        </p:txBody>
      </p:sp>
      <p:sp>
        <p:nvSpPr>
          <p:cNvPr id="40" name="Text Placeholder 39">
            <a:extLst>
              <a:ext uri="{FF2B5EF4-FFF2-40B4-BE49-F238E27FC236}">
                <a16:creationId xmlns:a16="http://schemas.microsoft.com/office/drawing/2014/main" id="{F5F658D4-342A-4944-98F5-EC1761CC401B}"/>
              </a:ext>
            </a:extLst>
          </p:cNvPr>
          <p:cNvSpPr>
            <a:spLocks noGrp="1"/>
          </p:cNvSpPr>
          <p:nvPr>
            <p:ph type="body" sz="half" idx="26"/>
          </p:nvPr>
        </p:nvSpPr>
        <p:spPr>
          <a:xfrm>
            <a:off x="5706715" y="5158381"/>
            <a:ext cx="3256674" cy="499493"/>
          </a:xfrm>
        </p:spPr>
        <p:txBody>
          <a:bodyPr rtlCol="0">
            <a:normAutofit fontScale="92500" lnSpcReduction="20000"/>
          </a:bodyPr>
          <a:lstStyle/>
          <a:p>
            <a:pPr rtl="0"/>
            <a:r>
              <a:rPr lang="en-GB" dirty="0"/>
              <a:t>An opportunity for open dialogue and discussion.</a:t>
            </a:r>
          </a:p>
        </p:txBody>
      </p:sp>
      <p:pic>
        <p:nvPicPr>
          <p:cNvPr id="51" name="Picture Placeholder 50" descr="Paper">
            <a:extLst>
              <a:ext uri="{FF2B5EF4-FFF2-40B4-BE49-F238E27FC236}">
                <a16:creationId xmlns:a16="http://schemas.microsoft.com/office/drawing/2014/main" id="{FFC09231-9C4D-4246-A535-C36907194980}"/>
              </a:ext>
            </a:extLst>
          </p:cNvPr>
          <p:cNvPicPr>
            <a:picLocks noGrp="1" noChangeAspect="1"/>
          </p:cNvPicPr>
          <p:nvPr>
            <p:ph type="pic" sz="quarter" idx="27"/>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8940" y="1757980"/>
            <a:ext cx="862926" cy="864000"/>
          </a:xfrm>
        </p:spPr>
      </p:pic>
      <p:pic>
        <p:nvPicPr>
          <p:cNvPr id="61" name="Picture Placeholder 60" descr="Target">
            <a:extLst>
              <a:ext uri="{FF2B5EF4-FFF2-40B4-BE49-F238E27FC236}">
                <a16:creationId xmlns:a16="http://schemas.microsoft.com/office/drawing/2014/main" id="{ED39021A-AD0E-4A23-A73D-402E0578804C}"/>
              </a:ext>
            </a:extLst>
          </p:cNvPr>
          <p:cNvPicPr>
            <a:picLocks noGrp="1" noChangeAspect="1"/>
          </p:cNvPicPr>
          <p:nvPr>
            <p:ph type="pic" sz="quarter" idx="3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747876" y="3878114"/>
            <a:ext cx="867600" cy="868680"/>
          </a:xfrm>
        </p:spPr>
      </p:pic>
      <p:pic>
        <p:nvPicPr>
          <p:cNvPr id="71" name="Picture Placeholder 70" descr="Checklist RTL">
            <a:extLst>
              <a:ext uri="{FF2B5EF4-FFF2-40B4-BE49-F238E27FC236}">
                <a16:creationId xmlns:a16="http://schemas.microsoft.com/office/drawing/2014/main" id="{76E10F36-72C7-48D2-92C9-EB0F25D8477E}"/>
              </a:ext>
            </a:extLst>
          </p:cNvPr>
          <p:cNvPicPr>
            <a:picLocks noGrp="1" noChangeAspect="1"/>
          </p:cNvPicPr>
          <p:nvPr>
            <p:ph type="pic" sz="quarter" idx="28"/>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432166" y="1757980"/>
            <a:ext cx="867600" cy="868680"/>
          </a:xfrm>
        </p:spPr>
      </p:pic>
      <p:pic>
        <p:nvPicPr>
          <p:cNvPr id="73" name="Picture Placeholder 72" descr="List">
            <a:extLst>
              <a:ext uri="{FF2B5EF4-FFF2-40B4-BE49-F238E27FC236}">
                <a16:creationId xmlns:a16="http://schemas.microsoft.com/office/drawing/2014/main" id="{840D31A1-AED1-47FF-A23F-DF37F6745DEF}"/>
              </a:ext>
            </a:extLst>
          </p:cNvPr>
          <p:cNvPicPr>
            <a:picLocks noGrp="1" noChangeAspect="1"/>
          </p:cNvPicPr>
          <p:nvPr>
            <p:ph type="pic" sz="quarter" idx="29"/>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967476" y="1757980"/>
            <a:ext cx="867600" cy="868680"/>
          </a:xfrm>
        </p:spPr>
      </p:pic>
      <p:pic>
        <p:nvPicPr>
          <p:cNvPr id="77" name="Picture Placeholder 76" descr="Bullseye">
            <a:extLst>
              <a:ext uri="{FF2B5EF4-FFF2-40B4-BE49-F238E27FC236}">
                <a16:creationId xmlns:a16="http://schemas.microsoft.com/office/drawing/2014/main" id="{97C0FBD8-CC2C-4B3C-BEA4-C0AF2C3DED1B}"/>
              </a:ext>
            </a:extLst>
          </p:cNvPr>
          <p:cNvPicPr>
            <a:picLocks noGrp="1" noChangeAspect="1"/>
          </p:cNvPicPr>
          <p:nvPr>
            <p:ph type="pic" sz="quarter" idx="30"/>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274024" y="3890091"/>
            <a:ext cx="867600" cy="868680"/>
          </a:xfrm>
        </p:spPr>
      </p:pic>
    </p:spTree>
    <p:extLst>
      <p:ext uri="{BB962C8B-B14F-4D97-AF65-F5344CB8AC3E}">
        <p14:creationId xmlns:p14="http://schemas.microsoft.com/office/powerpoint/2010/main" val="643801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p:txBody>
          <a:bodyPr rtlCol="0">
            <a:normAutofit/>
          </a:bodyPr>
          <a:lstStyle/>
          <a:p>
            <a:pPr rtl="0"/>
            <a:r>
              <a:rPr lang="en-GB" dirty="0"/>
              <a:t>Why EDI?</a:t>
            </a:r>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1698818" y="6159402"/>
            <a:ext cx="4860601" cy="384202"/>
          </a:xfrm>
        </p:spPr>
        <p:txBody>
          <a:bodyPr rtlCol="0"/>
          <a:lstStyle/>
          <a:p>
            <a:pPr rtl="0"/>
            <a:r>
              <a:rPr lang="en-US" altLang="zh-CN" sz="1200" dirty="0"/>
              <a:t>Inclusive Practices within the Diverse 21</a:t>
            </a:r>
            <a:r>
              <a:rPr lang="en-US" altLang="zh-CN" sz="1200" baseline="30000" dirty="0"/>
              <a:t>st</a:t>
            </a:r>
            <a:r>
              <a:rPr lang="en-US" altLang="zh-CN" sz="1200" dirty="0"/>
              <a:t> Century Chinese Classroom.</a:t>
            </a:r>
            <a:endParaRPr lang="en-GB" dirty="0"/>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p:txBody>
          <a:bodyPr rtlCol="0"/>
          <a:lstStyle/>
          <a:p>
            <a:pPr rtl="0"/>
            <a:fld id="{95CBEC59-7FF9-4688-98DF-89832A0C9025}" type="slidenum">
              <a:rPr lang="en-GB" smtClean="0"/>
              <a:pPr rtl="0"/>
              <a:t>4</a:t>
            </a:fld>
            <a:endParaRPr lang="en-GB"/>
          </a:p>
        </p:txBody>
      </p:sp>
      <p:sp>
        <p:nvSpPr>
          <p:cNvPr id="5" name="Text Placeholder 4">
            <a:extLst>
              <a:ext uri="{FF2B5EF4-FFF2-40B4-BE49-F238E27FC236}">
                <a16:creationId xmlns:a16="http://schemas.microsoft.com/office/drawing/2014/main" id="{09A18759-B9AA-49AB-A320-92AF51051E70}"/>
              </a:ext>
            </a:extLst>
          </p:cNvPr>
          <p:cNvSpPr>
            <a:spLocks noGrp="1"/>
          </p:cNvSpPr>
          <p:nvPr>
            <p:ph type="body" sz="quarter" idx="14"/>
          </p:nvPr>
        </p:nvSpPr>
        <p:spPr/>
        <p:txBody>
          <a:bodyPr rtlCol="0"/>
          <a:lstStyle/>
          <a:p>
            <a:pPr rtl="0"/>
            <a:r>
              <a:rPr lang="en-GB" dirty="0"/>
              <a:t>2024</a:t>
            </a:r>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p:txBody>
          <a:bodyPr rtlCol="0"/>
          <a:lstStyle/>
          <a:p>
            <a:pPr rtl="0"/>
            <a:r>
              <a:rPr lang="en-GB" dirty="0"/>
              <a:t>What does the research show us?</a:t>
            </a:r>
          </a:p>
        </p:txBody>
      </p:sp>
    </p:spTree>
    <p:extLst>
      <p:ext uri="{BB962C8B-B14F-4D97-AF65-F5344CB8AC3E}">
        <p14:creationId xmlns:p14="http://schemas.microsoft.com/office/powerpoint/2010/main" val="1313192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9A437-8B14-44F3-9CD4-350A04C1CA8C}"/>
              </a:ext>
            </a:extLst>
          </p:cNvPr>
          <p:cNvSpPr>
            <a:spLocks noGrp="1"/>
          </p:cNvSpPr>
          <p:nvPr>
            <p:ph type="title"/>
          </p:nvPr>
        </p:nvSpPr>
        <p:spPr/>
        <p:txBody>
          <a:bodyPr rtlCol="0"/>
          <a:lstStyle/>
          <a:p>
            <a:pPr rtl="0"/>
            <a:r>
              <a:rPr lang="en-GB" dirty="0"/>
              <a:t>Heritage and Ethnicity</a:t>
            </a:r>
          </a:p>
        </p:txBody>
      </p:sp>
      <p:sp>
        <p:nvSpPr>
          <p:cNvPr id="3" name="Footer Placeholder 2">
            <a:extLst>
              <a:ext uri="{FF2B5EF4-FFF2-40B4-BE49-F238E27FC236}">
                <a16:creationId xmlns:a16="http://schemas.microsoft.com/office/drawing/2014/main" id="{585E8062-5491-4788-A35F-8BEF6FC48888}"/>
              </a:ext>
            </a:extLst>
          </p:cNvPr>
          <p:cNvSpPr>
            <a:spLocks noGrp="1"/>
          </p:cNvSpPr>
          <p:nvPr>
            <p:ph type="ftr" sz="quarter" idx="11"/>
          </p:nvPr>
        </p:nvSpPr>
        <p:spPr>
          <a:xfrm>
            <a:off x="614873" y="6187538"/>
            <a:ext cx="4647592" cy="365125"/>
          </a:xfrm>
        </p:spPr>
        <p:txBody>
          <a:bodyPr rtlCol="0"/>
          <a:lstStyle/>
          <a:p>
            <a:pPr rtl="0"/>
            <a:r>
              <a:rPr lang="en-US" altLang="zh-CN" sz="1200" dirty="0"/>
              <a:t>Inclusive Practices within the Diverse 21</a:t>
            </a:r>
            <a:r>
              <a:rPr lang="en-US" altLang="zh-CN" sz="1200" baseline="30000" dirty="0"/>
              <a:t>st</a:t>
            </a:r>
            <a:r>
              <a:rPr lang="en-US" altLang="zh-CN" sz="1200" dirty="0"/>
              <a:t> Century Chinese Classroom.</a:t>
            </a:r>
            <a:endParaRPr lang="en-GB" dirty="0"/>
          </a:p>
        </p:txBody>
      </p:sp>
      <p:sp>
        <p:nvSpPr>
          <p:cNvPr id="4" name="Slide Number Placeholder 3">
            <a:extLst>
              <a:ext uri="{FF2B5EF4-FFF2-40B4-BE49-F238E27FC236}">
                <a16:creationId xmlns:a16="http://schemas.microsoft.com/office/drawing/2014/main" id="{73488701-5FB3-46AF-AA79-5DFBF04494AD}"/>
              </a:ext>
            </a:extLst>
          </p:cNvPr>
          <p:cNvSpPr>
            <a:spLocks noGrp="1"/>
          </p:cNvSpPr>
          <p:nvPr>
            <p:ph type="sldNum" sz="quarter" idx="12"/>
          </p:nvPr>
        </p:nvSpPr>
        <p:spPr/>
        <p:txBody>
          <a:bodyPr rtlCol="0"/>
          <a:lstStyle/>
          <a:p>
            <a:pPr rtl="0"/>
            <a:fld id="{95CBEC59-7FF9-4688-98DF-89832A0C9025}" type="slidenum">
              <a:rPr lang="en-GB" smtClean="0"/>
              <a:t>5</a:t>
            </a:fld>
            <a:endParaRPr lang="en-GB" dirty="0"/>
          </a:p>
        </p:txBody>
      </p:sp>
      <p:sp>
        <p:nvSpPr>
          <p:cNvPr id="5" name="Text Placeholder 4">
            <a:extLst>
              <a:ext uri="{FF2B5EF4-FFF2-40B4-BE49-F238E27FC236}">
                <a16:creationId xmlns:a16="http://schemas.microsoft.com/office/drawing/2014/main" id="{A8B52AA4-2DB7-4C7A-99AA-093B615C386A}"/>
              </a:ext>
            </a:extLst>
          </p:cNvPr>
          <p:cNvSpPr>
            <a:spLocks noGrp="1"/>
          </p:cNvSpPr>
          <p:nvPr>
            <p:ph type="body" idx="1"/>
          </p:nvPr>
        </p:nvSpPr>
        <p:spPr/>
        <p:txBody>
          <a:bodyPr rtlCol="0"/>
          <a:lstStyle/>
          <a:p>
            <a:pPr rtl="0"/>
            <a:r>
              <a:rPr lang="en-GB" dirty="0"/>
              <a:t>Student Heritage and Ethnicity</a:t>
            </a:r>
          </a:p>
        </p:txBody>
      </p:sp>
      <p:sp>
        <p:nvSpPr>
          <p:cNvPr id="6" name="Content Placeholder 5">
            <a:extLst>
              <a:ext uri="{FF2B5EF4-FFF2-40B4-BE49-F238E27FC236}">
                <a16:creationId xmlns:a16="http://schemas.microsoft.com/office/drawing/2014/main" id="{DC9CBA16-FC20-442F-ADE3-E8D745590243}"/>
              </a:ext>
            </a:extLst>
          </p:cNvPr>
          <p:cNvSpPr>
            <a:spLocks noGrp="1"/>
          </p:cNvSpPr>
          <p:nvPr>
            <p:ph sz="half" idx="2"/>
          </p:nvPr>
        </p:nvSpPr>
        <p:spPr>
          <a:xfrm>
            <a:off x="614873" y="3431112"/>
            <a:ext cx="5208412" cy="2773258"/>
          </a:xfrm>
        </p:spPr>
        <p:txBody>
          <a:bodyPr rtlCol="0">
            <a:normAutofit lnSpcReduction="10000"/>
          </a:bodyPr>
          <a:lstStyle/>
          <a:p>
            <a:pPr marL="285750" indent="-285750" rtl="0">
              <a:buFont typeface="Arial" panose="020B0604020202020204" pitchFamily="34" charset="0"/>
              <a:buChar char="•"/>
            </a:pPr>
            <a:r>
              <a:rPr lang="en-GB" sz="1800" dirty="0"/>
              <a:t>36.6% of secondary school pupils in the UK are from a minority ethnic background (1.2% increase from 2021/22).</a:t>
            </a:r>
          </a:p>
          <a:p>
            <a:pPr marL="285750" indent="-285750">
              <a:buFont typeface="Arial" panose="020B0604020202020204" pitchFamily="34" charset="0"/>
              <a:buChar char="•"/>
            </a:pPr>
            <a:r>
              <a:rPr lang="en-GB" sz="1800" dirty="0"/>
              <a:t>18.6% of state-funded secondary school pupils’ first language is known or believed to be other than English.</a:t>
            </a:r>
          </a:p>
          <a:p>
            <a:pPr marL="285750" indent="-285750" rtl="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Source: (Office for National Statistics, 2021, 2023, 2024)</a:t>
            </a:r>
          </a:p>
        </p:txBody>
      </p:sp>
      <p:sp>
        <p:nvSpPr>
          <p:cNvPr id="7" name="Text Placeholder 6">
            <a:extLst>
              <a:ext uri="{FF2B5EF4-FFF2-40B4-BE49-F238E27FC236}">
                <a16:creationId xmlns:a16="http://schemas.microsoft.com/office/drawing/2014/main" id="{A0AB54C4-EC05-4411-89AE-C93A257E2449}"/>
              </a:ext>
            </a:extLst>
          </p:cNvPr>
          <p:cNvSpPr>
            <a:spLocks noGrp="1"/>
          </p:cNvSpPr>
          <p:nvPr>
            <p:ph type="body" sz="quarter" idx="3"/>
          </p:nvPr>
        </p:nvSpPr>
        <p:spPr/>
        <p:txBody>
          <a:bodyPr rtlCol="0"/>
          <a:lstStyle/>
          <a:p>
            <a:pPr rtl="0"/>
            <a:r>
              <a:rPr lang="en-US" altLang="zh-CN" dirty="0"/>
              <a:t>Student Heritage by Ethnicity (2023/24)</a:t>
            </a:r>
            <a:endParaRPr lang="en-GB" dirty="0"/>
          </a:p>
        </p:txBody>
      </p:sp>
      <p:sp>
        <p:nvSpPr>
          <p:cNvPr id="9" name="Text Placeholder 8">
            <a:extLst>
              <a:ext uri="{FF2B5EF4-FFF2-40B4-BE49-F238E27FC236}">
                <a16:creationId xmlns:a16="http://schemas.microsoft.com/office/drawing/2014/main" id="{2CC79059-C535-4122-AA80-8D550BB43135}"/>
              </a:ext>
            </a:extLst>
          </p:cNvPr>
          <p:cNvSpPr>
            <a:spLocks noGrp="1"/>
          </p:cNvSpPr>
          <p:nvPr>
            <p:ph type="body" sz="quarter" idx="14"/>
          </p:nvPr>
        </p:nvSpPr>
        <p:spPr/>
        <p:txBody>
          <a:bodyPr rtlCol="0"/>
          <a:lstStyle/>
          <a:p>
            <a:pPr rtl="0"/>
            <a:r>
              <a:rPr lang="en-GB" dirty="0"/>
              <a:t>2024</a:t>
            </a:r>
          </a:p>
        </p:txBody>
      </p:sp>
      <p:graphicFrame>
        <p:nvGraphicFramePr>
          <p:cNvPr id="14" name="Chart 13">
            <a:extLst>
              <a:ext uri="{FF2B5EF4-FFF2-40B4-BE49-F238E27FC236}">
                <a16:creationId xmlns:a16="http://schemas.microsoft.com/office/drawing/2014/main" id="{8CC3F969-42A2-7E07-5175-B44670F48979}"/>
              </a:ext>
            </a:extLst>
          </p:cNvPr>
          <p:cNvGraphicFramePr>
            <a:graphicFrameLocks/>
          </p:cNvGraphicFramePr>
          <p:nvPr>
            <p:extLst>
              <p:ext uri="{D42A27DB-BD31-4B8C-83A1-F6EECF244321}">
                <p14:modId xmlns:p14="http://schemas.microsoft.com/office/powerpoint/2010/main" val="493648025"/>
              </p:ext>
            </p:extLst>
          </p:nvPr>
        </p:nvGraphicFramePr>
        <p:xfrm>
          <a:off x="5533053" y="2316979"/>
          <a:ext cx="5989320" cy="42356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05461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9A437-8B14-44F3-9CD4-350A04C1CA8C}"/>
              </a:ext>
            </a:extLst>
          </p:cNvPr>
          <p:cNvSpPr>
            <a:spLocks noGrp="1"/>
          </p:cNvSpPr>
          <p:nvPr>
            <p:ph type="title"/>
          </p:nvPr>
        </p:nvSpPr>
        <p:spPr/>
        <p:txBody>
          <a:bodyPr rtlCol="0"/>
          <a:lstStyle/>
          <a:p>
            <a:pPr rtl="0"/>
            <a:r>
              <a:rPr lang="en-GB" dirty="0"/>
              <a:t>Family Life</a:t>
            </a:r>
          </a:p>
        </p:txBody>
      </p:sp>
      <p:sp>
        <p:nvSpPr>
          <p:cNvPr id="4" name="Slide Number Placeholder 3">
            <a:extLst>
              <a:ext uri="{FF2B5EF4-FFF2-40B4-BE49-F238E27FC236}">
                <a16:creationId xmlns:a16="http://schemas.microsoft.com/office/drawing/2014/main" id="{73488701-5FB3-46AF-AA79-5DFBF04494AD}"/>
              </a:ext>
            </a:extLst>
          </p:cNvPr>
          <p:cNvSpPr>
            <a:spLocks noGrp="1"/>
          </p:cNvSpPr>
          <p:nvPr>
            <p:ph type="sldNum" sz="quarter" idx="12"/>
          </p:nvPr>
        </p:nvSpPr>
        <p:spPr/>
        <p:txBody>
          <a:bodyPr rtlCol="0"/>
          <a:lstStyle/>
          <a:p>
            <a:pPr rtl="0"/>
            <a:fld id="{95CBEC59-7FF9-4688-98DF-89832A0C9025}" type="slidenum">
              <a:rPr lang="en-GB" smtClean="0"/>
              <a:t>6</a:t>
            </a:fld>
            <a:endParaRPr lang="en-GB" dirty="0"/>
          </a:p>
        </p:txBody>
      </p:sp>
      <p:sp>
        <p:nvSpPr>
          <p:cNvPr id="5" name="Text Placeholder 4">
            <a:extLst>
              <a:ext uri="{FF2B5EF4-FFF2-40B4-BE49-F238E27FC236}">
                <a16:creationId xmlns:a16="http://schemas.microsoft.com/office/drawing/2014/main" id="{A8B52AA4-2DB7-4C7A-99AA-093B615C386A}"/>
              </a:ext>
            </a:extLst>
          </p:cNvPr>
          <p:cNvSpPr>
            <a:spLocks noGrp="1"/>
          </p:cNvSpPr>
          <p:nvPr>
            <p:ph type="body" idx="1"/>
          </p:nvPr>
        </p:nvSpPr>
        <p:spPr/>
        <p:txBody>
          <a:bodyPr rtlCol="0"/>
          <a:lstStyle/>
          <a:p>
            <a:pPr rtl="0"/>
            <a:r>
              <a:rPr lang="en-GB" dirty="0"/>
              <a:t>Family types of the UK</a:t>
            </a:r>
          </a:p>
        </p:txBody>
      </p:sp>
      <p:sp>
        <p:nvSpPr>
          <p:cNvPr id="6" name="Content Placeholder 5">
            <a:extLst>
              <a:ext uri="{FF2B5EF4-FFF2-40B4-BE49-F238E27FC236}">
                <a16:creationId xmlns:a16="http://schemas.microsoft.com/office/drawing/2014/main" id="{DC9CBA16-FC20-442F-ADE3-E8D745590243}"/>
              </a:ext>
            </a:extLst>
          </p:cNvPr>
          <p:cNvSpPr>
            <a:spLocks noGrp="1"/>
          </p:cNvSpPr>
          <p:nvPr>
            <p:ph sz="half" idx="2"/>
          </p:nvPr>
        </p:nvSpPr>
        <p:spPr>
          <a:xfrm>
            <a:off x="447869" y="3431112"/>
            <a:ext cx="5375416" cy="2773258"/>
          </a:xfrm>
        </p:spPr>
        <p:txBody>
          <a:bodyPr rtlCol="0">
            <a:normAutofit lnSpcReduction="10000"/>
          </a:bodyPr>
          <a:lstStyle/>
          <a:p>
            <a:pPr marL="342900" indent="-342900" rtl="0">
              <a:buFont typeface="Arial" panose="020B0604020202020204" pitchFamily="34" charset="0"/>
              <a:buChar char="•"/>
            </a:pPr>
            <a:r>
              <a:rPr lang="en-GB" sz="1800" dirty="0"/>
              <a:t>Married or civil-partnered couple families only made up 66% of families in 2023; remaining 18% cohabiting and 16% lone-parent families.</a:t>
            </a:r>
          </a:p>
          <a:p>
            <a:pPr marL="342900" indent="-342900" rtl="0">
              <a:buFont typeface="Arial" panose="020B0604020202020204" pitchFamily="34" charset="0"/>
              <a:buChar char="•"/>
            </a:pPr>
            <a:r>
              <a:rPr lang="en-GB" sz="1800" dirty="0"/>
              <a:t>2.4% of families are lone-father, 13.9% are lone-mother.</a:t>
            </a:r>
          </a:p>
          <a:p>
            <a:pPr marL="342900" indent="-342900">
              <a:buFont typeface="Arial" panose="020B0604020202020204" pitchFamily="34" charset="0"/>
              <a:buChar char="•"/>
            </a:pPr>
            <a:endParaRPr lang="en-GB" sz="1800" dirty="0"/>
          </a:p>
          <a:p>
            <a:pPr marL="342900" indent="-342900">
              <a:buFont typeface="Arial" panose="020B0604020202020204" pitchFamily="34" charset="0"/>
              <a:buChar char="•"/>
            </a:pPr>
            <a:endParaRPr lang="en-GB" sz="1800" dirty="0"/>
          </a:p>
          <a:p>
            <a:pPr marL="342900" indent="-342900">
              <a:buFont typeface="Arial" panose="020B0604020202020204" pitchFamily="34" charset="0"/>
              <a:buChar char="•"/>
            </a:pPr>
            <a:r>
              <a:rPr lang="en-GB" sz="1800" dirty="0"/>
              <a:t>Source: (Office for National Statistics, 2021, 2023, 2024)</a:t>
            </a:r>
          </a:p>
        </p:txBody>
      </p:sp>
      <p:sp>
        <p:nvSpPr>
          <p:cNvPr id="7" name="Text Placeholder 6">
            <a:extLst>
              <a:ext uri="{FF2B5EF4-FFF2-40B4-BE49-F238E27FC236}">
                <a16:creationId xmlns:a16="http://schemas.microsoft.com/office/drawing/2014/main" id="{A0AB54C4-EC05-4411-89AE-C93A257E2449}"/>
              </a:ext>
            </a:extLst>
          </p:cNvPr>
          <p:cNvSpPr>
            <a:spLocks noGrp="1"/>
          </p:cNvSpPr>
          <p:nvPr>
            <p:ph type="body" sz="quarter" idx="3"/>
          </p:nvPr>
        </p:nvSpPr>
        <p:spPr/>
        <p:txBody>
          <a:bodyPr rtlCol="0"/>
          <a:lstStyle/>
          <a:p>
            <a:pPr rtl="0"/>
            <a:r>
              <a:rPr lang="en-US" altLang="zh-CN" dirty="0"/>
              <a:t>UK Families by Family Type (2023/24)</a:t>
            </a:r>
            <a:endParaRPr lang="en-GB" dirty="0"/>
          </a:p>
        </p:txBody>
      </p:sp>
      <p:sp>
        <p:nvSpPr>
          <p:cNvPr id="9" name="Text Placeholder 8">
            <a:extLst>
              <a:ext uri="{FF2B5EF4-FFF2-40B4-BE49-F238E27FC236}">
                <a16:creationId xmlns:a16="http://schemas.microsoft.com/office/drawing/2014/main" id="{2CC79059-C535-4122-AA80-8D550BB43135}"/>
              </a:ext>
            </a:extLst>
          </p:cNvPr>
          <p:cNvSpPr>
            <a:spLocks noGrp="1"/>
          </p:cNvSpPr>
          <p:nvPr>
            <p:ph type="body" sz="quarter" idx="14"/>
          </p:nvPr>
        </p:nvSpPr>
        <p:spPr/>
        <p:txBody>
          <a:bodyPr rtlCol="0"/>
          <a:lstStyle/>
          <a:p>
            <a:pPr rtl="0"/>
            <a:r>
              <a:rPr lang="en-GB" dirty="0"/>
              <a:t>2024</a:t>
            </a:r>
          </a:p>
        </p:txBody>
      </p:sp>
      <p:sp>
        <p:nvSpPr>
          <p:cNvPr id="3" name="Footer Placeholder 2">
            <a:extLst>
              <a:ext uri="{FF2B5EF4-FFF2-40B4-BE49-F238E27FC236}">
                <a16:creationId xmlns:a16="http://schemas.microsoft.com/office/drawing/2014/main" id="{585E8062-5491-4788-A35F-8BEF6FC48888}"/>
              </a:ext>
            </a:extLst>
          </p:cNvPr>
          <p:cNvSpPr>
            <a:spLocks noGrp="1"/>
          </p:cNvSpPr>
          <p:nvPr>
            <p:ph type="ftr" sz="quarter" idx="11"/>
          </p:nvPr>
        </p:nvSpPr>
        <p:spPr>
          <a:xfrm>
            <a:off x="614873" y="6187538"/>
            <a:ext cx="4647592" cy="365125"/>
          </a:xfrm>
        </p:spPr>
        <p:txBody>
          <a:bodyPr rtlCol="0"/>
          <a:lstStyle/>
          <a:p>
            <a:pPr rtl="0"/>
            <a:r>
              <a:rPr lang="en-US" altLang="zh-CN" sz="1200" dirty="0"/>
              <a:t>Inclusive Practices within the Diverse 21</a:t>
            </a:r>
            <a:r>
              <a:rPr lang="en-US" altLang="zh-CN" sz="1200" baseline="30000" dirty="0"/>
              <a:t>st</a:t>
            </a:r>
            <a:r>
              <a:rPr lang="en-US" altLang="zh-CN" sz="1200" dirty="0"/>
              <a:t> Century Chinese Classroom.</a:t>
            </a:r>
            <a:endParaRPr lang="en-GB" dirty="0"/>
          </a:p>
        </p:txBody>
      </p:sp>
      <p:graphicFrame>
        <p:nvGraphicFramePr>
          <p:cNvPr id="8" name="Chart 7">
            <a:extLst>
              <a:ext uri="{FF2B5EF4-FFF2-40B4-BE49-F238E27FC236}">
                <a16:creationId xmlns:a16="http://schemas.microsoft.com/office/drawing/2014/main" id="{A1B2F6B1-859A-8555-2C15-9C2486013E7B}"/>
              </a:ext>
            </a:extLst>
          </p:cNvPr>
          <p:cNvGraphicFramePr>
            <a:graphicFrameLocks/>
          </p:cNvGraphicFramePr>
          <p:nvPr>
            <p:extLst>
              <p:ext uri="{D42A27DB-BD31-4B8C-83A1-F6EECF244321}">
                <p14:modId xmlns:p14="http://schemas.microsoft.com/office/powerpoint/2010/main" val="1139507463"/>
              </p:ext>
            </p:extLst>
          </p:nvPr>
        </p:nvGraphicFramePr>
        <p:xfrm>
          <a:off x="5823285" y="2567516"/>
          <a:ext cx="5753842" cy="36368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20428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75E2-C7E9-4CDE-A3E7-DB7E770B97E4}"/>
              </a:ext>
            </a:extLst>
          </p:cNvPr>
          <p:cNvSpPr>
            <a:spLocks noGrp="1"/>
          </p:cNvSpPr>
          <p:nvPr>
            <p:ph type="title"/>
          </p:nvPr>
        </p:nvSpPr>
        <p:spPr/>
        <p:txBody>
          <a:bodyPr rtlCol="0"/>
          <a:lstStyle/>
          <a:p>
            <a:pPr rtl="0"/>
            <a:r>
              <a:rPr lang="en-GB" dirty="0"/>
              <a:t>Other Considerations</a:t>
            </a:r>
          </a:p>
        </p:txBody>
      </p:sp>
      <p:sp>
        <p:nvSpPr>
          <p:cNvPr id="3" name="Content Placeholder 2">
            <a:extLst>
              <a:ext uri="{FF2B5EF4-FFF2-40B4-BE49-F238E27FC236}">
                <a16:creationId xmlns:a16="http://schemas.microsoft.com/office/drawing/2014/main" id="{D5F2D16A-183F-4A38-8872-766FA01EA75F}"/>
              </a:ext>
            </a:extLst>
          </p:cNvPr>
          <p:cNvSpPr>
            <a:spLocks noGrp="1"/>
          </p:cNvSpPr>
          <p:nvPr>
            <p:ph idx="1"/>
          </p:nvPr>
        </p:nvSpPr>
        <p:spPr>
          <a:xfrm>
            <a:off x="6260841" y="837334"/>
            <a:ext cx="4926563" cy="5591458"/>
          </a:xfrm>
        </p:spPr>
        <p:txBody>
          <a:bodyPr rtlCol="0">
            <a:normAutofit/>
          </a:bodyPr>
          <a:lstStyle/>
          <a:p>
            <a:pPr marL="285750" indent="-285750" rtl="0">
              <a:buFont typeface="Arial" panose="020B0604020202020204" pitchFamily="34" charset="0"/>
              <a:buChar char="•"/>
            </a:pPr>
            <a:r>
              <a:rPr lang="en-GB" sz="1800" dirty="0"/>
              <a:t>Over 1.6 million pupils in the UK are identified as having SEND.</a:t>
            </a:r>
          </a:p>
          <a:p>
            <a:pPr marL="285750" indent="-285750" rtl="0">
              <a:buFont typeface="Arial" panose="020B0604020202020204" pitchFamily="34" charset="0"/>
              <a:buChar char="•"/>
            </a:pPr>
            <a:r>
              <a:rPr lang="en-GB" sz="1800" dirty="0"/>
              <a:t>LGB+ identifying people make up 3.2% of the UK population, with numbers likely higher.</a:t>
            </a:r>
          </a:p>
          <a:p>
            <a:pPr marL="285750" indent="-285750">
              <a:buFont typeface="Arial" panose="020B0604020202020204" pitchFamily="34" charset="0"/>
              <a:buChar char="•"/>
            </a:pPr>
            <a:r>
              <a:rPr lang="en-GB" sz="1800" dirty="0"/>
              <a:t>Across both England and Wales, 17.8% (10.4 million) of the population is disabled.</a:t>
            </a:r>
          </a:p>
          <a:p>
            <a:pPr marL="285750" indent="-285750">
              <a:buFont typeface="Arial" panose="020B0604020202020204" pitchFamily="34" charset="0"/>
              <a:buChar char="•"/>
            </a:pPr>
            <a:r>
              <a:rPr lang="en-GB" sz="1800" dirty="0"/>
              <a:t>Of all families living in households: </a:t>
            </a:r>
            <a:br>
              <a:rPr lang="en-GB" sz="1800" dirty="0"/>
            </a:br>
            <a:r>
              <a:rPr lang="en-GB" sz="1800" dirty="0"/>
              <a:t>43% had 1 or more children (19.35% 1-child, 17.63% 2-children, 6.02% 3+ children), </a:t>
            </a:r>
            <a:br>
              <a:rPr lang="en-GB" sz="1800" dirty="0"/>
            </a:br>
            <a:r>
              <a:rPr lang="en-GB" sz="1800" dirty="0"/>
              <a:t>42% had no children, </a:t>
            </a:r>
            <a:br>
              <a:rPr lang="en-GB" sz="1800" dirty="0"/>
            </a:br>
            <a:r>
              <a:rPr lang="en-GB" sz="1800" dirty="0"/>
              <a:t>and 16% had only adult children.</a:t>
            </a:r>
          </a:p>
          <a:p>
            <a:pPr marL="742950" lvl="1" indent="-285750">
              <a:buFont typeface="Arial" panose="020B0604020202020204" pitchFamily="34" charset="0"/>
              <a:buChar char="•"/>
            </a:pPr>
            <a:endParaRPr lang="en-GB" sz="2000" dirty="0"/>
          </a:p>
          <a:p>
            <a:pPr marL="285750" indent="-285750" rtl="0">
              <a:buFont typeface="Arial" panose="020B0604020202020204" pitchFamily="34" charset="0"/>
              <a:buChar char="•"/>
            </a:pPr>
            <a:endParaRPr lang="en-GB" sz="1800" dirty="0"/>
          </a:p>
          <a:p>
            <a:pPr marL="285750" indent="-285750" rtl="0">
              <a:buFont typeface="Arial" panose="020B0604020202020204" pitchFamily="34" charset="0"/>
              <a:buChar char="•"/>
            </a:pPr>
            <a:r>
              <a:rPr lang="en-GB" sz="1800" dirty="0"/>
              <a:t>Source: (Office for National Statistics, 2021, 2023, 2024)</a:t>
            </a:r>
          </a:p>
        </p:txBody>
      </p:sp>
      <p:sp>
        <p:nvSpPr>
          <p:cNvPr id="4" name="Footer Placeholder 3">
            <a:extLst>
              <a:ext uri="{FF2B5EF4-FFF2-40B4-BE49-F238E27FC236}">
                <a16:creationId xmlns:a16="http://schemas.microsoft.com/office/drawing/2014/main" id="{16417046-E8D4-4851-862C-0BF84D8D122B}"/>
              </a:ext>
            </a:extLst>
          </p:cNvPr>
          <p:cNvSpPr>
            <a:spLocks noGrp="1"/>
          </p:cNvSpPr>
          <p:nvPr>
            <p:ph type="ftr" sz="quarter" idx="11"/>
          </p:nvPr>
        </p:nvSpPr>
        <p:spPr>
          <a:xfrm>
            <a:off x="614873" y="6187538"/>
            <a:ext cx="4656923" cy="365125"/>
          </a:xfrm>
        </p:spPr>
        <p:txBody>
          <a:bodyPr rtlCol="0"/>
          <a:lstStyle/>
          <a:p>
            <a:pPr rtl="0"/>
            <a:r>
              <a:rPr lang="en-US" altLang="zh-CN" sz="1200" dirty="0"/>
              <a:t>Inclusive Practices within the Diverse 21</a:t>
            </a:r>
            <a:r>
              <a:rPr lang="en-US" altLang="zh-CN" sz="1200" baseline="30000" dirty="0"/>
              <a:t>st</a:t>
            </a:r>
            <a:r>
              <a:rPr lang="en-US" altLang="zh-CN" sz="1200" dirty="0"/>
              <a:t> Century Chinese Classroom.</a:t>
            </a:r>
            <a:endParaRPr lang="en-GB" dirty="0"/>
          </a:p>
        </p:txBody>
      </p:sp>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p:txBody>
          <a:bodyPr rtlCol="0"/>
          <a:lstStyle/>
          <a:p>
            <a:pPr rtl="0"/>
            <a:fld id="{95CBEC59-7FF9-4688-98DF-89832A0C9025}" type="slidenum">
              <a:rPr lang="en-GB" smtClean="0"/>
              <a:t>7</a:t>
            </a:fld>
            <a:endParaRPr lang="en-GB"/>
          </a:p>
        </p:txBody>
      </p:sp>
      <p:sp>
        <p:nvSpPr>
          <p:cNvPr id="7" name="Text Placeholder 6">
            <a:extLst>
              <a:ext uri="{FF2B5EF4-FFF2-40B4-BE49-F238E27FC236}">
                <a16:creationId xmlns:a16="http://schemas.microsoft.com/office/drawing/2014/main" id="{C4252A41-D1CF-4A54-AC0D-995C22071BB3}"/>
              </a:ext>
            </a:extLst>
          </p:cNvPr>
          <p:cNvSpPr>
            <a:spLocks noGrp="1"/>
          </p:cNvSpPr>
          <p:nvPr>
            <p:ph type="body" sz="quarter" idx="14"/>
          </p:nvPr>
        </p:nvSpPr>
        <p:spPr/>
        <p:txBody>
          <a:bodyPr rtlCol="0"/>
          <a:lstStyle/>
          <a:p>
            <a:pPr rtl="0"/>
            <a:r>
              <a:rPr lang="en-GB" dirty="0"/>
              <a:t>2024</a:t>
            </a:r>
          </a:p>
        </p:txBody>
      </p:sp>
    </p:spTree>
    <p:extLst>
      <p:ext uri="{BB962C8B-B14F-4D97-AF65-F5344CB8AC3E}">
        <p14:creationId xmlns:p14="http://schemas.microsoft.com/office/powerpoint/2010/main" val="115589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9A437-8B14-44F3-9CD4-350A04C1CA8C}"/>
              </a:ext>
            </a:extLst>
          </p:cNvPr>
          <p:cNvSpPr>
            <a:spLocks noGrp="1"/>
          </p:cNvSpPr>
          <p:nvPr>
            <p:ph type="title"/>
          </p:nvPr>
        </p:nvSpPr>
        <p:spPr/>
        <p:txBody>
          <a:bodyPr rtlCol="0"/>
          <a:lstStyle/>
          <a:p>
            <a:pPr rtl="0"/>
            <a:r>
              <a:rPr lang="en-GB" dirty="0"/>
              <a:t>What does the research show?</a:t>
            </a:r>
          </a:p>
        </p:txBody>
      </p:sp>
      <p:sp>
        <p:nvSpPr>
          <p:cNvPr id="4" name="Slide Number Placeholder 3">
            <a:extLst>
              <a:ext uri="{FF2B5EF4-FFF2-40B4-BE49-F238E27FC236}">
                <a16:creationId xmlns:a16="http://schemas.microsoft.com/office/drawing/2014/main" id="{73488701-5FB3-46AF-AA79-5DFBF04494AD}"/>
              </a:ext>
            </a:extLst>
          </p:cNvPr>
          <p:cNvSpPr>
            <a:spLocks noGrp="1"/>
          </p:cNvSpPr>
          <p:nvPr>
            <p:ph type="sldNum" sz="quarter" idx="12"/>
          </p:nvPr>
        </p:nvSpPr>
        <p:spPr/>
        <p:txBody>
          <a:bodyPr rtlCol="0"/>
          <a:lstStyle/>
          <a:p>
            <a:pPr rtl="0"/>
            <a:fld id="{95CBEC59-7FF9-4688-98DF-89832A0C9025}" type="slidenum">
              <a:rPr lang="en-GB" smtClean="0"/>
              <a:t>8</a:t>
            </a:fld>
            <a:endParaRPr lang="en-GB" dirty="0"/>
          </a:p>
        </p:txBody>
      </p:sp>
      <p:sp>
        <p:nvSpPr>
          <p:cNvPr id="5" name="Text Placeholder 4">
            <a:extLst>
              <a:ext uri="{FF2B5EF4-FFF2-40B4-BE49-F238E27FC236}">
                <a16:creationId xmlns:a16="http://schemas.microsoft.com/office/drawing/2014/main" id="{A8B52AA4-2DB7-4C7A-99AA-093B615C386A}"/>
              </a:ext>
            </a:extLst>
          </p:cNvPr>
          <p:cNvSpPr>
            <a:spLocks noGrp="1"/>
          </p:cNvSpPr>
          <p:nvPr>
            <p:ph type="body" idx="1"/>
          </p:nvPr>
        </p:nvSpPr>
        <p:spPr/>
        <p:txBody>
          <a:bodyPr rtlCol="0"/>
          <a:lstStyle/>
          <a:p>
            <a:pPr rtl="0"/>
            <a:r>
              <a:rPr lang="en-GB" dirty="0"/>
              <a:t>Reinforcement</a:t>
            </a:r>
          </a:p>
        </p:txBody>
      </p:sp>
      <p:sp>
        <p:nvSpPr>
          <p:cNvPr id="6" name="Content Placeholder 5">
            <a:extLst>
              <a:ext uri="{FF2B5EF4-FFF2-40B4-BE49-F238E27FC236}">
                <a16:creationId xmlns:a16="http://schemas.microsoft.com/office/drawing/2014/main" id="{DC9CBA16-FC20-442F-ADE3-E8D745590243}"/>
              </a:ext>
            </a:extLst>
          </p:cNvPr>
          <p:cNvSpPr>
            <a:spLocks noGrp="1"/>
          </p:cNvSpPr>
          <p:nvPr>
            <p:ph sz="half" idx="2"/>
          </p:nvPr>
        </p:nvSpPr>
        <p:spPr>
          <a:xfrm>
            <a:off x="928801" y="3431112"/>
            <a:ext cx="4894484" cy="2773258"/>
          </a:xfrm>
        </p:spPr>
        <p:txBody>
          <a:bodyPr rtlCol="0">
            <a:normAutofit/>
          </a:bodyPr>
          <a:lstStyle/>
          <a:p>
            <a:pPr rtl="0"/>
            <a:r>
              <a:rPr lang="en-GB" sz="1800" dirty="0">
                <a:effectLst/>
                <a:ea typeface="DengXian" panose="02010600030101010101" pitchFamily="2" charset="-122"/>
                <a:cs typeface="Times New Roman" panose="02020603050405020304" pitchFamily="18" charset="0"/>
              </a:rPr>
              <a:t>The use of textbooks within classrooms can unintentionally reinforce gender and sexuality stereotypes, often reiterating the notion of binary gender assignment and heteronormative familial disposition (</a:t>
            </a:r>
            <a:r>
              <a:rPr lang="en-GB" sz="1800" dirty="0" err="1">
                <a:effectLst/>
                <a:ea typeface="DengXian" panose="02010600030101010101" pitchFamily="2" charset="-122"/>
                <a:cs typeface="Times New Roman" panose="02020603050405020304" pitchFamily="18" charset="0"/>
              </a:rPr>
              <a:t>Nemi</a:t>
            </a:r>
            <a:r>
              <a:rPr lang="en-GB" sz="1800" dirty="0">
                <a:effectLst/>
                <a:ea typeface="DengXian" panose="02010600030101010101" pitchFamily="2" charset="-122"/>
                <a:cs typeface="Times New Roman" panose="02020603050405020304" pitchFamily="18" charset="0"/>
              </a:rPr>
              <a:t> Neto, 2018) centred on the Western nuclear family (Sarkisian &amp; Gerstel, 2012), despite a noted decline in recent years across Western countries (</a:t>
            </a:r>
            <a:r>
              <a:rPr lang="en-GB" sz="1800" dirty="0" err="1">
                <a:effectLst/>
                <a:ea typeface="DengXian" panose="02010600030101010101" pitchFamily="2" charset="-122"/>
                <a:cs typeface="Times New Roman" panose="02020603050405020304" pitchFamily="18" charset="0"/>
              </a:rPr>
              <a:t>Pilkauskas</a:t>
            </a:r>
            <a:r>
              <a:rPr lang="en-GB" sz="1800" dirty="0">
                <a:effectLst/>
                <a:ea typeface="DengXian" panose="02010600030101010101" pitchFamily="2" charset="-122"/>
                <a:cs typeface="Times New Roman" panose="02020603050405020304" pitchFamily="18" charset="0"/>
              </a:rPr>
              <a:t> &amp; Cross, 2018; </a:t>
            </a:r>
            <a:r>
              <a:rPr lang="en-GB" sz="1800" dirty="0" err="1">
                <a:effectLst/>
                <a:ea typeface="DengXian" panose="02010600030101010101" pitchFamily="2" charset="-122"/>
                <a:cs typeface="Times New Roman" panose="02020603050405020304" pitchFamily="18" charset="0"/>
              </a:rPr>
              <a:t>Saggers</a:t>
            </a:r>
            <a:r>
              <a:rPr lang="en-GB" sz="1800" dirty="0">
                <a:effectLst/>
                <a:ea typeface="DengXian" panose="02010600030101010101" pitchFamily="2" charset="-122"/>
                <a:cs typeface="Times New Roman" panose="02020603050405020304" pitchFamily="18" charset="0"/>
              </a:rPr>
              <a:t> &amp; Sims, 2005). </a:t>
            </a:r>
            <a:endParaRPr lang="en-GB" dirty="0"/>
          </a:p>
        </p:txBody>
      </p:sp>
      <p:sp>
        <p:nvSpPr>
          <p:cNvPr id="7" name="Text Placeholder 6">
            <a:extLst>
              <a:ext uri="{FF2B5EF4-FFF2-40B4-BE49-F238E27FC236}">
                <a16:creationId xmlns:a16="http://schemas.microsoft.com/office/drawing/2014/main" id="{A0AB54C4-EC05-4411-89AE-C93A257E2449}"/>
              </a:ext>
            </a:extLst>
          </p:cNvPr>
          <p:cNvSpPr>
            <a:spLocks noGrp="1"/>
          </p:cNvSpPr>
          <p:nvPr>
            <p:ph type="body" sz="quarter" idx="3"/>
          </p:nvPr>
        </p:nvSpPr>
        <p:spPr/>
        <p:txBody>
          <a:bodyPr rtlCol="0">
            <a:normAutofit/>
          </a:bodyPr>
          <a:lstStyle/>
          <a:p>
            <a:pPr rtl="0"/>
            <a:r>
              <a:rPr lang="en-GB" dirty="0"/>
              <a:t>LGBTQ+ Representation in British Chinese Language Textbooks.</a:t>
            </a:r>
          </a:p>
        </p:txBody>
      </p:sp>
      <p:sp>
        <p:nvSpPr>
          <p:cNvPr id="3" name="Footer Placeholder 2">
            <a:extLst>
              <a:ext uri="{FF2B5EF4-FFF2-40B4-BE49-F238E27FC236}">
                <a16:creationId xmlns:a16="http://schemas.microsoft.com/office/drawing/2014/main" id="{585E8062-5491-4788-A35F-8BEF6FC48888}"/>
              </a:ext>
            </a:extLst>
          </p:cNvPr>
          <p:cNvSpPr>
            <a:spLocks noGrp="1"/>
          </p:cNvSpPr>
          <p:nvPr>
            <p:ph type="ftr" sz="quarter" idx="11"/>
          </p:nvPr>
        </p:nvSpPr>
        <p:spPr>
          <a:xfrm>
            <a:off x="614873" y="6187538"/>
            <a:ext cx="4694245" cy="365125"/>
          </a:xfrm>
        </p:spPr>
        <p:txBody>
          <a:bodyPr rtlCol="0"/>
          <a:lstStyle/>
          <a:p>
            <a:pPr rtl="0"/>
            <a:r>
              <a:rPr lang="en-US" altLang="zh-CN" sz="1200" dirty="0"/>
              <a:t>Inclusive Practices within the Diverse 21</a:t>
            </a:r>
            <a:r>
              <a:rPr lang="en-US" altLang="zh-CN" sz="1200" baseline="30000" dirty="0"/>
              <a:t>st</a:t>
            </a:r>
            <a:r>
              <a:rPr lang="en-US" altLang="zh-CN" sz="1200" dirty="0"/>
              <a:t> Century Chinese Classroom.</a:t>
            </a:r>
            <a:endParaRPr lang="en-GB" dirty="0"/>
          </a:p>
        </p:txBody>
      </p:sp>
      <p:sp>
        <p:nvSpPr>
          <p:cNvPr id="9" name="Text Placeholder 8">
            <a:extLst>
              <a:ext uri="{FF2B5EF4-FFF2-40B4-BE49-F238E27FC236}">
                <a16:creationId xmlns:a16="http://schemas.microsoft.com/office/drawing/2014/main" id="{2CC79059-C535-4122-AA80-8D550BB43135}"/>
              </a:ext>
            </a:extLst>
          </p:cNvPr>
          <p:cNvSpPr>
            <a:spLocks noGrp="1"/>
          </p:cNvSpPr>
          <p:nvPr>
            <p:ph type="body" sz="quarter" idx="14"/>
          </p:nvPr>
        </p:nvSpPr>
        <p:spPr/>
        <p:txBody>
          <a:bodyPr rtlCol="0"/>
          <a:lstStyle/>
          <a:p>
            <a:pPr rtl="0"/>
            <a:r>
              <a:rPr lang="en-GB" dirty="0"/>
              <a:t>2024</a:t>
            </a:r>
          </a:p>
        </p:txBody>
      </p:sp>
      <p:graphicFrame>
        <p:nvGraphicFramePr>
          <p:cNvPr id="13" name="Content Placeholder 12">
            <a:extLst>
              <a:ext uri="{FF2B5EF4-FFF2-40B4-BE49-F238E27FC236}">
                <a16:creationId xmlns:a16="http://schemas.microsoft.com/office/drawing/2014/main" id="{C382E988-7C37-D5FA-A1C4-4F238DC23FD0}"/>
              </a:ext>
            </a:extLst>
          </p:cNvPr>
          <p:cNvGraphicFramePr>
            <a:graphicFrameLocks noGrp="1"/>
          </p:cNvGraphicFramePr>
          <p:nvPr>
            <p:ph sz="quarter" idx="4"/>
            <p:extLst>
              <p:ext uri="{D42A27DB-BD31-4B8C-83A1-F6EECF244321}">
                <p14:modId xmlns:p14="http://schemas.microsoft.com/office/powerpoint/2010/main" val="3257547717"/>
              </p:ext>
            </p:extLst>
          </p:nvPr>
        </p:nvGraphicFramePr>
        <p:xfrm>
          <a:off x="5823285" y="2516188"/>
          <a:ext cx="5584488" cy="2277999"/>
        </p:xfrm>
        <a:graphic>
          <a:graphicData uri="http://schemas.openxmlformats.org/drawingml/2006/table">
            <a:tbl>
              <a:tblPr firstRow="1" bandRow="1">
                <a:tableStyleId>{5C22544A-7EE6-4342-B048-85BDC9FD1C3A}</a:tableStyleId>
              </a:tblPr>
              <a:tblGrid>
                <a:gridCol w="930748">
                  <a:extLst>
                    <a:ext uri="{9D8B030D-6E8A-4147-A177-3AD203B41FA5}">
                      <a16:colId xmlns:a16="http://schemas.microsoft.com/office/drawing/2014/main" val="1353165406"/>
                    </a:ext>
                  </a:extLst>
                </a:gridCol>
                <a:gridCol w="930748">
                  <a:extLst>
                    <a:ext uri="{9D8B030D-6E8A-4147-A177-3AD203B41FA5}">
                      <a16:colId xmlns:a16="http://schemas.microsoft.com/office/drawing/2014/main" val="340177123"/>
                    </a:ext>
                  </a:extLst>
                </a:gridCol>
                <a:gridCol w="930748">
                  <a:extLst>
                    <a:ext uri="{9D8B030D-6E8A-4147-A177-3AD203B41FA5}">
                      <a16:colId xmlns:a16="http://schemas.microsoft.com/office/drawing/2014/main" val="3594366894"/>
                    </a:ext>
                  </a:extLst>
                </a:gridCol>
                <a:gridCol w="930748">
                  <a:extLst>
                    <a:ext uri="{9D8B030D-6E8A-4147-A177-3AD203B41FA5}">
                      <a16:colId xmlns:a16="http://schemas.microsoft.com/office/drawing/2014/main" val="2732941202"/>
                    </a:ext>
                  </a:extLst>
                </a:gridCol>
                <a:gridCol w="930748">
                  <a:extLst>
                    <a:ext uri="{9D8B030D-6E8A-4147-A177-3AD203B41FA5}">
                      <a16:colId xmlns:a16="http://schemas.microsoft.com/office/drawing/2014/main" val="1715338813"/>
                    </a:ext>
                  </a:extLst>
                </a:gridCol>
                <a:gridCol w="930748">
                  <a:extLst>
                    <a:ext uri="{9D8B030D-6E8A-4147-A177-3AD203B41FA5}">
                      <a16:colId xmlns:a16="http://schemas.microsoft.com/office/drawing/2014/main" val="1868033109"/>
                    </a:ext>
                  </a:extLst>
                </a:gridCol>
              </a:tblGrid>
              <a:tr h="370840">
                <a:tc>
                  <a:txBody>
                    <a:bodyPr/>
                    <a:lstStyle/>
                    <a:p>
                      <a:pPr algn="ctr">
                        <a:lnSpc>
                          <a:spcPct val="150000"/>
                        </a:lnSpc>
                        <a:spcAft>
                          <a:spcPts val="800"/>
                        </a:spcAft>
                      </a:pPr>
                      <a:r>
                        <a:rPr lang="en-GB" sz="1200" b="1" kern="0" dirty="0">
                          <a:solidFill>
                            <a:srgbClr val="FFFFFF"/>
                          </a:solidFill>
                          <a:effectLst/>
                          <a:latin typeface="Calibri" panose="020F0502020204030204" pitchFamily="34" charset="0"/>
                          <a:ea typeface="DengXian" panose="02010600030101010101" pitchFamily="2" charset="-122"/>
                          <a:cs typeface="Times New Roman" panose="02020603050405020304" pitchFamily="18" charset="0"/>
                        </a:rPr>
                        <a:t>Book</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GB" sz="1200" b="1" kern="0">
                          <a:solidFill>
                            <a:srgbClr val="FFFFFF"/>
                          </a:solidFill>
                          <a:effectLst/>
                          <a:latin typeface="Calibri" panose="020F0502020204030204" pitchFamily="34" charset="0"/>
                          <a:ea typeface="DengXian" panose="02010600030101010101" pitchFamily="2" charset="-122"/>
                          <a:cs typeface="Times New Roman" panose="02020603050405020304" pitchFamily="18" charset="0"/>
                        </a:rPr>
                        <a:t>Opposite Sex Couple</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GB" sz="1200" b="1" kern="0">
                          <a:solidFill>
                            <a:srgbClr val="FFFFFF"/>
                          </a:solidFill>
                          <a:effectLst/>
                          <a:latin typeface="Calibri" panose="020F0502020204030204" pitchFamily="34" charset="0"/>
                          <a:ea typeface="DengXian" panose="02010600030101010101" pitchFamily="2" charset="-122"/>
                          <a:cs typeface="Times New Roman" panose="02020603050405020304" pitchFamily="18" charset="0"/>
                        </a:rPr>
                        <a:t>Same Sex Couple</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GB" sz="1200" b="1" kern="0">
                          <a:solidFill>
                            <a:srgbClr val="FFFFFF"/>
                          </a:solidFill>
                          <a:effectLst/>
                          <a:latin typeface="Calibri" panose="020F0502020204030204" pitchFamily="34" charset="0"/>
                          <a:ea typeface="DengXian" panose="02010600030101010101" pitchFamily="2" charset="-122"/>
                          <a:cs typeface="Times New Roman" panose="02020603050405020304" pitchFamily="18" charset="0"/>
                        </a:rPr>
                        <a:t>Lone Parent Unit</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GB" sz="1200" b="1" kern="0">
                          <a:solidFill>
                            <a:srgbClr val="FFFFFF"/>
                          </a:solidFill>
                          <a:effectLst/>
                          <a:latin typeface="Calibri" panose="020F0502020204030204" pitchFamily="34" charset="0"/>
                          <a:ea typeface="DengXian" panose="02010600030101010101" pitchFamily="2" charset="-122"/>
                          <a:cs typeface="Times New Roman" panose="02020603050405020304" pitchFamily="18" charset="0"/>
                        </a:rPr>
                        <a:t>Other Parental Unit</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GB" sz="1200" b="1" kern="0">
                          <a:solidFill>
                            <a:srgbClr val="FFFFFF"/>
                          </a:solidFill>
                          <a:effectLst/>
                          <a:latin typeface="Calibri" panose="020F0502020204030204" pitchFamily="34" charset="0"/>
                          <a:ea typeface="DengXian" panose="02010600030101010101" pitchFamily="2" charset="-122"/>
                          <a:cs typeface="Times New Roman" panose="02020603050405020304" pitchFamily="18" charset="0"/>
                        </a:rPr>
                        <a:t>Total</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56098316"/>
                  </a:ext>
                </a:extLst>
              </a:tr>
              <a:tr h="370840">
                <a:tc>
                  <a:txBody>
                    <a:bodyPr/>
                    <a:lstStyle/>
                    <a:p>
                      <a:pPr algn="ctr">
                        <a:lnSpc>
                          <a:spcPct val="150000"/>
                        </a:lnSpc>
                        <a:spcAft>
                          <a:spcPts val="800"/>
                        </a:spcAft>
                      </a:pPr>
                      <a:r>
                        <a:rPr lang="en-GB" sz="1200" b="1" kern="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t>J</a:t>
                      </a:r>
                      <a:r>
                        <a:rPr lang="en-US" sz="1200" b="1" kern="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t>ì</a:t>
                      </a:r>
                      <a:r>
                        <a:rPr lang="en-GB" sz="1200" b="1" kern="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t>n b</a:t>
                      </a:r>
                      <a:r>
                        <a:rPr lang="en-US" sz="1200" b="1" kern="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t>ù</a:t>
                      </a:r>
                      <a:r>
                        <a:rPr lang="en-GB" sz="1200" b="1" kern="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t> 1</a:t>
                      </a:r>
                      <a:endParaRPr lang="en-GB" sz="11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GB" sz="1200" kern="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36</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GB" sz="1200" kern="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0</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GB" sz="1200" kern="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4</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GB" sz="1200" kern="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12</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GB" sz="1200" kern="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52</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40939047"/>
                  </a:ext>
                </a:extLst>
              </a:tr>
              <a:tr h="370840">
                <a:tc>
                  <a:txBody>
                    <a:bodyPr/>
                    <a:lstStyle/>
                    <a:p>
                      <a:pPr algn="ctr">
                        <a:lnSpc>
                          <a:spcPct val="150000"/>
                        </a:lnSpc>
                        <a:spcAft>
                          <a:spcPts val="800"/>
                        </a:spcAft>
                      </a:pPr>
                      <a:r>
                        <a:rPr lang="en-GB" sz="1200" b="1" kern="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t>J</a:t>
                      </a:r>
                      <a:r>
                        <a:rPr lang="en-US" sz="1200" b="1" kern="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t>ì</a:t>
                      </a:r>
                      <a:r>
                        <a:rPr lang="en-GB" sz="1200" b="1" kern="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t>n b</a:t>
                      </a:r>
                      <a:r>
                        <a:rPr lang="en-US" sz="1200" b="1" kern="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t>ù</a:t>
                      </a:r>
                      <a:r>
                        <a:rPr lang="en-GB" sz="1200" b="1" kern="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t> 2</a:t>
                      </a:r>
                      <a:endParaRPr lang="en-GB" sz="11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GB" sz="1200" kern="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37</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GB" sz="1200" kern="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0</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GB" sz="1200" kern="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5</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GB" sz="1200" kern="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5</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GB" sz="1200" kern="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47</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72261127"/>
                  </a:ext>
                </a:extLst>
              </a:tr>
              <a:tr h="370840">
                <a:tc>
                  <a:txBody>
                    <a:bodyPr/>
                    <a:lstStyle/>
                    <a:p>
                      <a:pPr algn="ctr">
                        <a:lnSpc>
                          <a:spcPct val="150000"/>
                        </a:lnSpc>
                        <a:spcAft>
                          <a:spcPts val="800"/>
                        </a:spcAft>
                      </a:pPr>
                      <a:r>
                        <a:rPr lang="en-GB" sz="1200" b="1" kern="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t>Edexcel</a:t>
                      </a:r>
                      <a:endParaRPr lang="en-GB" sz="11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GB" sz="1200" kern="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42</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GB" sz="1200" kern="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0</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GB" sz="1200" kern="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19</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GB" sz="1200" kern="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18</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GB" sz="1200" kern="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79</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69276455"/>
                  </a:ext>
                </a:extLst>
              </a:tr>
              <a:tr h="370840">
                <a:tc>
                  <a:txBody>
                    <a:bodyPr/>
                    <a:lstStyle/>
                    <a:p>
                      <a:pPr algn="ctr">
                        <a:lnSpc>
                          <a:spcPct val="150000"/>
                        </a:lnSpc>
                        <a:spcAft>
                          <a:spcPts val="800"/>
                        </a:spcAft>
                      </a:pPr>
                      <a:r>
                        <a:rPr lang="en-GB" sz="1200" b="1" kern="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t>Mandarin B</a:t>
                      </a:r>
                      <a:endParaRPr lang="en-GB" sz="11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GB" sz="1200" b="0" kern="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t>24</a:t>
                      </a:r>
                      <a:endParaRPr lang="en-GB" sz="11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GB" sz="1200" b="0" kern="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t>0</a:t>
                      </a:r>
                      <a:endParaRPr lang="en-GB" sz="11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GB" sz="1200" b="0" kern="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t>7</a:t>
                      </a:r>
                      <a:endParaRPr lang="en-GB" sz="11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GB" sz="1200" b="0" kern="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t>0</a:t>
                      </a:r>
                      <a:endParaRPr lang="en-GB" sz="11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n-GB" sz="1200" b="0" kern="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rPr>
                        <a:t>31</a:t>
                      </a:r>
                      <a:endParaRPr lang="en-GB" sz="11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31323649"/>
                  </a:ext>
                </a:extLst>
              </a:tr>
            </a:tbl>
          </a:graphicData>
        </a:graphic>
      </p:graphicFrame>
      <p:sp>
        <p:nvSpPr>
          <p:cNvPr id="14" name="Footer Placeholder 2">
            <a:extLst>
              <a:ext uri="{FF2B5EF4-FFF2-40B4-BE49-F238E27FC236}">
                <a16:creationId xmlns:a16="http://schemas.microsoft.com/office/drawing/2014/main" id="{08AD0094-E3D7-6EE3-1291-A864EEF251C7}"/>
              </a:ext>
            </a:extLst>
          </p:cNvPr>
          <p:cNvSpPr txBox="1">
            <a:spLocks/>
          </p:cNvSpPr>
          <p:nvPr/>
        </p:nvSpPr>
        <p:spPr>
          <a:xfrm>
            <a:off x="6568954" y="4794187"/>
            <a:ext cx="4694245" cy="365125"/>
          </a:xfrm>
          <a:prstGeom prst="rect">
            <a:avLst/>
          </a:prstGeom>
        </p:spPr>
        <p:txBody>
          <a:bodyPr vert="horz" lIns="91440" tIns="45720" rIns="91440" bIns="45720" rtlCol="0" anchor="ctr"/>
          <a:lstStyle>
            <a:defPPr rtl="0">
              <a:defRPr lang="en-gb"/>
            </a:defPPr>
            <a:lvl1pPr marL="0" algn="l" defTabSz="914400" rtl="0" eaLnBrk="1" latinLnBrk="0" hangingPunct="1">
              <a:defRPr sz="1200" i="1"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400" dirty="0">
                <a:solidFill>
                  <a:schemeClr val="bg1"/>
                </a:solidFill>
              </a:rPr>
              <a:t>Source: (Arden &amp; Pillay, 2024).</a:t>
            </a:r>
            <a:endParaRPr lang="en-GB" sz="1400" dirty="0">
              <a:solidFill>
                <a:schemeClr val="bg1"/>
              </a:solidFill>
            </a:endParaRPr>
          </a:p>
        </p:txBody>
      </p:sp>
    </p:spTree>
    <p:extLst>
      <p:ext uri="{BB962C8B-B14F-4D97-AF65-F5344CB8AC3E}">
        <p14:creationId xmlns:p14="http://schemas.microsoft.com/office/powerpoint/2010/main" val="156387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p:txBody>
          <a:bodyPr rtlCol="0">
            <a:normAutofit/>
          </a:bodyPr>
          <a:lstStyle/>
          <a:p>
            <a:pPr rtl="0"/>
            <a:r>
              <a:rPr lang="en-GB" dirty="0"/>
              <a:t>Inclusive Praxis</a:t>
            </a:r>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1698818" y="6159402"/>
            <a:ext cx="4860601" cy="384202"/>
          </a:xfrm>
        </p:spPr>
        <p:txBody>
          <a:bodyPr rtlCol="0"/>
          <a:lstStyle/>
          <a:p>
            <a:pPr rtl="0"/>
            <a:r>
              <a:rPr lang="en-US" altLang="zh-CN" sz="1200" dirty="0"/>
              <a:t>Inclusive Practices within the Diverse 21</a:t>
            </a:r>
            <a:r>
              <a:rPr lang="en-US" altLang="zh-CN" sz="1200" baseline="30000" dirty="0"/>
              <a:t>st</a:t>
            </a:r>
            <a:r>
              <a:rPr lang="en-US" altLang="zh-CN" sz="1200" dirty="0"/>
              <a:t> Century Chinese Classroom.</a:t>
            </a:r>
            <a:endParaRPr lang="en-GB" dirty="0"/>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p:txBody>
          <a:bodyPr rtlCol="0"/>
          <a:lstStyle/>
          <a:p>
            <a:pPr rtl="0"/>
            <a:fld id="{95CBEC59-7FF9-4688-98DF-89832A0C9025}" type="slidenum">
              <a:rPr lang="en-GB" smtClean="0"/>
              <a:pPr rtl="0"/>
              <a:t>9</a:t>
            </a:fld>
            <a:endParaRPr lang="en-GB"/>
          </a:p>
        </p:txBody>
      </p:sp>
      <p:sp>
        <p:nvSpPr>
          <p:cNvPr id="5" name="Text Placeholder 4">
            <a:extLst>
              <a:ext uri="{FF2B5EF4-FFF2-40B4-BE49-F238E27FC236}">
                <a16:creationId xmlns:a16="http://schemas.microsoft.com/office/drawing/2014/main" id="{09A18759-B9AA-49AB-A320-92AF51051E70}"/>
              </a:ext>
            </a:extLst>
          </p:cNvPr>
          <p:cNvSpPr>
            <a:spLocks noGrp="1"/>
          </p:cNvSpPr>
          <p:nvPr>
            <p:ph type="body" sz="quarter" idx="14"/>
          </p:nvPr>
        </p:nvSpPr>
        <p:spPr/>
        <p:txBody>
          <a:bodyPr rtlCol="0"/>
          <a:lstStyle/>
          <a:p>
            <a:pPr rtl="0"/>
            <a:r>
              <a:rPr lang="en-GB" dirty="0"/>
              <a:t>2024</a:t>
            </a:r>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p:txBody>
          <a:bodyPr rtlCol="0"/>
          <a:lstStyle/>
          <a:p>
            <a:pPr rtl="0"/>
            <a:r>
              <a:rPr lang="en-GB" dirty="0"/>
              <a:t>How can we action EDI pedagogy and praxis in the classroom?</a:t>
            </a:r>
          </a:p>
        </p:txBody>
      </p:sp>
    </p:spTree>
    <p:extLst>
      <p:ext uri="{BB962C8B-B14F-4D97-AF65-F5344CB8AC3E}">
        <p14:creationId xmlns:p14="http://schemas.microsoft.com/office/powerpoint/2010/main" val="506567626"/>
      </p:ext>
    </p:extLst>
  </p:cSld>
  <p:clrMapOvr>
    <a:masterClrMapping/>
  </p:clrMapOvr>
</p:sld>
</file>

<file path=ppt/theme/theme1.xml><?xml version="1.0" encoding="utf-8"?>
<a:theme xmlns:a="http://schemas.openxmlformats.org/drawingml/2006/main" name="Office Theme">
  <a:themeElements>
    <a:clrScheme name="ELT">
      <a:dk1>
        <a:sysClr val="windowText" lastClr="000000"/>
      </a:dk1>
      <a:lt1>
        <a:sysClr val="window" lastClr="FFFFFF"/>
      </a:lt1>
      <a:dk2>
        <a:srgbClr val="FFCD6B"/>
      </a:dk2>
      <a:lt2>
        <a:srgbClr val="BE005A"/>
      </a:lt2>
      <a:accent1>
        <a:srgbClr val="3B2CAC"/>
      </a:accent1>
      <a:accent2>
        <a:srgbClr val="0062FF"/>
      </a:accent2>
      <a:accent3>
        <a:srgbClr val="007A00"/>
      </a:accent3>
      <a:accent4>
        <a:srgbClr val="DE6600"/>
      </a:accent4>
      <a:accent5>
        <a:srgbClr val="AC0037"/>
      </a:accent5>
      <a:accent6>
        <a:srgbClr val="FFFF00"/>
      </a:accent6>
      <a:hlink>
        <a:srgbClr val="FFFFFF"/>
      </a:hlink>
      <a:folHlink>
        <a:srgbClr val="FFFFFF"/>
      </a:folHlink>
    </a:clrScheme>
    <a:fontScheme name="Custom 2">
      <a:majorFont>
        <a:latin typeface="Avenir Next LT Pro"/>
        <a:ea typeface=""/>
        <a:cs typeface=""/>
      </a:majorFont>
      <a:minorFont>
        <a:latin typeface="Speak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42571009_TF22920738" id="{B619051E-EC03-4FA8-84CF-595AED3BB36C}" vid="{F3AC8F51-D788-4406-B9CA-BF676BE1FEE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4F5DC0-7B0F-411B-A0C5-A1B1D5EB33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242AFFF-C96F-4C05-9045-3240A5329ECA}">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817F9CC6-F7CA-41EA-81DA-97EFF19429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Modern bold sophisticated presentation</Template>
  <TotalTime>4675</TotalTime>
  <Words>1992</Words>
  <Application>Microsoft Office PowerPoint</Application>
  <PresentationFormat>Widescreen</PresentationFormat>
  <Paragraphs>307</Paragraphs>
  <Slides>21</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Avenir Next LT Pro</vt:lpstr>
      <vt:lpstr>Arial</vt:lpstr>
      <vt:lpstr>Calibri</vt:lpstr>
      <vt:lpstr>DengXian</vt:lpstr>
      <vt:lpstr>Speak Pro</vt:lpstr>
      <vt:lpstr>Office Theme</vt:lpstr>
      <vt:lpstr>Inclusive Practices within the Diverse 21st Century Chinese Classroom.</vt:lpstr>
      <vt:lpstr>Reflective Thinking and Practice</vt:lpstr>
      <vt:lpstr>OVERVIEW SLIDE</vt:lpstr>
      <vt:lpstr>Why EDI?</vt:lpstr>
      <vt:lpstr>Heritage and Ethnicity</vt:lpstr>
      <vt:lpstr>Family Life</vt:lpstr>
      <vt:lpstr>Other Considerations</vt:lpstr>
      <vt:lpstr>What does the research show?</vt:lpstr>
      <vt:lpstr>Inclusive Praxis</vt:lpstr>
      <vt:lpstr>Gender Neutral Language</vt:lpstr>
      <vt:lpstr>Authentic Representation</vt:lpstr>
      <vt:lpstr>Confronting Bias</vt:lpstr>
      <vt:lpstr>Bias in the Classroom</vt:lpstr>
      <vt:lpstr>Reducing Bias in the Classroom</vt:lpstr>
      <vt:lpstr>Celebrating Diversity</vt:lpstr>
      <vt:lpstr>Examples of Inclusive Teaching</vt:lpstr>
      <vt:lpstr>Helpful Links</vt:lpstr>
      <vt:lpstr>Plenary Activity</vt:lpstr>
      <vt:lpstr>Questions and Answers</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Declan Arden</dc:creator>
  <cp:lastModifiedBy>Declan Arden</cp:lastModifiedBy>
  <cp:revision>9</cp:revision>
  <dcterms:created xsi:type="dcterms:W3CDTF">2024-09-20T06:25:10Z</dcterms:created>
  <dcterms:modified xsi:type="dcterms:W3CDTF">2024-10-04T05:58:37Z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