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68" r:id="rId3"/>
    <p:sldId id="257" r:id="rId4"/>
    <p:sldId id="291" r:id="rId5"/>
    <p:sldId id="273" r:id="rId6"/>
    <p:sldId id="269" r:id="rId7"/>
    <p:sldId id="274" r:id="rId8"/>
    <p:sldId id="367" r:id="rId9"/>
    <p:sldId id="357" r:id="rId10"/>
    <p:sldId id="264" r:id="rId11"/>
    <p:sldId id="391" r:id="rId12"/>
    <p:sldId id="389" r:id="rId13"/>
    <p:sldId id="275" r:id="rId14"/>
    <p:sldId id="270" r:id="rId15"/>
    <p:sldId id="271" r:id="rId16"/>
    <p:sldId id="266" r:id="rId17"/>
    <p:sldId id="393" r:id="rId18"/>
    <p:sldId id="383" r:id="rId19"/>
    <p:sldId id="258" r:id="rId20"/>
    <p:sldId id="265" r:id="rId21"/>
    <p:sldId id="394" r:id="rId22"/>
    <p:sldId id="388" r:id="rId23"/>
    <p:sldId id="263" r:id="rId24"/>
    <p:sldId id="294" r:id="rId25"/>
    <p:sldId id="292" r:id="rId26"/>
    <p:sldId id="293" r:id="rId27"/>
    <p:sldId id="303" r:id="rId28"/>
    <p:sldId id="358" r:id="rId29"/>
    <p:sldId id="377" r:id="rId30"/>
    <p:sldId id="384" r:id="rId31"/>
    <p:sldId id="260" r:id="rId32"/>
    <p:sldId id="392" r:id="rId33"/>
    <p:sldId id="381" r:id="rId34"/>
    <p:sldId id="379" r:id="rId35"/>
    <p:sldId id="360" r:id="rId36"/>
    <p:sldId id="301" r:id="rId37"/>
    <p:sldId id="304" r:id="rId38"/>
    <p:sldId id="295" r:id="rId39"/>
    <p:sldId id="372" r:id="rId40"/>
    <p:sldId id="302" r:id="rId41"/>
    <p:sldId id="298" r:id="rId42"/>
    <p:sldId id="390" r:id="rId43"/>
    <p:sldId id="296" r:id="rId44"/>
    <p:sldId id="356" r:id="rId45"/>
    <p:sldId id="299" r:id="rId46"/>
    <p:sldId id="305" r:id="rId47"/>
    <p:sldId id="368" r:id="rId48"/>
    <p:sldId id="369" r:id="rId49"/>
    <p:sldId id="380" r:id="rId50"/>
    <p:sldId id="359" r:id="rId51"/>
    <p:sldId id="385" r:id="rId52"/>
    <p:sldId id="354" r:id="rId53"/>
    <p:sldId id="346" r:id="rId54"/>
    <p:sldId id="352" r:id="rId55"/>
    <p:sldId id="370" r:id="rId56"/>
    <p:sldId id="347" r:id="rId57"/>
    <p:sldId id="382" r:id="rId58"/>
    <p:sldId id="371" r:id="rId59"/>
    <p:sldId id="355" r:id="rId60"/>
    <p:sldId id="306" r:id="rId61"/>
    <p:sldId id="363" r:id="rId62"/>
    <p:sldId id="373" r:id="rId63"/>
    <p:sldId id="259" r:id="rId64"/>
    <p:sldId id="374" r:id="rId65"/>
    <p:sldId id="376" r:id="rId66"/>
    <p:sldId id="362" r:id="rId67"/>
    <p:sldId id="365" r:id="rId68"/>
    <p:sldId id="276" r:id="rId69"/>
    <p:sldId id="375" r:id="rId70"/>
    <p:sldId id="366" r:id="rId71"/>
    <p:sldId id="378" r:id="rId72"/>
    <p:sldId id="386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805D9-D03F-8D9F-7E17-DCC523BAE2FA}" v="65" dt="2023-10-19T09:19:08.429"/>
    <p1510:client id="{7AB79DF9-536D-4934-BCC5-C1C9B6390D5E}" v="141" dt="2023-10-12T07:46:57.029"/>
    <p1510:client id="{C148A586-AB37-41B1-89C0-71E9CFB65A74}" v="61" dt="2022-10-14T13:15:52.823"/>
    <p1510:client id="{CA4AAE65-3B81-9853-76FB-191179C3D069}" v="44" dt="2022-11-04T11:58:52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B Main" userId="S::bmain@priorparkschools.com::140cec6c-2a83-4033-901a-4a7f458d1b92" providerId="AD" clId="Web-{B8795568-BF30-026B-E0C6-4E6AD39EA16F}"/>
    <pc:docChg chg="addSld modSld sldOrd">
      <pc:chgData name="Ms B Main" userId="S::bmain@priorparkschools.com::140cec6c-2a83-4033-901a-4a7f458d1b92" providerId="AD" clId="Web-{B8795568-BF30-026B-E0C6-4E6AD39EA16F}" dt="2022-05-18T09:55:42.831" v="12"/>
      <pc:docMkLst>
        <pc:docMk/>
      </pc:docMkLst>
      <pc:sldChg chg="addSp delSp modSp new">
        <pc:chgData name="Ms B Main" userId="S::bmain@priorparkschools.com::140cec6c-2a83-4033-901a-4a7f458d1b92" providerId="AD" clId="Web-{B8795568-BF30-026B-E0C6-4E6AD39EA16F}" dt="2022-05-18T09:54:35.487" v="9" actId="20577"/>
        <pc:sldMkLst>
          <pc:docMk/>
          <pc:sldMk cId="69999612" sldId="367"/>
        </pc:sldMkLst>
        <pc:spChg chg="mod">
          <ac:chgData name="Ms B Main" userId="S::bmain@priorparkschools.com::140cec6c-2a83-4033-901a-4a7f458d1b92" providerId="AD" clId="Web-{B8795568-BF30-026B-E0C6-4E6AD39EA16F}" dt="2022-05-18T09:54:35.487" v="9" actId="20577"/>
          <ac:spMkLst>
            <pc:docMk/>
            <pc:sldMk cId="69999612" sldId="367"/>
            <ac:spMk id="2" creationId="{DAC844D1-FE00-2EE0-D888-8EB2BCF7048E}"/>
          </ac:spMkLst>
        </pc:spChg>
        <pc:spChg chg="del">
          <ac:chgData name="Ms B Main" userId="S::bmain@priorparkschools.com::140cec6c-2a83-4033-901a-4a7f458d1b92" providerId="AD" clId="Web-{B8795568-BF30-026B-E0C6-4E6AD39EA16F}" dt="2022-05-18T09:54:23.549" v="5"/>
          <ac:spMkLst>
            <pc:docMk/>
            <pc:sldMk cId="69999612" sldId="367"/>
            <ac:spMk id="3" creationId="{D8C0D076-CF88-78E7-68D5-3B45D2259129}"/>
          </ac:spMkLst>
        </pc:spChg>
        <pc:picChg chg="add mod ord">
          <ac:chgData name="Ms B Main" userId="S::bmain@priorparkschools.com::140cec6c-2a83-4033-901a-4a7f458d1b92" providerId="AD" clId="Web-{B8795568-BF30-026B-E0C6-4E6AD39EA16F}" dt="2022-05-18T09:54:23.549" v="5"/>
          <ac:picMkLst>
            <pc:docMk/>
            <pc:sldMk cId="69999612" sldId="367"/>
            <ac:picMk id="4" creationId="{B11CA745-35CE-53C6-2511-374AB62D623D}"/>
          </ac:picMkLst>
        </pc:picChg>
      </pc:sldChg>
      <pc:sldChg chg="addSp delSp modSp new ord">
        <pc:chgData name="Ms B Main" userId="S::bmain@priorparkschools.com::140cec6c-2a83-4033-901a-4a7f458d1b92" providerId="AD" clId="Web-{B8795568-BF30-026B-E0C6-4E6AD39EA16F}" dt="2022-05-18T09:55:42.831" v="12"/>
        <pc:sldMkLst>
          <pc:docMk/>
          <pc:sldMk cId="1867527387" sldId="368"/>
        </pc:sldMkLst>
        <pc:spChg chg="del">
          <ac:chgData name="Ms B Main" userId="S::bmain@priorparkschools.com::140cec6c-2a83-4033-901a-4a7f458d1b92" providerId="AD" clId="Web-{B8795568-BF30-026B-E0C6-4E6AD39EA16F}" dt="2022-05-18T09:55:17.831" v="11"/>
          <ac:spMkLst>
            <pc:docMk/>
            <pc:sldMk cId="1867527387" sldId="368"/>
            <ac:spMk id="3" creationId="{8186D6D9-5BD5-E4DA-C626-D53FF362C786}"/>
          </ac:spMkLst>
        </pc:spChg>
        <pc:picChg chg="add mod ord">
          <ac:chgData name="Ms B Main" userId="S::bmain@priorparkschools.com::140cec6c-2a83-4033-901a-4a7f458d1b92" providerId="AD" clId="Web-{B8795568-BF30-026B-E0C6-4E6AD39EA16F}" dt="2022-05-18T09:55:17.831" v="11"/>
          <ac:picMkLst>
            <pc:docMk/>
            <pc:sldMk cId="1867527387" sldId="368"/>
            <ac:picMk id="4" creationId="{5C9D5739-4B11-6926-4F2F-AF58D42F7206}"/>
          </ac:picMkLst>
        </pc:picChg>
      </pc:sldChg>
    </pc:docChg>
  </pc:docChgLst>
  <pc:docChgLst>
    <pc:chgData name="Miss B Main" userId="S::bmain@priorparkschools.com::140cec6c-2a83-4033-901a-4a7f458d1b92" providerId="AD" clId="Web-{7AB79DF9-536D-4934-BCC5-C1C9B6390D5E}"/>
    <pc:docChg chg="addSld modSld">
      <pc:chgData name="Miss B Main" userId="S::bmain@priorparkschools.com::140cec6c-2a83-4033-901a-4a7f458d1b92" providerId="AD" clId="Web-{7AB79DF9-536D-4934-BCC5-C1C9B6390D5E}" dt="2023-10-12T07:46:57.029" v="139" actId="20577"/>
      <pc:docMkLst>
        <pc:docMk/>
      </pc:docMkLst>
      <pc:sldChg chg="modSp new">
        <pc:chgData name="Miss B Main" userId="S::bmain@priorparkschools.com::140cec6c-2a83-4033-901a-4a7f458d1b92" providerId="AD" clId="Web-{7AB79DF9-536D-4934-BCC5-C1C9B6390D5E}" dt="2023-10-12T07:46:57.029" v="139" actId="20577"/>
        <pc:sldMkLst>
          <pc:docMk/>
          <pc:sldMk cId="2545915413" sldId="393"/>
        </pc:sldMkLst>
        <pc:spChg chg="mod">
          <ac:chgData name="Miss B Main" userId="S::bmain@priorparkschools.com::140cec6c-2a83-4033-901a-4a7f458d1b92" providerId="AD" clId="Web-{7AB79DF9-536D-4934-BCC5-C1C9B6390D5E}" dt="2023-10-12T07:16:52.174" v="5" actId="20577"/>
          <ac:spMkLst>
            <pc:docMk/>
            <pc:sldMk cId="2545915413" sldId="393"/>
            <ac:spMk id="2" creationId="{D070E5FE-E2FC-611D-EEE8-686312CB6BFA}"/>
          </ac:spMkLst>
        </pc:spChg>
        <pc:spChg chg="mod">
          <ac:chgData name="Miss B Main" userId="S::bmain@priorparkschools.com::140cec6c-2a83-4033-901a-4a7f458d1b92" providerId="AD" clId="Web-{7AB79DF9-536D-4934-BCC5-C1C9B6390D5E}" dt="2023-10-12T07:46:57.029" v="139" actId="20577"/>
          <ac:spMkLst>
            <pc:docMk/>
            <pc:sldMk cId="2545915413" sldId="393"/>
            <ac:spMk id="3" creationId="{51B224AB-D58B-6400-C958-C6C75022A9AB}"/>
          </ac:spMkLst>
        </pc:spChg>
      </pc:sldChg>
    </pc:docChg>
  </pc:docChgLst>
  <pc:docChgLst>
    <pc:chgData name="Miss B Main" userId="S::bmain@priorparkschools.com::140cec6c-2a83-4033-901a-4a7f458d1b92" providerId="AD" clId="Web-{087F8211-28C6-D5DF-FD1D-6699B3CF6EAA}"/>
    <pc:docChg chg="addSld modSld">
      <pc:chgData name="Miss B Main" userId="S::bmain@priorparkschools.com::140cec6c-2a83-4033-901a-4a7f458d1b92" providerId="AD" clId="Web-{087F8211-28C6-D5DF-FD1D-6699B3CF6EAA}" dt="2022-08-02T09:46:08.055" v="43"/>
      <pc:docMkLst>
        <pc:docMk/>
      </pc:docMkLst>
      <pc:sldChg chg="addSp delSp modSp new">
        <pc:chgData name="Miss B Main" userId="S::bmain@priorparkschools.com::140cec6c-2a83-4033-901a-4a7f458d1b92" providerId="AD" clId="Web-{087F8211-28C6-D5DF-FD1D-6699B3CF6EAA}" dt="2022-08-02T09:45:42.492" v="28"/>
        <pc:sldMkLst>
          <pc:docMk/>
          <pc:sldMk cId="302427473" sldId="377"/>
        </pc:sldMkLst>
        <pc:spChg chg="mod">
          <ac:chgData name="Miss B Main" userId="S::bmain@priorparkschools.com::140cec6c-2a83-4033-901a-4a7f458d1b92" providerId="AD" clId="Web-{087F8211-28C6-D5DF-FD1D-6699B3CF6EAA}" dt="2022-08-02T09:45:40.257" v="27" actId="20577"/>
          <ac:spMkLst>
            <pc:docMk/>
            <pc:sldMk cId="302427473" sldId="377"/>
            <ac:spMk id="2" creationId="{2B357C66-E61F-A2F8-0BF2-4D9601BEBD5B}"/>
          </ac:spMkLst>
        </pc:spChg>
        <pc:spChg chg="del">
          <ac:chgData name="Miss B Main" userId="S::bmain@priorparkschools.com::140cec6c-2a83-4033-901a-4a7f458d1b92" providerId="AD" clId="Web-{087F8211-28C6-D5DF-FD1D-6699B3CF6EAA}" dt="2022-08-02T09:45:42.492" v="28"/>
          <ac:spMkLst>
            <pc:docMk/>
            <pc:sldMk cId="302427473" sldId="377"/>
            <ac:spMk id="3" creationId="{03E0F408-A491-C3D0-483D-02BE288CE535}"/>
          </ac:spMkLst>
        </pc:spChg>
        <pc:picChg chg="add mod ord">
          <ac:chgData name="Miss B Main" userId="S::bmain@priorparkschools.com::140cec6c-2a83-4033-901a-4a7f458d1b92" providerId="AD" clId="Web-{087F8211-28C6-D5DF-FD1D-6699B3CF6EAA}" dt="2022-08-02T09:45:42.492" v="28"/>
          <ac:picMkLst>
            <pc:docMk/>
            <pc:sldMk cId="302427473" sldId="377"/>
            <ac:picMk id="4" creationId="{20683F58-4392-6EB8-50CA-7D3F5117DE4D}"/>
          </ac:picMkLst>
        </pc:picChg>
      </pc:sldChg>
      <pc:sldChg chg="addSp delSp modSp new">
        <pc:chgData name="Miss B Main" userId="S::bmain@priorparkschools.com::140cec6c-2a83-4033-901a-4a7f458d1b92" providerId="AD" clId="Web-{087F8211-28C6-D5DF-FD1D-6699B3CF6EAA}" dt="2022-08-02T09:46:08.055" v="43"/>
        <pc:sldMkLst>
          <pc:docMk/>
          <pc:sldMk cId="2942662815" sldId="378"/>
        </pc:sldMkLst>
        <pc:spChg chg="mod">
          <ac:chgData name="Miss B Main" userId="S::bmain@priorparkschools.com::140cec6c-2a83-4033-901a-4a7f458d1b92" providerId="AD" clId="Web-{087F8211-28C6-D5DF-FD1D-6699B3CF6EAA}" dt="2022-08-02T09:46:05.633" v="42" actId="20577"/>
          <ac:spMkLst>
            <pc:docMk/>
            <pc:sldMk cId="2942662815" sldId="378"/>
            <ac:spMk id="2" creationId="{4FB3E586-8BC7-3EE6-7968-16563C48328E}"/>
          </ac:spMkLst>
        </pc:spChg>
        <pc:spChg chg="del">
          <ac:chgData name="Miss B Main" userId="S::bmain@priorparkschools.com::140cec6c-2a83-4033-901a-4a7f458d1b92" providerId="AD" clId="Web-{087F8211-28C6-D5DF-FD1D-6699B3CF6EAA}" dt="2022-08-02T09:46:08.055" v="43"/>
          <ac:spMkLst>
            <pc:docMk/>
            <pc:sldMk cId="2942662815" sldId="378"/>
            <ac:spMk id="3" creationId="{6D9B37FD-C802-0D5C-C735-F38C12227D95}"/>
          </ac:spMkLst>
        </pc:spChg>
        <pc:picChg chg="add mod ord">
          <ac:chgData name="Miss B Main" userId="S::bmain@priorparkschools.com::140cec6c-2a83-4033-901a-4a7f458d1b92" providerId="AD" clId="Web-{087F8211-28C6-D5DF-FD1D-6699B3CF6EAA}" dt="2022-08-02T09:46:08.055" v="43"/>
          <ac:picMkLst>
            <pc:docMk/>
            <pc:sldMk cId="2942662815" sldId="378"/>
            <ac:picMk id="4" creationId="{9BD4D33A-B481-5D7A-2487-CA34EED8D7D9}"/>
          </ac:picMkLst>
        </pc:picChg>
      </pc:sldChg>
    </pc:docChg>
  </pc:docChgLst>
  <pc:docChgLst>
    <pc:chgData name="Ms B Main" userId="S::bmain@priorparkschools.com::140cec6c-2a83-4033-901a-4a7f458d1b92" providerId="AD" clId="Web-{CFC0D16A-F6EC-70A9-AFAB-42497C118D5B}"/>
    <pc:docChg chg="addSld">
      <pc:chgData name="Ms B Main" userId="S::bmain@priorparkschools.com::140cec6c-2a83-4033-901a-4a7f458d1b92" providerId="AD" clId="Web-{CFC0D16A-F6EC-70A9-AFAB-42497C118D5B}" dt="2022-04-27T07:26:58.243" v="2"/>
      <pc:docMkLst>
        <pc:docMk/>
      </pc:docMkLst>
      <pc:sldChg chg="add">
        <pc:chgData name="Ms B Main" userId="S::bmain@priorparkschools.com::140cec6c-2a83-4033-901a-4a7f458d1b92" providerId="AD" clId="Web-{CFC0D16A-F6EC-70A9-AFAB-42497C118D5B}" dt="2022-04-27T07:26:32.836" v="0"/>
        <pc:sldMkLst>
          <pc:docMk/>
          <pc:sldMk cId="2683331266" sldId="357"/>
        </pc:sldMkLst>
      </pc:sldChg>
      <pc:sldChg chg="add">
        <pc:chgData name="Ms B Main" userId="S::bmain@priorparkschools.com::140cec6c-2a83-4033-901a-4a7f458d1b92" providerId="AD" clId="Web-{CFC0D16A-F6EC-70A9-AFAB-42497C118D5B}" dt="2022-04-27T07:26:39.133" v="1"/>
        <pc:sldMkLst>
          <pc:docMk/>
          <pc:sldMk cId="3836804276" sldId="358"/>
        </pc:sldMkLst>
      </pc:sldChg>
      <pc:sldChg chg="add">
        <pc:chgData name="Ms B Main" userId="S::bmain@priorparkschools.com::140cec6c-2a83-4033-901a-4a7f458d1b92" providerId="AD" clId="Web-{CFC0D16A-F6EC-70A9-AFAB-42497C118D5B}" dt="2022-04-27T07:26:58.243" v="2"/>
        <pc:sldMkLst>
          <pc:docMk/>
          <pc:sldMk cId="1709517703" sldId="359"/>
        </pc:sldMkLst>
      </pc:sldChg>
    </pc:docChg>
  </pc:docChgLst>
  <pc:docChgLst>
    <pc:chgData name="Miss B Main" userId="S::bmain@priorparkschools.com::140cec6c-2a83-4033-901a-4a7f458d1b92" providerId="AD" clId="Web-{350805D9-D03F-8D9F-7E17-DCC523BAE2FA}"/>
    <pc:docChg chg="addSld modSld sldOrd">
      <pc:chgData name="Miss B Main" userId="S::bmain@priorparkschools.com::140cec6c-2a83-4033-901a-4a7f458d1b92" providerId="AD" clId="Web-{350805D9-D03F-8D9F-7E17-DCC523BAE2FA}" dt="2023-10-19T09:19:08.429" v="65" actId="1076"/>
      <pc:docMkLst>
        <pc:docMk/>
      </pc:docMkLst>
      <pc:sldChg chg="addSp modSp">
        <pc:chgData name="Miss B Main" userId="S::bmain@priorparkschools.com::140cec6c-2a83-4033-901a-4a7f458d1b92" providerId="AD" clId="Web-{350805D9-D03F-8D9F-7E17-DCC523BAE2FA}" dt="2023-10-19T09:12:27.803" v="32" actId="1076"/>
        <pc:sldMkLst>
          <pc:docMk/>
          <pc:sldMk cId="1697621779" sldId="265"/>
        </pc:sldMkLst>
        <pc:picChg chg="add mod">
          <ac:chgData name="Miss B Main" userId="S::bmain@priorparkschools.com::140cec6c-2a83-4033-901a-4a7f458d1b92" providerId="AD" clId="Web-{350805D9-D03F-8D9F-7E17-DCC523BAE2FA}" dt="2023-10-19T09:12:27.803" v="32" actId="1076"/>
          <ac:picMkLst>
            <pc:docMk/>
            <pc:sldMk cId="1697621779" sldId="265"/>
            <ac:picMk id="3" creationId="{CCA5BF9E-C010-ACC0-7E46-053DAE7C35D6}"/>
          </ac:picMkLst>
        </pc:picChg>
        <pc:picChg chg="mod">
          <ac:chgData name="Miss B Main" userId="S::bmain@priorparkschools.com::140cec6c-2a83-4033-901a-4a7f458d1b92" providerId="AD" clId="Web-{350805D9-D03F-8D9F-7E17-DCC523BAE2FA}" dt="2023-10-19T09:12:06.568" v="30" actId="14100"/>
          <ac:picMkLst>
            <pc:docMk/>
            <pc:sldMk cId="1697621779" sldId="265"/>
            <ac:picMk id="2068" creationId="{75CEBBF6-220E-4A60-A81E-67B3F0D780A8}"/>
          </ac:picMkLst>
        </pc:picChg>
      </pc:sldChg>
      <pc:sldChg chg="modSp ord">
        <pc:chgData name="Miss B Main" userId="S::bmain@priorparkschools.com::140cec6c-2a83-4033-901a-4a7f458d1b92" providerId="AD" clId="Web-{350805D9-D03F-8D9F-7E17-DCC523BAE2FA}" dt="2023-10-19T09:08:49.279" v="6" actId="1076"/>
        <pc:sldMkLst>
          <pc:docMk/>
          <pc:sldMk cId="2220528180" sldId="388"/>
        </pc:sldMkLst>
        <pc:spChg chg="mod">
          <ac:chgData name="Miss B Main" userId="S::bmain@priorparkschools.com::140cec6c-2a83-4033-901a-4a7f458d1b92" providerId="AD" clId="Web-{350805D9-D03F-8D9F-7E17-DCC523BAE2FA}" dt="2023-10-19T09:08:49.279" v="6" actId="1076"/>
          <ac:spMkLst>
            <pc:docMk/>
            <pc:sldMk cId="2220528180" sldId="388"/>
            <ac:spMk id="3" creationId="{1BC1530F-2167-EE0C-D50C-60886FF9ABA6}"/>
          </ac:spMkLst>
        </pc:spChg>
      </pc:sldChg>
      <pc:sldChg chg="addSp delSp modSp add replId">
        <pc:chgData name="Miss B Main" userId="S::bmain@priorparkschools.com::140cec6c-2a83-4033-901a-4a7f458d1b92" providerId="AD" clId="Web-{350805D9-D03F-8D9F-7E17-DCC523BAE2FA}" dt="2023-10-19T09:19:08.429" v="65" actId="1076"/>
        <pc:sldMkLst>
          <pc:docMk/>
          <pc:sldMk cId="3434024447" sldId="394"/>
        </pc:sldMkLst>
        <pc:spChg chg="del">
          <ac:chgData name="Miss B Main" userId="S::bmain@priorparkschools.com::140cec6c-2a83-4033-901a-4a7f458d1b92" providerId="AD" clId="Web-{350805D9-D03F-8D9F-7E17-DCC523BAE2FA}" dt="2023-10-19T09:09:04.372" v="8"/>
          <ac:spMkLst>
            <pc:docMk/>
            <pc:sldMk cId="3434024447" sldId="394"/>
            <ac:spMk id="2" creationId="{654AD978-1C1A-45B5-89E0-1E78BA738075}"/>
          </ac:spMkLst>
        </pc:spChg>
        <pc:spChg chg="add mod">
          <ac:chgData name="Miss B Main" userId="S::bmain@priorparkschools.com::140cec6c-2a83-4033-901a-4a7f458d1b92" providerId="AD" clId="Web-{350805D9-D03F-8D9F-7E17-DCC523BAE2FA}" dt="2023-10-19T09:18:09.473" v="53" actId="14100"/>
          <ac:spMkLst>
            <pc:docMk/>
            <pc:sldMk cId="3434024447" sldId="394"/>
            <ac:spMk id="4" creationId="{0B9367B5-289C-945A-7981-1A41AE5F5E12}"/>
          </ac:spMkLst>
        </pc:spChg>
        <pc:spChg chg="del">
          <ac:chgData name="Miss B Main" userId="S::bmain@priorparkschools.com::140cec6c-2a83-4033-901a-4a7f458d1b92" providerId="AD" clId="Web-{350805D9-D03F-8D9F-7E17-DCC523BAE2FA}" dt="2023-10-19T09:09:07.326" v="9"/>
          <ac:spMkLst>
            <pc:docMk/>
            <pc:sldMk cId="3434024447" sldId="394"/>
            <ac:spMk id="9" creationId="{74F2A516-A097-4B36-B5AE-77873CFA35B1}"/>
          </ac:spMkLst>
        </pc:spChg>
        <pc:spChg chg="del">
          <ac:chgData name="Miss B Main" userId="S::bmain@priorparkschools.com::140cec6c-2a83-4033-901a-4a7f458d1b92" providerId="AD" clId="Web-{350805D9-D03F-8D9F-7E17-DCC523BAE2FA}" dt="2023-10-19T09:09:08.638" v="10"/>
          <ac:spMkLst>
            <pc:docMk/>
            <pc:sldMk cId="3434024447" sldId="394"/>
            <ac:spMk id="12" creationId="{F45F9562-86BA-41ED-A3F2-D861E7E0E1F9}"/>
          </ac:spMkLst>
        </pc:spChg>
        <pc:picChg chg="add mod">
          <ac:chgData name="Miss B Main" userId="S::bmain@priorparkschools.com::140cec6c-2a83-4033-901a-4a7f458d1b92" providerId="AD" clId="Web-{350805D9-D03F-8D9F-7E17-DCC523BAE2FA}" dt="2023-10-19T09:16:09.593" v="47" actId="1076"/>
          <ac:picMkLst>
            <pc:docMk/>
            <pc:sldMk cId="3434024447" sldId="394"/>
            <ac:picMk id="5" creationId="{0D3A902C-7BBF-D34B-392D-7D30F4C96C9F}"/>
          </ac:picMkLst>
        </pc:picChg>
        <pc:picChg chg="add mod">
          <ac:chgData name="Miss B Main" userId="S::bmain@priorparkschools.com::140cec6c-2a83-4033-901a-4a7f458d1b92" providerId="AD" clId="Web-{350805D9-D03F-8D9F-7E17-DCC523BAE2FA}" dt="2023-10-19T09:16:07.031" v="46" actId="1076"/>
          <ac:picMkLst>
            <pc:docMk/>
            <pc:sldMk cId="3434024447" sldId="394"/>
            <ac:picMk id="7" creationId="{B6D24C8F-41EC-8802-FF6E-38B5EDEEE4A2}"/>
          </ac:picMkLst>
        </pc:picChg>
        <pc:picChg chg="add mod">
          <ac:chgData name="Miss B Main" userId="S::bmain@priorparkschools.com::140cec6c-2a83-4033-901a-4a7f458d1b92" providerId="AD" clId="Web-{350805D9-D03F-8D9F-7E17-DCC523BAE2FA}" dt="2023-10-19T09:18:39.100" v="60" actId="1076"/>
          <ac:picMkLst>
            <pc:docMk/>
            <pc:sldMk cId="3434024447" sldId="394"/>
            <ac:picMk id="8" creationId="{24D09EF7-6FBA-E31A-FFAB-DFE608CFFEC6}"/>
          </ac:picMkLst>
        </pc:picChg>
        <pc:picChg chg="add mod">
          <ac:chgData name="Miss B Main" userId="S::bmain@priorparkschools.com::140cec6c-2a83-4033-901a-4a7f458d1b92" providerId="AD" clId="Web-{350805D9-D03F-8D9F-7E17-DCC523BAE2FA}" dt="2023-10-19T09:19:08.429" v="65" actId="1076"/>
          <ac:picMkLst>
            <pc:docMk/>
            <pc:sldMk cId="3434024447" sldId="394"/>
            <ac:picMk id="10" creationId="{C93CF2E1-0454-3F6F-633E-F6808410E67E}"/>
          </ac:picMkLst>
        </pc:picChg>
        <pc:picChg chg="del mod">
          <ac:chgData name="Miss B Main" userId="S::bmain@priorparkschools.com::140cec6c-2a83-4033-901a-4a7f458d1b92" providerId="AD" clId="Web-{350805D9-D03F-8D9F-7E17-DCC523BAE2FA}" dt="2023-10-19T09:16:04.796" v="45"/>
          <ac:picMkLst>
            <pc:docMk/>
            <pc:sldMk cId="3434024447" sldId="394"/>
            <ac:picMk id="2052" creationId="{41F7F3B5-934A-4D93-9E5C-05803D9F0285}"/>
          </ac:picMkLst>
        </pc:picChg>
        <pc:picChg chg="mod">
          <ac:chgData name="Miss B Main" userId="S::bmain@priorparkschools.com::140cec6c-2a83-4033-901a-4a7f458d1b92" providerId="AD" clId="Web-{350805D9-D03F-8D9F-7E17-DCC523BAE2FA}" dt="2023-10-19T09:18:14.302" v="54" actId="1076"/>
          <ac:picMkLst>
            <pc:docMk/>
            <pc:sldMk cId="3434024447" sldId="394"/>
            <ac:picMk id="2054" creationId="{2E79DD34-B8C9-4924-B8E1-A3261068C3D9}"/>
          </ac:picMkLst>
        </pc:picChg>
        <pc:picChg chg="mod">
          <ac:chgData name="Miss B Main" userId="S::bmain@priorparkschools.com::140cec6c-2a83-4033-901a-4a7f458d1b92" providerId="AD" clId="Web-{350805D9-D03F-8D9F-7E17-DCC523BAE2FA}" dt="2023-10-19T09:17:26.972" v="52" actId="14100"/>
          <ac:picMkLst>
            <pc:docMk/>
            <pc:sldMk cId="3434024447" sldId="394"/>
            <ac:picMk id="2056" creationId="{5A0E4180-DD19-4B87-80AC-07F673B93A9C}"/>
          </ac:picMkLst>
        </pc:picChg>
        <pc:picChg chg="mod">
          <ac:chgData name="Miss B Main" userId="S::bmain@priorparkschools.com::140cec6c-2a83-4033-901a-4a7f458d1b92" providerId="AD" clId="Web-{350805D9-D03F-8D9F-7E17-DCC523BAE2FA}" dt="2023-10-19T09:18:22.693" v="56" actId="1076"/>
          <ac:picMkLst>
            <pc:docMk/>
            <pc:sldMk cId="3434024447" sldId="394"/>
            <ac:picMk id="2058" creationId="{6646781E-1228-44E5-9551-67A183EA2DEB}"/>
          </ac:picMkLst>
        </pc:picChg>
        <pc:picChg chg="del">
          <ac:chgData name="Miss B Main" userId="S::bmain@priorparkschools.com::140cec6c-2a83-4033-901a-4a7f458d1b92" providerId="AD" clId="Web-{350805D9-D03F-8D9F-7E17-DCC523BAE2FA}" dt="2023-10-19T09:15:10.700" v="42"/>
          <ac:picMkLst>
            <pc:docMk/>
            <pc:sldMk cId="3434024447" sldId="394"/>
            <ac:picMk id="2060" creationId="{09475FD5-E851-4407-AA08-E96E0E2AEBAC}"/>
          </ac:picMkLst>
        </pc:picChg>
        <pc:picChg chg="mod">
          <ac:chgData name="Miss B Main" userId="S::bmain@priorparkschools.com::140cec6c-2a83-4033-901a-4a7f458d1b92" providerId="AD" clId="Web-{350805D9-D03F-8D9F-7E17-DCC523BAE2FA}" dt="2023-10-19T09:18:31.177" v="57" actId="1076"/>
          <ac:picMkLst>
            <pc:docMk/>
            <pc:sldMk cId="3434024447" sldId="394"/>
            <ac:picMk id="2062" creationId="{9C4B3986-756B-49E0-99CB-89F62440A356}"/>
          </ac:picMkLst>
        </pc:picChg>
        <pc:picChg chg="del">
          <ac:chgData name="Miss B Main" userId="S::bmain@priorparkschools.com::140cec6c-2a83-4033-901a-4a7f458d1b92" providerId="AD" clId="Web-{350805D9-D03F-8D9F-7E17-DCC523BAE2FA}" dt="2023-10-19T09:14:39.949" v="41"/>
          <ac:picMkLst>
            <pc:docMk/>
            <pc:sldMk cId="3434024447" sldId="394"/>
            <ac:picMk id="2064" creationId="{94E57A8F-084A-4F7F-98A0-C8E105945D6C}"/>
          </ac:picMkLst>
        </pc:picChg>
        <pc:picChg chg="mod">
          <ac:chgData name="Miss B Main" userId="S::bmain@priorparkschools.com::140cec6c-2a83-4033-901a-4a7f458d1b92" providerId="AD" clId="Web-{350805D9-D03F-8D9F-7E17-DCC523BAE2FA}" dt="2023-10-19T09:19:05.085" v="64" actId="1076"/>
          <ac:picMkLst>
            <pc:docMk/>
            <pc:sldMk cId="3434024447" sldId="394"/>
            <ac:picMk id="2066" creationId="{5EC5A53D-7721-47DD-8E0C-EB4842A7568E}"/>
          </ac:picMkLst>
        </pc:picChg>
        <pc:picChg chg="del">
          <ac:chgData name="Miss B Main" userId="S::bmain@priorparkschools.com::140cec6c-2a83-4033-901a-4a7f458d1b92" providerId="AD" clId="Web-{350805D9-D03F-8D9F-7E17-DCC523BAE2FA}" dt="2023-10-19T09:17:15.784" v="50"/>
          <ac:picMkLst>
            <pc:docMk/>
            <pc:sldMk cId="3434024447" sldId="394"/>
            <ac:picMk id="2068" creationId="{75CEBBF6-220E-4A60-A81E-67B3F0D780A8}"/>
          </ac:picMkLst>
        </pc:picChg>
      </pc:sldChg>
    </pc:docChg>
  </pc:docChgLst>
  <pc:docChgLst>
    <pc:chgData name="Miss B Main" userId="S::bmain@priorparkschools.com::140cec6c-2a83-4033-901a-4a7f458d1b92" providerId="AD" clId="Web-{AD8988B8-8239-DD7C-056A-1C2BDABC32C3}"/>
    <pc:docChg chg="addSld modSld">
      <pc:chgData name="Miss B Main" userId="S::bmain@priorparkschools.com::140cec6c-2a83-4033-901a-4a7f458d1b92" providerId="AD" clId="Web-{AD8988B8-8239-DD7C-056A-1C2BDABC32C3}" dt="2022-08-02T10:42:03.110" v="112" actId="20577"/>
      <pc:docMkLst>
        <pc:docMk/>
      </pc:docMkLst>
      <pc:sldChg chg="modSp">
        <pc:chgData name="Miss B Main" userId="S::bmain@priorparkschools.com::140cec6c-2a83-4033-901a-4a7f458d1b92" providerId="AD" clId="Web-{AD8988B8-8239-DD7C-056A-1C2BDABC32C3}" dt="2022-08-02T10:40:29.123" v="52" actId="20577"/>
        <pc:sldMkLst>
          <pc:docMk/>
          <pc:sldMk cId="3630511056" sldId="371"/>
        </pc:sldMkLst>
        <pc:spChg chg="mod">
          <ac:chgData name="Miss B Main" userId="S::bmain@priorparkschools.com::140cec6c-2a83-4033-901a-4a7f458d1b92" providerId="AD" clId="Web-{AD8988B8-8239-DD7C-056A-1C2BDABC32C3}" dt="2022-08-02T10:40:29.123" v="52" actId="20577"/>
          <ac:spMkLst>
            <pc:docMk/>
            <pc:sldMk cId="3630511056" sldId="371"/>
            <ac:spMk id="3" creationId="{DC029C9D-AF9C-9A1F-0362-F9B6EE82A869}"/>
          </ac:spMkLst>
        </pc:spChg>
      </pc:sldChg>
      <pc:sldChg chg="addSp modSp new">
        <pc:chgData name="Miss B Main" userId="S::bmain@priorparkschools.com::140cec6c-2a83-4033-901a-4a7f458d1b92" providerId="AD" clId="Web-{AD8988B8-8239-DD7C-056A-1C2BDABC32C3}" dt="2022-08-02T10:42:03.110" v="112" actId="20577"/>
        <pc:sldMkLst>
          <pc:docMk/>
          <pc:sldMk cId="1004439425" sldId="379"/>
        </pc:sldMkLst>
        <pc:spChg chg="mod">
          <ac:chgData name="Miss B Main" userId="S::bmain@priorparkschools.com::140cec6c-2a83-4033-901a-4a7f458d1b92" providerId="AD" clId="Web-{AD8988B8-8239-DD7C-056A-1C2BDABC32C3}" dt="2022-08-02T10:42:03.110" v="112" actId="20577"/>
          <ac:spMkLst>
            <pc:docMk/>
            <pc:sldMk cId="1004439425" sldId="379"/>
            <ac:spMk id="2" creationId="{DA5C9ED1-72F1-4201-4937-D2DF6E99A020}"/>
          </ac:spMkLst>
        </pc:spChg>
        <pc:spChg chg="mod">
          <ac:chgData name="Miss B Main" userId="S::bmain@priorparkschools.com::140cec6c-2a83-4033-901a-4a7f458d1b92" providerId="AD" clId="Web-{AD8988B8-8239-DD7C-056A-1C2BDABC32C3}" dt="2022-08-02T10:41:18.031" v="70" actId="14100"/>
          <ac:spMkLst>
            <pc:docMk/>
            <pc:sldMk cId="1004439425" sldId="379"/>
            <ac:spMk id="3" creationId="{9F0646AB-6F6A-002F-2E09-01EB9CFCBBA2}"/>
          </ac:spMkLst>
        </pc:spChg>
        <pc:spChg chg="add mod">
          <ac:chgData name="Miss B Main" userId="S::bmain@priorparkschools.com::140cec6c-2a83-4033-901a-4a7f458d1b92" providerId="AD" clId="Web-{AD8988B8-8239-DD7C-056A-1C2BDABC32C3}" dt="2022-08-02T10:41:44.328" v="91" actId="20577"/>
          <ac:spMkLst>
            <pc:docMk/>
            <pc:sldMk cId="1004439425" sldId="379"/>
            <ac:spMk id="5" creationId="{F71567E2-D10B-BFC1-99A0-159724886A83}"/>
          </ac:spMkLst>
        </pc:spChg>
      </pc:sldChg>
      <pc:sldChg chg="modSp new">
        <pc:chgData name="Miss B Main" userId="S::bmain@priorparkschools.com::140cec6c-2a83-4033-901a-4a7f458d1b92" providerId="AD" clId="Web-{AD8988B8-8239-DD7C-056A-1C2BDABC32C3}" dt="2022-08-02T10:38:35.620" v="26" actId="20577"/>
        <pc:sldMkLst>
          <pc:docMk/>
          <pc:sldMk cId="3068349753" sldId="380"/>
        </pc:sldMkLst>
        <pc:spChg chg="mod">
          <ac:chgData name="Miss B Main" userId="S::bmain@priorparkschools.com::140cec6c-2a83-4033-901a-4a7f458d1b92" providerId="AD" clId="Web-{AD8988B8-8239-DD7C-056A-1C2BDABC32C3}" dt="2022-08-02T10:38:35.620" v="26" actId="20577"/>
          <ac:spMkLst>
            <pc:docMk/>
            <pc:sldMk cId="3068349753" sldId="380"/>
            <ac:spMk id="2" creationId="{B95EA144-C5E0-1C63-8598-16DB4BF0C05D}"/>
          </ac:spMkLst>
        </pc:spChg>
      </pc:sldChg>
      <pc:sldChg chg="modSp new">
        <pc:chgData name="Miss B Main" userId="S::bmain@priorparkschools.com::140cec6c-2a83-4033-901a-4a7f458d1b92" providerId="AD" clId="Web-{AD8988B8-8239-DD7C-056A-1C2BDABC32C3}" dt="2022-08-02T10:39:43.341" v="40" actId="20577"/>
        <pc:sldMkLst>
          <pc:docMk/>
          <pc:sldMk cId="3158697266" sldId="381"/>
        </pc:sldMkLst>
        <pc:spChg chg="mod">
          <ac:chgData name="Miss B Main" userId="S::bmain@priorparkschools.com::140cec6c-2a83-4033-901a-4a7f458d1b92" providerId="AD" clId="Web-{AD8988B8-8239-DD7C-056A-1C2BDABC32C3}" dt="2022-08-02T10:39:25.418" v="36" actId="20577"/>
          <ac:spMkLst>
            <pc:docMk/>
            <pc:sldMk cId="3158697266" sldId="381"/>
            <ac:spMk id="2" creationId="{CB9E8288-DF34-9E3E-2871-EE2A976497B2}"/>
          </ac:spMkLst>
        </pc:spChg>
        <pc:spChg chg="mod">
          <ac:chgData name="Miss B Main" userId="S::bmain@priorparkschools.com::140cec6c-2a83-4033-901a-4a7f458d1b92" providerId="AD" clId="Web-{AD8988B8-8239-DD7C-056A-1C2BDABC32C3}" dt="2022-08-02T10:39:43.341" v="40" actId="20577"/>
          <ac:spMkLst>
            <pc:docMk/>
            <pc:sldMk cId="3158697266" sldId="381"/>
            <ac:spMk id="3" creationId="{F1F70A1A-8FAB-624C-5327-5EAC9AB0E9EF}"/>
          </ac:spMkLst>
        </pc:spChg>
      </pc:sldChg>
      <pc:sldChg chg="modSp new">
        <pc:chgData name="Miss B Main" userId="S::bmain@priorparkschools.com::140cec6c-2a83-4033-901a-4a7f458d1b92" providerId="AD" clId="Web-{AD8988B8-8239-DD7C-056A-1C2BDABC32C3}" dt="2022-08-02T10:40:55.639" v="69" actId="20577"/>
        <pc:sldMkLst>
          <pc:docMk/>
          <pc:sldMk cId="1644474431" sldId="382"/>
        </pc:sldMkLst>
        <pc:spChg chg="mod">
          <ac:chgData name="Miss B Main" userId="S::bmain@priorparkschools.com::140cec6c-2a83-4033-901a-4a7f458d1b92" providerId="AD" clId="Web-{AD8988B8-8239-DD7C-056A-1C2BDABC32C3}" dt="2022-08-02T10:40:55.639" v="69" actId="20577"/>
          <ac:spMkLst>
            <pc:docMk/>
            <pc:sldMk cId="1644474431" sldId="382"/>
            <ac:spMk id="3" creationId="{7CB6D345-3DCB-B288-DFF5-A66AB2F99FFA}"/>
          </ac:spMkLst>
        </pc:spChg>
      </pc:sldChg>
    </pc:docChg>
  </pc:docChgLst>
  <pc:docChgLst>
    <pc:chgData name="Ms B Main" userId="S::bmain@priorparkschools.com::140cec6c-2a83-4033-901a-4a7f458d1b92" providerId="AD" clId="Web-{CE847628-1FE0-4CB4-9707-6D2B9047F973}"/>
    <pc:docChg chg="addSld modSld">
      <pc:chgData name="Ms B Main" userId="S::bmain@priorparkschools.com::140cec6c-2a83-4033-901a-4a7f458d1b92" providerId="AD" clId="Web-{CE847628-1FE0-4CB4-9707-6D2B9047F973}" dt="2021-09-04T18:35:26.149" v="129" actId="20577"/>
      <pc:docMkLst>
        <pc:docMk/>
      </pc:docMkLst>
      <pc:sldChg chg="modSp">
        <pc:chgData name="Ms B Main" userId="S::bmain@priorparkschools.com::140cec6c-2a83-4033-901a-4a7f458d1b92" providerId="AD" clId="Web-{CE847628-1FE0-4CB4-9707-6D2B9047F973}" dt="2021-09-04T18:30:26.940" v="1" actId="20577"/>
        <pc:sldMkLst>
          <pc:docMk/>
          <pc:sldMk cId="109857222" sldId="256"/>
        </pc:sldMkLst>
        <pc:spChg chg="mod">
          <ac:chgData name="Ms B Main" userId="S::bmain@priorparkschools.com::140cec6c-2a83-4033-901a-4a7f458d1b92" providerId="AD" clId="Web-{CE847628-1FE0-4CB4-9707-6D2B9047F973}" dt="2021-09-04T18:30:26.940" v="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Ms B Main" userId="S::bmain@priorparkschools.com::140cec6c-2a83-4033-901a-4a7f458d1b92" providerId="AD" clId="Web-{CE847628-1FE0-4CB4-9707-6D2B9047F973}" dt="2021-09-04T18:30:41.737" v="8" actId="20577"/>
        <pc:sldMkLst>
          <pc:docMk/>
          <pc:sldMk cId="793709731" sldId="257"/>
        </pc:sldMkLst>
        <pc:spChg chg="mod">
          <ac:chgData name="Ms B Main" userId="S::bmain@priorparkschools.com::140cec6c-2a83-4033-901a-4a7f458d1b92" providerId="AD" clId="Web-{CE847628-1FE0-4CB4-9707-6D2B9047F973}" dt="2021-09-04T18:30:41.737" v="8" actId="20577"/>
          <ac:spMkLst>
            <pc:docMk/>
            <pc:sldMk cId="793709731" sldId="257"/>
            <ac:spMk id="2" creationId="{D70D546F-A605-4263-80CD-1F8596963F37}"/>
          </ac:spMkLst>
        </pc:spChg>
      </pc:sldChg>
      <pc:sldChg chg="modSp add replId">
        <pc:chgData name="Ms B Main" userId="S::bmain@priorparkschools.com::140cec6c-2a83-4033-901a-4a7f458d1b92" providerId="AD" clId="Web-{CE847628-1FE0-4CB4-9707-6D2B9047F973}" dt="2021-09-04T18:31:45.098" v="61" actId="20577"/>
        <pc:sldMkLst>
          <pc:docMk/>
          <pc:sldMk cId="3434527625" sldId="258"/>
        </pc:sldMkLst>
        <pc:spChg chg="mod">
          <ac:chgData name="Ms B Main" userId="S::bmain@priorparkschools.com::140cec6c-2a83-4033-901a-4a7f458d1b92" providerId="AD" clId="Web-{CE847628-1FE0-4CB4-9707-6D2B9047F973}" dt="2021-09-04T18:30:52.675" v="23" actId="20577"/>
          <ac:spMkLst>
            <pc:docMk/>
            <pc:sldMk cId="3434527625" sldId="258"/>
            <ac:spMk id="2" creationId="{D70D546F-A605-4263-80CD-1F8596963F37}"/>
          </ac:spMkLst>
        </pc:spChg>
        <pc:spChg chg="mod">
          <ac:chgData name="Ms B Main" userId="S::bmain@priorparkschools.com::140cec6c-2a83-4033-901a-4a7f458d1b92" providerId="AD" clId="Web-{CE847628-1FE0-4CB4-9707-6D2B9047F973}" dt="2021-09-04T18:31:45.098" v="61" actId="20577"/>
          <ac:spMkLst>
            <pc:docMk/>
            <pc:sldMk cId="3434527625" sldId="258"/>
            <ac:spMk id="3" creationId="{EC311C2E-4992-4E4E-BA40-DFD09603D0D5}"/>
          </ac:spMkLst>
        </pc:spChg>
      </pc:sldChg>
      <pc:sldChg chg="new">
        <pc:chgData name="Ms B Main" userId="S::bmain@priorparkschools.com::140cec6c-2a83-4033-901a-4a7f458d1b92" providerId="AD" clId="Web-{CE847628-1FE0-4CB4-9707-6D2B9047F973}" dt="2021-09-04T18:32:33.380" v="62"/>
        <pc:sldMkLst>
          <pc:docMk/>
          <pc:sldMk cId="2880541847" sldId="259"/>
        </pc:sldMkLst>
      </pc:sldChg>
      <pc:sldChg chg="modSp add replId">
        <pc:chgData name="Ms B Main" userId="S::bmain@priorparkschools.com::140cec6c-2a83-4033-901a-4a7f458d1b92" providerId="AD" clId="Web-{CE847628-1FE0-4CB4-9707-6D2B9047F973}" dt="2021-09-04T18:33:35.631" v="107" actId="20577"/>
        <pc:sldMkLst>
          <pc:docMk/>
          <pc:sldMk cId="1501840523" sldId="260"/>
        </pc:sldMkLst>
        <pc:spChg chg="mod">
          <ac:chgData name="Ms B Main" userId="S::bmain@priorparkschools.com::140cec6c-2a83-4033-901a-4a7f458d1b92" providerId="AD" clId="Web-{CE847628-1FE0-4CB4-9707-6D2B9047F973}" dt="2021-09-04T18:33:05.943" v="72" actId="20577"/>
          <ac:spMkLst>
            <pc:docMk/>
            <pc:sldMk cId="1501840523" sldId="260"/>
            <ac:spMk id="2" creationId="{D70D546F-A605-4263-80CD-1F8596963F37}"/>
          </ac:spMkLst>
        </pc:spChg>
        <pc:spChg chg="mod">
          <ac:chgData name="Ms B Main" userId="S::bmain@priorparkschools.com::140cec6c-2a83-4033-901a-4a7f458d1b92" providerId="AD" clId="Web-{CE847628-1FE0-4CB4-9707-6D2B9047F973}" dt="2021-09-04T18:33:35.631" v="107" actId="20577"/>
          <ac:spMkLst>
            <pc:docMk/>
            <pc:sldMk cId="1501840523" sldId="260"/>
            <ac:spMk id="3" creationId="{EC311C2E-4992-4E4E-BA40-DFD09603D0D5}"/>
          </ac:spMkLst>
        </pc:spChg>
      </pc:sldChg>
      <pc:sldChg chg="modSp add replId">
        <pc:chgData name="Ms B Main" userId="S::bmain@priorparkschools.com::140cec6c-2a83-4033-901a-4a7f458d1b92" providerId="AD" clId="Web-{CE847628-1FE0-4CB4-9707-6D2B9047F973}" dt="2021-09-04T18:35:26.149" v="129" actId="20577"/>
        <pc:sldMkLst>
          <pc:docMk/>
          <pc:sldMk cId="475678287" sldId="261"/>
        </pc:sldMkLst>
        <pc:spChg chg="mod">
          <ac:chgData name="Ms B Main" userId="S::bmain@priorparkschools.com::140cec6c-2a83-4033-901a-4a7f458d1b92" providerId="AD" clId="Web-{CE847628-1FE0-4CB4-9707-6D2B9047F973}" dt="2021-09-04T18:33:26.428" v="93" actId="20577"/>
          <ac:spMkLst>
            <pc:docMk/>
            <pc:sldMk cId="475678287" sldId="261"/>
            <ac:spMk id="2" creationId="{D70D546F-A605-4263-80CD-1F8596963F37}"/>
          </ac:spMkLst>
        </pc:spChg>
        <pc:spChg chg="mod">
          <ac:chgData name="Ms B Main" userId="S::bmain@priorparkschools.com::140cec6c-2a83-4033-901a-4a7f458d1b92" providerId="AD" clId="Web-{CE847628-1FE0-4CB4-9707-6D2B9047F973}" dt="2021-09-04T18:35:26.149" v="129" actId="20577"/>
          <ac:spMkLst>
            <pc:docMk/>
            <pc:sldMk cId="475678287" sldId="261"/>
            <ac:spMk id="3" creationId="{EC311C2E-4992-4E4E-BA40-DFD09603D0D5}"/>
          </ac:spMkLst>
        </pc:spChg>
      </pc:sldChg>
    </pc:docChg>
  </pc:docChgLst>
  <pc:docChgLst>
    <pc:chgData name="Miss B Main" userId="140cec6c-2a83-4033-901a-4a7f458d1b92" providerId="ADAL" clId="{C148A586-AB37-41B1-89C0-71E9CFB65A74}"/>
    <pc:docChg chg="undo custSel addSld delSld modSld">
      <pc:chgData name="Miss B Main" userId="140cec6c-2a83-4033-901a-4a7f458d1b92" providerId="ADAL" clId="{C148A586-AB37-41B1-89C0-71E9CFB65A74}" dt="2022-11-04T10:23:36.790" v="148" actId="47"/>
      <pc:docMkLst>
        <pc:docMk/>
      </pc:docMkLst>
      <pc:sldChg chg="modSp mod">
        <pc:chgData name="Miss B Main" userId="140cec6c-2a83-4033-901a-4a7f458d1b92" providerId="ADAL" clId="{C148A586-AB37-41B1-89C0-71E9CFB65A74}" dt="2022-10-14T13:11:40.214" v="0" actId="13822"/>
        <pc:sldMkLst>
          <pc:docMk/>
          <pc:sldMk cId="3434527625" sldId="258"/>
        </pc:sldMkLst>
        <pc:spChg chg="mod">
          <ac:chgData name="Miss B Main" userId="140cec6c-2a83-4033-901a-4a7f458d1b92" providerId="ADAL" clId="{C148A586-AB37-41B1-89C0-71E9CFB65A74}" dt="2022-10-14T13:11:40.214" v="0" actId="13822"/>
          <ac:spMkLst>
            <pc:docMk/>
            <pc:sldMk cId="3434527625" sldId="258"/>
            <ac:spMk id="2" creationId="{D70D546F-A605-4263-80CD-1F8596963F37}"/>
          </ac:spMkLst>
        </pc:spChg>
      </pc:sldChg>
      <pc:sldChg chg="modSp new mod">
        <pc:chgData name="Miss B Main" userId="140cec6c-2a83-4033-901a-4a7f458d1b92" providerId="ADAL" clId="{C148A586-AB37-41B1-89C0-71E9CFB65A74}" dt="2022-10-14T13:12:00.216" v="16" actId="20577"/>
        <pc:sldMkLst>
          <pc:docMk/>
          <pc:sldMk cId="3641604859" sldId="383"/>
        </pc:sldMkLst>
        <pc:spChg chg="mod">
          <ac:chgData name="Miss B Main" userId="140cec6c-2a83-4033-901a-4a7f458d1b92" providerId="ADAL" clId="{C148A586-AB37-41B1-89C0-71E9CFB65A74}" dt="2022-10-14T13:12:00.216" v="16" actId="20577"/>
          <ac:spMkLst>
            <pc:docMk/>
            <pc:sldMk cId="3641604859" sldId="383"/>
            <ac:spMk id="2" creationId="{5070B0EF-831A-4126-420B-3218EA51BC39}"/>
          </ac:spMkLst>
        </pc:spChg>
        <pc:spChg chg="mod">
          <ac:chgData name="Miss B Main" userId="140cec6c-2a83-4033-901a-4a7f458d1b92" providerId="ADAL" clId="{C148A586-AB37-41B1-89C0-71E9CFB65A74}" dt="2022-10-14T13:11:55.617" v="3"/>
          <ac:spMkLst>
            <pc:docMk/>
            <pc:sldMk cId="3641604859" sldId="383"/>
            <ac:spMk id="3" creationId="{EC401F44-CE44-9309-4D18-DC72D0A06EF9}"/>
          </ac:spMkLst>
        </pc:spChg>
      </pc:sldChg>
      <pc:sldChg chg="modSp new mod">
        <pc:chgData name="Miss B Main" userId="140cec6c-2a83-4033-901a-4a7f458d1b92" providerId="ADAL" clId="{C148A586-AB37-41B1-89C0-71E9CFB65A74}" dt="2022-10-14T13:12:33.281" v="33" actId="20577"/>
        <pc:sldMkLst>
          <pc:docMk/>
          <pc:sldMk cId="2798214895" sldId="384"/>
        </pc:sldMkLst>
        <pc:spChg chg="mod">
          <ac:chgData name="Miss B Main" userId="140cec6c-2a83-4033-901a-4a7f458d1b92" providerId="ADAL" clId="{C148A586-AB37-41B1-89C0-71E9CFB65A74}" dt="2022-10-14T13:12:33.281" v="33" actId="20577"/>
          <ac:spMkLst>
            <pc:docMk/>
            <pc:sldMk cId="2798214895" sldId="384"/>
            <ac:spMk id="2" creationId="{F2DAD5A7-1E18-7005-A30B-3B82B6473EE9}"/>
          </ac:spMkLst>
        </pc:spChg>
        <pc:spChg chg="mod">
          <ac:chgData name="Miss B Main" userId="140cec6c-2a83-4033-901a-4a7f458d1b92" providerId="ADAL" clId="{C148A586-AB37-41B1-89C0-71E9CFB65A74}" dt="2022-10-14T13:12:25.036" v="19"/>
          <ac:spMkLst>
            <pc:docMk/>
            <pc:sldMk cId="2798214895" sldId="384"/>
            <ac:spMk id="3" creationId="{3CB503B8-D3A7-D670-CDF7-DE8EBF94F747}"/>
          </ac:spMkLst>
        </pc:spChg>
      </pc:sldChg>
      <pc:sldChg chg="modSp new mod">
        <pc:chgData name="Miss B Main" userId="140cec6c-2a83-4033-901a-4a7f458d1b92" providerId="ADAL" clId="{C148A586-AB37-41B1-89C0-71E9CFB65A74}" dt="2022-10-14T13:13:49.391" v="48"/>
        <pc:sldMkLst>
          <pc:docMk/>
          <pc:sldMk cId="2414648267" sldId="385"/>
        </pc:sldMkLst>
        <pc:spChg chg="mod">
          <ac:chgData name="Miss B Main" userId="140cec6c-2a83-4033-901a-4a7f458d1b92" providerId="ADAL" clId="{C148A586-AB37-41B1-89C0-71E9CFB65A74}" dt="2022-10-14T13:13:47.188" v="46" actId="20577"/>
          <ac:spMkLst>
            <pc:docMk/>
            <pc:sldMk cId="2414648267" sldId="385"/>
            <ac:spMk id="2" creationId="{48DF6C15-16E3-4A8E-D4AA-0430F7B49C01}"/>
          </ac:spMkLst>
        </pc:spChg>
        <pc:spChg chg="mod">
          <ac:chgData name="Miss B Main" userId="140cec6c-2a83-4033-901a-4a7f458d1b92" providerId="ADAL" clId="{C148A586-AB37-41B1-89C0-71E9CFB65A74}" dt="2022-10-14T13:13:49.391" v="48"/>
          <ac:spMkLst>
            <pc:docMk/>
            <pc:sldMk cId="2414648267" sldId="385"/>
            <ac:spMk id="3" creationId="{9A6FC706-FA76-1F34-B7B7-3D364ED829FB}"/>
          </ac:spMkLst>
        </pc:spChg>
      </pc:sldChg>
      <pc:sldChg chg="modSp new mod">
        <pc:chgData name="Miss B Main" userId="140cec6c-2a83-4033-901a-4a7f458d1b92" providerId="ADAL" clId="{C148A586-AB37-41B1-89C0-71E9CFB65A74}" dt="2022-10-14T13:15:52.823" v="64" actId="20577"/>
        <pc:sldMkLst>
          <pc:docMk/>
          <pc:sldMk cId="3412690873" sldId="386"/>
        </pc:sldMkLst>
        <pc:spChg chg="mod">
          <ac:chgData name="Miss B Main" userId="140cec6c-2a83-4033-901a-4a7f458d1b92" providerId="ADAL" clId="{C148A586-AB37-41B1-89C0-71E9CFB65A74}" dt="2022-10-14T13:15:49.712" v="61" actId="20577"/>
          <ac:spMkLst>
            <pc:docMk/>
            <pc:sldMk cId="3412690873" sldId="386"/>
            <ac:spMk id="2" creationId="{6BDF3318-45C0-702C-0EB8-1325B19DE334}"/>
          </ac:spMkLst>
        </pc:spChg>
        <pc:spChg chg="mod">
          <ac:chgData name="Miss B Main" userId="140cec6c-2a83-4033-901a-4a7f458d1b92" providerId="ADAL" clId="{C148A586-AB37-41B1-89C0-71E9CFB65A74}" dt="2022-10-14T13:15:52.823" v="64" actId="20577"/>
          <ac:spMkLst>
            <pc:docMk/>
            <pc:sldMk cId="3412690873" sldId="386"/>
            <ac:spMk id="3" creationId="{4EC9220A-C522-71DB-2C8A-BD1C1469BB9E}"/>
          </ac:spMkLst>
        </pc:spChg>
      </pc:sldChg>
      <pc:sldChg chg="addSp new del mod">
        <pc:chgData name="Miss B Main" userId="140cec6c-2a83-4033-901a-4a7f458d1b92" providerId="ADAL" clId="{C148A586-AB37-41B1-89C0-71E9CFB65A74}" dt="2022-10-26T15:19:28.397" v="71" actId="47"/>
        <pc:sldMkLst>
          <pc:docMk/>
          <pc:sldMk cId="3755468619" sldId="387"/>
        </pc:sldMkLst>
        <pc:spChg chg="add">
          <ac:chgData name="Miss B Main" userId="140cec6c-2a83-4033-901a-4a7f458d1b92" providerId="ADAL" clId="{C148A586-AB37-41B1-89C0-71E9CFB65A74}" dt="2022-10-26T15:18:24.324" v="66" actId="22"/>
          <ac:spMkLst>
            <pc:docMk/>
            <pc:sldMk cId="3755468619" sldId="387"/>
            <ac:spMk id="3" creationId="{ED30FFDE-8770-FF12-8AD5-F4DE5F1B3ABB}"/>
          </ac:spMkLst>
        </pc:spChg>
      </pc:sldChg>
      <pc:sldChg chg="addSp new add del mod">
        <pc:chgData name="Miss B Main" userId="140cec6c-2a83-4033-901a-4a7f458d1b92" providerId="ADAL" clId="{C148A586-AB37-41B1-89C0-71E9CFB65A74}" dt="2022-10-26T15:19:25.842" v="70" actId="47"/>
        <pc:sldMkLst>
          <pc:docMk/>
          <pc:sldMk cId="2220528180" sldId="388"/>
        </pc:sldMkLst>
        <pc:spChg chg="add">
          <ac:chgData name="Miss B Main" userId="140cec6c-2a83-4033-901a-4a7f458d1b92" providerId="ADAL" clId="{C148A586-AB37-41B1-89C0-71E9CFB65A74}" dt="2022-10-26T15:18:52.702" v="68" actId="22"/>
          <ac:spMkLst>
            <pc:docMk/>
            <pc:sldMk cId="2220528180" sldId="388"/>
            <ac:spMk id="3" creationId="{1BC1530F-2167-EE0C-D50C-60886FF9ABA6}"/>
          </ac:spMkLst>
        </pc:spChg>
      </pc:sldChg>
      <pc:sldChg chg="modSp new mod">
        <pc:chgData name="Miss B Main" userId="140cec6c-2a83-4033-901a-4a7f458d1b92" providerId="ADAL" clId="{C148A586-AB37-41B1-89C0-71E9CFB65A74}" dt="2022-10-26T15:20:25.743" v="123" actId="20577"/>
        <pc:sldMkLst>
          <pc:docMk/>
          <pc:sldMk cId="1686133850" sldId="389"/>
        </pc:sldMkLst>
        <pc:spChg chg="mod">
          <ac:chgData name="Miss B Main" userId="140cec6c-2a83-4033-901a-4a7f458d1b92" providerId="ADAL" clId="{C148A586-AB37-41B1-89C0-71E9CFB65A74}" dt="2022-10-26T15:20:06.093" v="81" actId="20577"/>
          <ac:spMkLst>
            <pc:docMk/>
            <pc:sldMk cId="1686133850" sldId="389"/>
            <ac:spMk id="2" creationId="{E91A2C33-BA92-77BE-FB14-B8A17F9FEAEF}"/>
          </ac:spMkLst>
        </pc:spChg>
        <pc:spChg chg="mod">
          <ac:chgData name="Miss B Main" userId="140cec6c-2a83-4033-901a-4a7f458d1b92" providerId="ADAL" clId="{C148A586-AB37-41B1-89C0-71E9CFB65A74}" dt="2022-10-26T15:20:25.743" v="123" actId="20577"/>
          <ac:spMkLst>
            <pc:docMk/>
            <pc:sldMk cId="1686133850" sldId="389"/>
            <ac:spMk id="3" creationId="{72731CD2-3715-9137-82EE-5FD7B5DB1AC4}"/>
          </ac:spMkLst>
        </pc:spChg>
      </pc:sldChg>
      <pc:sldChg chg="modSp new mod">
        <pc:chgData name="Miss B Main" userId="140cec6c-2a83-4033-901a-4a7f458d1b92" providerId="ADAL" clId="{C148A586-AB37-41B1-89C0-71E9CFB65A74}" dt="2022-10-26T15:21:31.934" v="146"/>
        <pc:sldMkLst>
          <pc:docMk/>
          <pc:sldMk cId="2290931972" sldId="390"/>
        </pc:sldMkLst>
        <pc:spChg chg="mod">
          <ac:chgData name="Miss B Main" userId="140cec6c-2a83-4033-901a-4a7f458d1b92" providerId="ADAL" clId="{C148A586-AB37-41B1-89C0-71E9CFB65A74}" dt="2022-10-26T15:21:19.355" v="143" actId="20577"/>
          <ac:spMkLst>
            <pc:docMk/>
            <pc:sldMk cId="2290931972" sldId="390"/>
            <ac:spMk id="2" creationId="{47EE36DA-F715-DD6C-C618-CE0A8C0FFDBC}"/>
          </ac:spMkLst>
        </pc:spChg>
        <pc:spChg chg="mod">
          <ac:chgData name="Miss B Main" userId="140cec6c-2a83-4033-901a-4a7f458d1b92" providerId="ADAL" clId="{C148A586-AB37-41B1-89C0-71E9CFB65A74}" dt="2022-10-26T15:21:31.934" v="146"/>
          <ac:spMkLst>
            <pc:docMk/>
            <pc:sldMk cId="2290931972" sldId="390"/>
            <ac:spMk id="3" creationId="{2C496400-A7B9-81E4-8A67-D0A9D9A68B53}"/>
          </ac:spMkLst>
        </pc:spChg>
      </pc:sldChg>
      <pc:sldChg chg="new del">
        <pc:chgData name="Miss B Main" userId="140cec6c-2a83-4033-901a-4a7f458d1b92" providerId="ADAL" clId="{C148A586-AB37-41B1-89C0-71E9CFB65A74}" dt="2022-11-04T10:23:36.790" v="148" actId="47"/>
        <pc:sldMkLst>
          <pc:docMk/>
          <pc:sldMk cId="4107504627" sldId="391"/>
        </pc:sldMkLst>
      </pc:sldChg>
    </pc:docChg>
  </pc:docChgLst>
  <pc:docChgLst>
    <pc:chgData clId="Web-{CE847628-1FE0-4CB4-9707-6D2B9047F973}"/>
    <pc:docChg chg="modSld">
      <pc:chgData name="" userId="" providerId="" clId="Web-{CE847628-1FE0-4CB4-9707-6D2B9047F973}" dt="2021-09-04T18:30:11.018" v="4" actId="20577"/>
      <pc:docMkLst>
        <pc:docMk/>
      </pc:docMkLst>
      <pc:sldChg chg="modSp">
        <pc:chgData name="" userId="" providerId="" clId="Web-{CE847628-1FE0-4CB4-9707-6D2B9047F973}" dt="2021-09-04T18:30:11.018" v="4" actId="20577"/>
        <pc:sldMkLst>
          <pc:docMk/>
          <pc:sldMk cId="109857222" sldId="256"/>
        </pc:sldMkLst>
        <pc:spChg chg="mod">
          <ac:chgData name="" userId="" providerId="" clId="Web-{CE847628-1FE0-4CB4-9707-6D2B9047F973}" dt="2021-09-04T18:30:11.018" v="4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Ms B Main" userId="140cec6c-2a83-4033-901a-4a7f458d1b92" providerId="ADAL" clId="{86DD8991-728D-4566-A5F0-64DF3CAE1910}"/>
    <pc:docChg chg="undo redo custSel addSld delSld modSld sldOrd">
      <pc:chgData name="Ms B Main" userId="140cec6c-2a83-4033-901a-4a7f458d1b92" providerId="ADAL" clId="{86DD8991-728D-4566-A5F0-64DF3CAE1910}" dt="2022-06-23T11:12:00.951" v="11077" actId="20577"/>
      <pc:docMkLst>
        <pc:docMk/>
      </pc:docMkLst>
      <pc:sldChg chg="modSp mod">
        <pc:chgData name="Ms B Main" userId="140cec6c-2a83-4033-901a-4a7f458d1b92" providerId="ADAL" clId="{86DD8991-728D-4566-A5F0-64DF3CAE1910}" dt="2022-03-01T15:01:56.994" v="583" actId="403"/>
        <pc:sldMkLst>
          <pc:docMk/>
          <pc:sldMk cId="109857222" sldId="256"/>
        </pc:sldMkLst>
        <pc:spChg chg="mod">
          <ac:chgData name="Ms B Main" userId="140cec6c-2a83-4033-901a-4a7f458d1b92" providerId="ADAL" clId="{86DD8991-728D-4566-A5F0-64DF3CAE1910}" dt="2022-03-01T15:01:56.994" v="583" actId="403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modAnim">
        <pc:chgData name="Ms B Main" userId="140cec6c-2a83-4033-901a-4a7f458d1b92" providerId="ADAL" clId="{86DD8991-728D-4566-A5F0-64DF3CAE1910}" dt="2022-03-07T16:21:37.746" v="2429" actId="20577"/>
        <pc:sldMkLst>
          <pc:docMk/>
          <pc:sldMk cId="793709731" sldId="257"/>
        </pc:sldMkLst>
        <pc:spChg chg="del mod">
          <ac:chgData name="Ms B Main" userId="140cec6c-2a83-4033-901a-4a7f458d1b92" providerId="ADAL" clId="{86DD8991-728D-4566-A5F0-64DF3CAE1910}" dt="2022-03-07T14:46:12.078" v="1344" actId="478"/>
          <ac:spMkLst>
            <pc:docMk/>
            <pc:sldMk cId="793709731" sldId="257"/>
            <ac:spMk id="2" creationId="{D70D546F-A605-4263-80CD-1F8596963F37}"/>
          </ac:spMkLst>
        </pc:spChg>
        <pc:spChg chg="mod">
          <ac:chgData name="Ms B Main" userId="140cec6c-2a83-4033-901a-4a7f458d1b92" providerId="ADAL" clId="{86DD8991-728D-4566-A5F0-64DF3CAE1910}" dt="2022-03-07T16:17:28.794" v="2342" actId="1076"/>
          <ac:spMkLst>
            <pc:docMk/>
            <pc:sldMk cId="793709731" sldId="257"/>
            <ac:spMk id="3" creationId="{EC311C2E-4992-4E4E-BA40-DFD09603D0D5}"/>
          </ac:spMkLst>
        </pc:spChg>
        <pc:spChg chg="add del mod">
          <ac:chgData name="Ms B Main" userId="140cec6c-2a83-4033-901a-4a7f458d1b92" providerId="ADAL" clId="{86DD8991-728D-4566-A5F0-64DF3CAE1910}" dt="2022-03-07T14:46:19.133" v="1346" actId="478"/>
          <ac:spMkLst>
            <pc:docMk/>
            <pc:sldMk cId="793709731" sldId="257"/>
            <ac:spMk id="4" creationId="{C941C0FA-1161-4E0F-B205-52AA65E56AB5}"/>
          </ac:spMkLst>
        </pc:spChg>
        <pc:spChg chg="add del mod">
          <ac:chgData name="Ms B Main" userId="140cec6c-2a83-4033-901a-4a7f458d1b92" providerId="ADAL" clId="{86DD8991-728D-4566-A5F0-64DF3CAE1910}" dt="2022-03-07T14:46:16.409" v="1345" actId="478"/>
          <ac:spMkLst>
            <pc:docMk/>
            <pc:sldMk cId="793709731" sldId="257"/>
            <ac:spMk id="6" creationId="{8EBF4DF8-CA24-4031-A015-3272EAD4656A}"/>
          </ac:spMkLst>
        </pc:spChg>
        <pc:spChg chg="add mod">
          <ac:chgData name="Ms B Main" userId="140cec6c-2a83-4033-901a-4a7f458d1b92" providerId="ADAL" clId="{86DD8991-728D-4566-A5F0-64DF3CAE1910}" dt="2022-03-07T16:20:24.305" v="2355" actId="403"/>
          <ac:spMkLst>
            <pc:docMk/>
            <pc:sldMk cId="793709731" sldId="257"/>
            <ac:spMk id="7" creationId="{39E9FE82-7145-4DFC-91DC-9D3B34AD11FA}"/>
          </ac:spMkLst>
        </pc:spChg>
        <pc:spChg chg="add mod">
          <ac:chgData name="Ms B Main" userId="140cec6c-2a83-4033-901a-4a7f458d1b92" providerId="ADAL" clId="{86DD8991-728D-4566-A5F0-64DF3CAE1910}" dt="2022-03-07T16:17:09.048" v="2339" actId="27636"/>
          <ac:spMkLst>
            <pc:docMk/>
            <pc:sldMk cId="793709731" sldId="257"/>
            <ac:spMk id="8" creationId="{9FF07FB9-7CB4-41C9-A838-2ECFA8E0A860}"/>
          </ac:spMkLst>
        </pc:spChg>
        <pc:spChg chg="add mod">
          <ac:chgData name="Ms B Main" userId="140cec6c-2a83-4033-901a-4a7f458d1b92" providerId="ADAL" clId="{86DD8991-728D-4566-A5F0-64DF3CAE1910}" dt="2022-03-07T16:17:04.880" v="2337" actId="14100"/>
          <ac:spMkLst>
            <pc:docMk/>
            <pc:sldMk cId="793709731" sldId="257"/>
            <ac:spMk id="9" creationId="{7A1DEEE5-E631-4A44-97BF-6EC6434B309F}"/>
          </ac:spMkLst>
        </pc:spChg>
        <pc:spChg chg="add del mod">
          <ac:chgData name="Ms B Main" userId="140cec6c-2a83-4033-901a-4a7f458d1b92" providerId="ADAL" clId="{86DD8991-728D-4566-A5F0-64DF3CAE1910}" dt="2022-03-07T16:20:26.863" v="2357"/>
          <ac:spMkLst>
            <pc:docMk/>
            <pc:sldMk cId="793709731" sldId="257"/>
            <ac:spMk id="11" creationId="{8FCDB252-E51F-40C8-8FAE-263F1F7D6E8E}"/>
          </ac:spMkLst>
        </pc:spChg>
        <pc:spChg chg="add mod">
          <ac:chgData name="Ms B Main" userId="140cec6c-2a83-4033-901a-4a7f458d1b92" providerId="ADAL" clId="{86DD8991-728D-4566-A5F0-64DF3CAE1910}" dt="2022-03-07T16:20:48.523" v="2378" actId="20577"/>
          <ac:spMkLst>
            <pc:docMk/>
            <pc:sldMk cId="793709731" sldId="257"/>
            <ac:spMk id="12" creationId="{2947999A-EE73-4830-B018-F48A6A6262B3}"/>
          </ac:spMkLst>
        </pc:spChg>
        <pc:spChg chg="add mod">
          <ac:chgData name="Ms B Main" userId="140cec6c-2a83-4033-901a-4a7f458d1b92" providerId="ADAL" clId="{86DD8991-728D-4566-A5F0-64DF3CAE1910}" dt="2022-03-07T16:20:58.215" v="2389" actId="20577"/>
          <ac:spMkLst>
            <pc:docMk/>
            <pc:sldMk cId="793709731" sldId="257"/>
            <ac:spMk id="13" creationId="{ADD5F01A-B47F-414D-9E0F-0CDEF085CF1F}"/>
          </ac:spMkLst>
        </pc:spChg>
        <pc:spChg chg="add mod">
          <ac:chgData name="Ms B Main" userId="140cec6c-2a83-4033-901a-4a7f458d1b92" providerId="ADAL" clId="{86DD8991-728D-4566-A5F0-64DF3CAE1910}" dt="2022-03-07T16:21:10.921" v="2402" actId="20577"/>
          <ac:spMkLst>
            <pc:docMk/>
            <pc:sldMk cId="793709731" sldId="257"/>
            <ac:spMk id="14" creationId="{98F7960A-1D47-476B-B6C3-EC50297059A3}"/>
          </ac:spMkLst>
        </pc:spChg>
        <pc:spChg chg="add mod">
          <ac:chgData name="Ms B Main" userId="140cec6c-2a83-4033-901a-4a7f458d1b92" providerId="ADAL" clId="{86DD8991-728D-4566-A5F0-64DF3CAE1910}" dt="2022-03-07T16:21:24.011" v="2417" actId="20577"/>
          <ac:spMkLst>
            <pc:docMk/>
            <pc:sldMk cId="793709731" sldId="257"/>
            <ac:spMk id="15" creationId="{B0336D7D-31A5-43C8-BA7D-9F2BF5DC19FF}"/>
          </ac:spMkLst>
        </pc:spChg>
        <pc:spChg chg="add mod">
          <ac:chgData name="Ms B Main" userId="140cec6c-2a83-4033-901a-4a7f458d1b92" providerId="ADAL" clId="{86DD8991-728D-4566-A5F0-64DF3CAE1910}" dt="2022-03-07T16:21:37.746" v="2429" actId="20577"/>
          <ac:spMkLst>
            <pc:docMk/>
            <pc:sldMk cId="793709731" sldId="257"/>
            <ac:spMk id="16" creationId="{EB274339-F7D1-4324-9EA8-A9C18CE3DF30}"/>
          </ac:spMkLst>
        </pc:spChg>
        <pc:picChg chg="add del mod">
          <ac:chgData name="Ms B Main" userId="140cec6c-2a83-4033-901a-4a7f458d1b92" providerId="ADAL" clId="{86DD8991-728D-4566-A5F0-64DF3CAE1910}" dt="2022-03-01T15:02:32.566" v="618" actId="478"/>
          <ac:picMkLst>
            <pc:docMk/>
            <pc:sldMk cId="793709731" sldId="257"/>
            <ac:picMk id="1026" creationId="{AD6EB95E-7F3B-4726-8121-93D47D12857A}"/>
          </ac:picMkLst>
        </pc:picChg>
        <pc:picChg chg="add del">
          <ac:chgData name="Ms B Main" userId="140cec6c-2a83-4033-901a-4a7f458d1b92" providerId="ADAL" clId="{86DD8991-728D-4566-A5F0-64DF3CAE1910}" dt="2022-02-28T08:03:12.822" v="472"/>
          <ac:picMkLst>
            <pc:docMk/>
            <pc:sldMk cId="793709731" sldId="257"/>
            <ac:picMk id="1028" creationId="{D0E37E5A-240E-4292-BA8D-6E5502960D2E}"/>
          </ac:picMkLst>
        </pc:picChg>
      </pc:sldChg>
      <pc:sldChg chg="modSp mod">
        <pc:chgData name="Ms B Main" userId="140cec6c-2a83-4033-901a-4a7f458d1b92" providerId="ADAL" clId="{86DD8991-728D-4566-A5F0-64DF3CAE1910}" dt="2022-03-14T09:39:58.084" v="3868" actId="20577"/>
        <pc:sldMkLst>
          <pc:docMk/>
          <pc:sldMk cId="3434527625" sldId="258"/>
        </pc:sldMkLst>
        <pc:spChg chg="mod">
          <ac:chgData name="Ms B Main" userId="140cec6c-2a83-4033-901a-4a7f458d1b92" providerId="ADAL" clId="{86DD8991-728D-4566-A5F0-64DF3CAE1910}" dt="2022-03-09T09:41:47.580" v="3388" actId="2711"/>
          <ac:spMkLst>
            <pc:docMk/>
            <pc:sldMk cId="3434527625" sldId="258"/>
            <ac:spMk id="2" creationId="{D70D546F-A605-4263-80CD-1F8596963F37}"/>
          </ac:spMkLst>
        </pc:spChg>
        <pc:spChg chg="mod">
          <ac:chgData name="Ms B Main" userId="140cec6c-2a83-4033-901a-4a7f458d1b92" providerId="ADAL" clId="{86DD8991-728D-4566-A5F0-64DF3CAE1910}" dt="2022-03-14T09:39:58.084" v="3868" actId="20577"/>
          <ac:spMkLst>
            <pc:docMk/>
            <pc:sldMk cId="3434527625" sldId="258"/>
            <ac:spMk id="3" creationId="{EC311C2E-4992-4E4E-BA40-DFD09603D0D5}"/>
          </ac:spMkLst>
        </pc:spChg>
      </pc:sldChg>
      <pc:sldChg chg="addSp delSp modSp mod ord delAnim modAnim">
        <pc:chgData name="Ms B Main" userId="140cec6c-2a83-4033-901a-4a7f458d1b92" providerId="ADAL" clId="{86DD8991-728D-4566-A5F0-64DF3CAE1910}" dt="2022-06-23T09:34:11.396" v="11034" actId="20577"/>
        <pc:sldMkLst>
          <pc:docMk/>
          <pc:sldMk cId="2880541847" sldId="259"/>
        </pc:sldMkLst>
        <pc:spChg chg="mod">
          <ac:chgData name="Ms B Main" userId="140cec6c-2a83-4033-901a-4a7f458d1b92" providerId="ADAL" clId="{86DD8991-728D-4566-A5F0-64DF3CAE1910}" dt="2022-06-23T09:28:16.774" v="10818" actId="27636"/>
          <ac:spMkLst>
            <pc:docMk/>
            <pc:sldMk cId="2880541847" sldId="259"/>
            <ac:spMk id="2" creationId="{7FD80846-D7BB-4F75-8A79-68CAAFA1DC2D}"/>
          </ac:spMkLst>
        </pc:spChg>
        <pc:spChg chg="mod">
          <ac:chgData name="Ms B Main" userId="140cec6c-2a83-4033-901a-4a7f458d1b92" providerId="ADAL" clId="{86DD8991-728D-4566-A5F0-64DF3CAE1910}" dt="2022-06-23T09:34:11.396" v="11034" actId="20577"/>
          <ac:spMkLst>
            <pc:docMk/>
            <pc:sldMk cId="2880541847" sldId="259"/>
            <ac:spMk id="3" creationId="{E1C00E00-969F-4F9F-A045-8F6A9C614758}"/>
          </ac:spMkLst>
        </pc:spChg>
        <pc:spChg chg="add mod">
          <ac:chgData name="Ms B Main" userId="140cec6c-2a83-4033-901a-4a7f458d1b92" providerId="ADAL" clId="{86DD8991-728D-4566-A5F0-64DF3CAE1910}" dt="2022-06-23T09:30:18.066" v="10897"/>
          <ac:spMkLst>
            <pc:docMk/>
            <pc:sldMk cId="2880541847" sldId="259"/>
            <ac:spMk id="6" creationId="{45138346-C5C2-296C-9CBF-914284A56B69}"/>
          </ac:spMkLst>
        </pc:spChg>
        <pc:picChg chg="add del mod">
          <ac:chgData name="Ms B Main" userId="140cec6c-2a83-4033-901a-4a7f458d1b92" providerId="ADAL" clId="{86DD8991-728D-4566-A5F0-64DF3CAE1910}" dt="2022-06-23T09:30:13.962" v="10896" actId="478"/>
          <ac:picMkLst>
            <pc:docMk/>
            <pc:sldMk cId="2880541847" sldId="259"/>
            <ac:picMk id="4" creationId="{7445ED46-88AE-4D4D-AEE6-A019180E4570}"/>
          </ac:picMkLst>
        </pc:picChg>
        <pc:picChg chg="add mod">
          <ac:chgData name="Ms B Main" userId="140cec6c-2a83-4033-901a-4a7f458d1b92" providerId="ADAL" clId="{86DD8991-728D-4566-A5F0-64DF3CAE1910}" dt="2022-06-23T09:28:58.305" v="10842" actId="1076"/>
          <ac:picMkLst>
            <pc:docMk/>
            <pc:sldMk cId="2880541847" sldId="259"/>
            <ac:picMk id="1026" creationId="{A16BE273-0FD6-4304-9228-8FCD29800CA4}"/>
          </ac:picMkLst>
        </pc:picChg>
      </pc:sldChg>
      <pc:sldChg chg="addSp modSp mod">
        <pc:chgData name="Ms B Main" userId="140cec6c-2a83-4033-901a-4a7f458d1b92" providerId="ADAL" clId="{86DD8991-728D-4566-A5F0-64DF3CAE1910}" dt="2022-03-18T09:51:50.183" v="6356" actId="14100"/>
        <pc:sldMkLst>
          <pc:docMk/>
          <pc:sldMk cId="1501840523" sldId="260"/>
        </pc:sldMkLst>
        <pc:spChg chg="mod">
          <ac:chgData name="Ms B Main" userId="140cec6c-2a83-4033-901a-4a7f458d1b92" providerId="ADAL" clId="{86DD8991-728D-4566-A5F0-64DF3CAE1910}" dt="2022-03-18T09:51:50.183" v="6356" actId="14100"/>
          <ac:spMkLst>
            <pc:docMk/>
            <pc:sldMk cId="1501840523" sldId="260"/>
            <ac:spMk id="2" creationId="{D70D546F-A605-4263-80CD-1F8596963F37}"/>
          </ac:spMkLst>
        </pc:spChg>
        <pc:spChg chg="mod">
          <ac:chgData name="Ms B Main" userId="140cec6c-2a83-4033-901a-4a7f458d1b92" providerId="ADAL" clId="{86DD8991-728D-4566-A5F0-64DF3CAE1910}" dt="2022-02-18T11:17:41.222" v="190" actId="14100"/>
          <ac:spMkLst>
            <pc:docMk/>
            <pc:sldMk cId="1501840523" sldId="260"/>
            <ac:spMk id="3" creationId="{EC311C2E-4992-4E4E-BA40-DFD09603D0D5}"/>
          </ac:spMkLst>
        </pc:spChg>
        <pc:spChg chg="add mod">
          <ac:chgData name="Ms B Main" userId="140cec6c-2a83-4033-901a-4a7f458d1b92" providerId="ADAL" clId="{86DD8991-728D-4566-A5F0-64DF3CAE1910}" dt="2022-03-14T12:25:44.843" v="4018" actId="1076"/>
          <ac:spMkLst>
            <pc:docMk/>
            <pc:sldMk cId="1501840523" sldId="260"/>
            <ac:spMk id="4" creationId="{1251C512-3601-492D-8CCA-E694D4AFC319}"/>
          </ac:spMkLst>
        </pc:spChg>
        <pc:spChg chg="add mod">
          <ac:chgData name="Ms B Main" userId="140cec6c-2a83-4033-901a-4a7f458d1b92" providerId="ADAL" clId="{86DD8991-728D-4566-A5F0-64DF3CAE1910}" dt="2022-02-18T12:17:15.631" v="373" actId="27636"/>
          <ac:spMkLst>
            <pc:docMk/>
            <pc:sldMk cId="1501840523" sldId="260"/>
            <ac:spMk id="5" creationId="{3179364A-82E8-44DB-8542-AC1C11256CA7}"/>
          </ac:spMkLst>
        </pc:spChg>
        <pc:spChg chg="add mod">
          <ac:chgData name="Ms B Main" userId="140cec6c-2a83-4033-901a-4a7f458d1b92" providerId="ADAL" clId="{86DD8991-728D-4566-A5F0-64DF3CAE1910}" dt="2022-02-18T11:18:06.065" v="217" actId="20577"/>
          <ac:spMkLst>
            <pc:docMk/>
            <pc:sldMk cId="1501840523" sldId="260"/>
            <ac:spMk id="6" creationId="{44DC32E4-8014-437D-95E1-D3F66DC8C23A}"/>
          </ac:spMkLst>
        </pc:spChg>
      </pc:sldChg>
      <pc:sldChg chg="modSp del mod">
        <pc:chgData name="Ms B Main" userId="140cec6c-2a83-4033-901a-4a7f458d1b92" providerId="ADAL" clId="{86DD8991-728D-4566-A5F0-64DF3CAE1910}" dt="2022-03-29T08:34:41.835" v="7419" actId="47"/>
        <pc:sldMkLst>
          <pc:docMk/>
          <pc:sldMk cId="475678287" sldId="261"/>
        </pc:sldMkLst>
        <pc:spChg chg="mod">
          <ac:chgData name="Ms B Main" userId="140cec6c-2a83-4033-901a-4a7f458d1b92" providerId="ADAL" clId="{86DD8991-728D-4566-A5F0-64DF3CAE1910}" dt="2022-02-18T12:18:00.222" v="420" actId="1076"/>
          <ac:spMkLst>
            <pc:docMk/>
            <pc:sldMk cId="475678287" sldId="261"/>
            <ac:spMk id="2" creationId="{D70D546F-A605-4263-80CD-1F8596963F37}"/>
          </ac:spMkLst>
        </pc:spChg>
        <pc:spChg chg="mod">
          <ac:chgData name="Ms B Main" userId="140cec6c-2a83-4033-901a-4a7f458d1b92" providerId="ADAL" clId="{86DD8991-728D-4566-A5F0-64DF3CAE1910}" dt="2022-03-23T08:11:43.489" v="6383" actId="20577"/>
          <ac:spMkLst>
            <pc:docMk/>
            <pc:sldMk cId="475678287" sldId="261"/>
            <ac:spMk id="3" creationId="{EC311C2E-4992-4E4E-BA40-DFD09603D0D5}"/>
          </ac:spMkLst>
        </pc:spChg>
      </pc:sldChg>
      <pc:sldChg chg="modSp add del mod">
        <pc:chgData name="Ms B Main" userId="140cec6c-2a83-4033-901a-4a7f458d1b92" providerId="ADAL" clId="{86DD8991-728D-4566-A5F0-64DF3CAE1910}" dt="2022-03-28T15:14:46.085" v="6487" actId="47"/>
        <pc:sldMkLst>
          <pc:docMk/>
          <pc:sldMk cId="54939017" sldId="262"/>
        </pc:sldMkLst>
        <pc:spChg chg="mod">
          <ac:chgData name="Ms B Main" userId="140cec6c-2a83-4033-901a-4a7f458d1b92" providerId="ADAL" clId="{86DD8991-728D-4566-A5F0-64DF3CAE1910}" dt="2022-03-28T14:52:04.253" v="6409" actId="20577"/>
          <ac:spMkLst>
            <pc:docMk/>
            <pc:sldMk cId="54939017" sldId="262"/>
            <ac:spMk id="2" creationId="{D70D546F-A605-4263-80CD-1F8596963F37}"/>
          </ac:spMkLst>
        </pc:spChg>
        <pc:spChg chg="mod">
          <ac:chgData name="Ms B Main" userId="140cec6c-2a83-4033-901a-4a7f458d1b92" providerId="ADAL" clId="{86DD8991-728D-4566-A5F0-64DF3CAE1910}" dt="2022-03-28T15:13:19.084" v="6469" actId="1076"/>
          <ac:spMkLst>
            <pc:docMk/>
            <pc:sldMk cId="54939017" sldId="262"/>
            <ac:spMk id="3" creationId="{EC311C2E-4992-4E4E-BA40-DFD09603D0D5}"/>
          </ac:spMkLst>
        </pc:spChg>
      </pc:sldChg>
      <pc:sldChg chg="addSp modSp new mod">
        <pc:chgData name="Ms B Main" userId="140cec6c-2a83-4033-901a-4a7f458d1b92" providerId="ADAL" clId="{86DD8991-728D-4566-A5F0-64DF3CAE1910}" dt="2022-03-14T09:41:41.334" v="3921" actId="1036"/>
        <pc:sldMkLst>
          <pc:docMk/>
          <pc:sldMk cId="493354926" sldId="263"/>
        </pc:sldMkLst>
        <pc:spChg chg="mod">
          <ac:chgData name="Ms B Main" userId="140cec6c-2a83-4033-901a-4a7f458d1b92" providerId="ADAL" clId="{86DD8991-728D-4566-A5F0-64DF3CAE1910}" dt="2022-03-09T09:45:04.914" v="3391" actId="1076"/>
          <ac:spMkLst>
            <pc:docMk/>
            <pc:sldMk cId="493354926" sldId="263"/>
            <ac:spMk id="2" creationId="{26D8C7E5-FAF9-4929-9DAF-D6900452BD98}"/>
          </ac:spMkLst>
        </pc:spChg>
        <pc:spChg chg="mod">
          <ac:chgData name="Ms B Main" userId="140cec6c-2a83-4033-901a-4a7f458d1b92" providerId="ADAL" clId="{86DD8991-728D-4566-A5F0-64DF3CAE1910}" dt="2022-03-09T09:45:17.406" v="3400" actId="1076"/>
          <ac:spMkLst>
            <pc:docMk/>
            <pc:sldMk cId="493354926" sldId="263"/>
            <ac:spMk id="3" creationId="{CABAFA68-BAF5-4756-9A2E-EEF6C99AC898}"/>
          </ac:spMkLst>
        </pc:spChg>
        <pc:spChg chg="add mod">
          <ac:chgData name="Ms B Main" userId="140cec6c-2a83-4033-901a-4a7f458d1b92" providerId="ADAL" clId="{86DD8991-728D-4566-A5F0-64DF3CAE1910}" dt="2022-03-14T08:12:54.074" v="3754" actId="1076"/>
          <ac:spMkLst>
            <pc:docMk/>
            <pc:sldMk cId="493354926" sldId="263"/>
            <ac:spMk id="12" creationId="{8F92C387-D0B6-4796-8D5B-BC6EA0EDADB1}"/>
          </ac:spMkLst>
        </pc:spChg>
        <pc:spChg chg="add mod">
          <ac:chgData name="Ms B Main" userId="140cec6c-2a83-4033-901a-4a7f458d1b92" providerId="ADAL" clId="{86DD8991-728D-4566-A5F0-64DF3CAE1910}" dt="2022-03-14T09:41:41.334" v="3921" actId="1036"/>
          <ac:spMkLst>
            <pc:docMk/>
            <pc:sldMk cId="493354926" sldId="263"/>
            <ac:spMk id="13" creationId="{800BD54D-3284-4150-A2F1-CBACBE34D021}"/>
          </ac:spMkLst>
        </pc:spChg>
        <pc:picChg chg="add mod">
          <ac:chgData name="Ms B Main" userId="140cec6c-2a83-4033-901a-4a7f458d1b92" providerId="ADAL" clId="{86DD8991-728D-4566-A5F0-64DF3CAE1910}" dt="2022-03-09T09:45:46.939" v="3402" actId="1076"/>
          <ac:picMkLst>
            <pc:docMk/>
            <pc:sldMk cId="493354926" sldId="263"/>
            <ac:picMk id="5" creationId="{D1382970-C1C4-4CB8-B772-A3426EC8F964}"/>
          </ac:picMkLst>
        </pc:picChg>
        <pc:picChg chg="add mod">
          <ac:chgData name="Ms B Main" userId="140cec6c-2a83-4033-901a-4a7f458d1b92" providerId="ADAL" clId="{86DD8991-728D-4566-A5F0-64DF3CAE1910}" dt="2022-03-09T09:49:42.190" v="3425" actId="1076"/>
          <ac:picMkLst>
            <pc:docMk/>
            <pc:sldMk cId="493354926" sldId="263"/>
            <ac:picMk id="7" creationId="{77135005-F235-4882-9CE9-84857D7984E2}"/>
          </ac:picMkLst>
        </pc:picChg>
        <pc:picChg chg="add mod">
          <ac:chgData name="Ms B Main" userId="140cec6c-2a83-4033-901a-4a7f458d1b92" providerId="ADAL" clId="{86DD8991-728D-4566-A5F0-64DF3CAE1910}" dt="2022-03-09T09:49:44.365" v="3426" actId="1076"/>
          <ac:picMkLst>
            <pc:docMk/>
            <pc:sldMk cId="493354926" sldId="263"/>
            <ac:picMk id="9" creationId="{2457CDFE-FC52-4A11-AC16-0271058A4CB9}"/>
          </ac:picMkLst>
        </pc:picChg>
        <pc:picChg chg="add mod">
          <ac:chgData name="Ms B Main" userId="140cec6c-2a83-4033-901a-4a7f458d1b92" providerId="ADAL" clId="{86DD8991-728D-4566-A5F0-64DF3CAE1910}" dt="2022-03-14T08:12:50.827" v="3753" actId="14100"/>
          <ac:picMkLst>
            <pc:docMk/>
            <pc:sldMk cId="493354926" sldId="263"/>
            <ac:picMk id="11" creationId="{AB024EB1-0A77-4AFF-BADE-530D386AB840}"/>
          </ac:picMkLst>
        </pc:picChg>
      </pc:sldChg>
      <pc:sldChg chg="modSp add mod">
        <pc:chgData name="Ms B Main" userId="140cec6c-2a83-4033-901a-4a7f458d1b92" providerId="ADAL" clId="{86DD8991-728D-4566-A5F0-64DF3CAE1910}" dt="2022-03-08T13:34:52.235" v="2882" actId="27636"/>
        <pc:sldMkLst>
          <pc:docMk/>
          <pc:sldMk cId="394223285" sldId="264"/>
        </pc:sldMkLst>
        <pc:spChg chg="mod">
          <ac:chgData name="Ms B Main" userId="140cec6c-2a83-4033-901a-4a7f458d1b92" providerId="ADAL" clId="{86DD8991-728D-4566-A5F0-64DF3CAE1910}" dt="2022-03-08T13:34:52.235" v="2882" actId="27636"/>
          <ac:spMkLst>
            <pc:docMk/>
            <pc:sldMk cId="394223285" sldId="264"/>
            <ac:spMk id="3" creationId="{EC311C2E-4992-4E4E-BA40-DFD09603D0D5}"/>
          </ac:spMkLst>
        </pc:spChg>
        <pc:picChg chg="mod">
          <ac:chgData name="Ms B Main" userId="140cec6c-2a83-4033-901a-4a7f458d1b92" providerId="ADAL" clId="{86DD8991-728D-4566-A5F0-64DF3CAE1910}" dt="2022-03-07T15:42:43.692" v="1838" actId="1076"/>
          <ac:picMkLst>
            <pc:docMk/>
            <pc:sldMk cId="394223285" sldId="264"/>
            <ac:picMk id="1026" creationId="{AD6EB95E-7F3B-4726-8121-93D47D12857A}"/>
          </ac:picMkLst>
        </pc:picChg>
      </pc:sldChg>
      <pc:sldChg chg="addSp delSp modSp new mod">
        <pc:chgData name="Ms B Main" userId="140cec6c-2a83-4033-901a-4a7f458d1b92" providerId="ADAL" clId="{86DD8991-728D-4566-A5F0-64DF3CAE1910}" dt="2022-03-09T13:53:08.915" v="3479" actId="1076"/>
        <pc:sldMkLst>
          <pc:docMk/>
          <pc:sldMk cId="1697621779" sldId="265"/>
        </pc:sldMkLst>
        <pc:spChg chg="mod">
          <ac:chgData name="Ms B Main" userId="140cec6c-2a83-4033-901a-4a7f458d1b92" providerId="ADAL" clId="{86DD8991-728D-4566-A5F0-64DF3CAE1910}" dt="2022-03-09T09:51:19.432" v="3435" actId="1076"/>
          <ac:spMkLst>
            <pc:docMk/>
            <pc:sldMk cId="1697621779" sldId="265"/>
            <ac:spMk id="2" creationId="{654AD978-1C1A-45B5-89E0-1E78BA738075}"/>
          </ac:spMkLst>
        </pc:spChg>
        <pc:spChg chg="del mod">
          <ac:chgData name="Ms B Main" userId="140cec6c-2a83-4033-901a-4a7f458d1b92" providerId="ADAL" clId="{86DD8991-728D-4566-A5F0-64DF3CAE1910}" dt="2022-03-09T09:48:35.672" v="3424" actId="478"/>
          <ac:spMkLst>
            <pc:docMk/>
            <pc:sldMk cId="1697621779" sldId="265"/>
            <ac:spMk id="3" creationId="{6AC487DD-4285-4DAF-BCBB-F75C180F084F}"/>
          </ac:spMkLst>
        </pc:spChg>
        <pc:spChg chg="add mod">
          <ac:chgData name="Ms B Main" userId="140cec6c-2a83-4033-901a-4a7f458d1b92" providerId="ADAL" clId="{86DD8991-728D-4566-A5F0-64DF3CAE1910}" dt="2022-03-09T09:51:23.910" v="3436" actId="1076"/>
          <ac:spMkLst>
            <pc:docMk/>
            <pc:sldMk cId="1697621779" sldId="265"/>
            <ac:spMk id="9" creationId="{74F2A516-A097-4B36-B5AE-77873CFA35B1}"/>
          </ac:spMkLst>
        </pc:spChg>
        <pc:spChg chg="add mod">
          <ac:chgData name="Ms B Main" userId="140cec6c-2a83-4033-901a-4a7f458d1b92" providerId="ADAL" clId="{86DD8991-728D-4566-A5F0-64DF3CAE1910}" dt="2022-03-09T09:52:10.834" v="3469" actId="27636"/>
          <ac:spMkLst>
            <pc:docMk/>
            <pc:sldMk cId="1697621779" sldId="265"/>
            <ac:spMk id="12" creationId="{F45F9562-86BA-41ED-A3F2-D861E7E0E1F9}"/>
          </ac:spMkLst>
        </pc:spChg>
        <pc:picChg chg="add del mod">
          <ac:chgData name="Ms B Main" userId="140cec6c-2a83-4033-901a-4a7f458d1b92" providerId="ADAL" clId="{86DD8991-728D-4566-A5F0-64DF3CAE1910}" dt="2022-03-02T09:42:17.520" v="960" actId="478"/>
          <ac:picMkLst>
            <pc:docMk/>
            <pc:sldMk cId="1697621779" sldId="265"/>
            <ac:picMk id="2050" creationId="{675810BA-D5D8-49B9-9D15-78F0AD2E41B5}"/>
          </ac:picMkLst>
        </pc:picChg>
        <pc:picChg chg="add mod">
          <ac:chgData name="Ms B Main" userId="140cec6c-2a83-4033-901a-4a7f458d1b92" providerId="ADAL" clId="{86DD8991-728D-4566-A5F0-64DF3CAE1910}" dt="2022-03-02T09:43:45.531" v="977" actId="1076"/>
          <ac:picMkLst>
            <pc:docMk/>
            <pc:sldMk cId="1697621779" sldId="265"/>
            <ac:picMk id="2052" creationId="{41F7F3B5-934A-4D93-9E5C-05803D9F0285}"/>
          </ac:picMkLst>
        </pc:picChg>
        <pc:picChg chg="add mod">
          <ac:chgData name="Ms B Main" userId="140cec6c-2a83-4033-901a-4a7f458d1b92" providerId="ADAL" clId="{86DD8991-728D-4566-A5F0-64DF3CAE1910}" dt="2022-03-02T09:43:32.284" v="973" actId="1076"/>
          <ac:picMkLst>
            <pc:docMk/>
            <pc:sldMk cId="1697621779" sldId="265"/>
            <ac:picMk id="2054" creationId="{2E79DD34-B8C9-4924-B8E1-A3261068C3D9}"/>
          </ac:picMkLst>
        </pc:picChg>
        <pc:picChg chg="add mod">
          <ac:chgData name="Ms B Main" userId="140cec6c-2a83-4033-901a-4a7f458d1b92" providerId="ADAL" clId="{86DD8991-728D-4566-A5F0-64DF3CAE1910}" dt="2022-03-02T09:44:36.769" v="981" actId="1076"/>
          <ac:picMkLst>
            <pc:docMk/>
            <pc:sldMk cId="1697621779" sldId="265"/>
            <ac:picMk id="2056" creationId="{5A0E4180-DD19-4B87-80AC-07F673B93A9C}"/>
          </ac:picMkLst>
        </pc:picChg>
        <pc:picChg chg="add mod">
          <ac:chgData name="Ms B Main" userId="140cec6c-2a83-4033-901a-4a7f458d1b92" providerId="ADAL" clId="{86DD8991-728D-4566-A5F0-64DF3CAE1910}" dt="2022-03-02T09:50:07.128" v="1059" actId="14100"/>
          <ac:picMkLst>
            <pc:docMk/>
            <pc:sldMk cId="1697621779" sldId="265"/>
            <ac:picMk id="2058" creationId="{6646781E-1228-44E5-9551-67A183EA2DEB}"/>
          </ac:picMkLst>
        </pc:picChg>
        <pc:picChg chg="add mod">
          <ac:chgData name="Ms B Main" userId="140cec6c-2a83-4033-901a-4a7f458d1b92" providerId="ADAL" clId="{86DD8991-728D-4566-A5F0-64DF3CAE1910}" dt="2022-03-09T09:50:25.107" v="3431" actId="1076"/>
          <ac:picMkLst>
            <pc:docMk/>
            <pc:sldMk cId="1697621779" sldId="265"/>
            <ac:picMk id="2060" creationId="{09475FD5-E851-4407-AA08-E96E0E2AEBAC}"/>
          </ac:picMkLst>
        </pc:picChg>
        <pc:picChg chg="add mod">
          <ac:chgData name="Ms B Main" userId="140cec6c-2a83-4033-901a-4a7f458d1b92" providerId="ADAL" clId="{86DD8991-728D-4566-A5F0-64DF3CAE1910}" dt="2022-03-09T09:51:15.065" v="3434" actId="1076"/>
          <ac:picMkLst>
            <pc:docMk/>
            <pc:sldMk cId="1697621779" sldId="265"/>
            <ac:picMk id="2062" creationId="{9C4B3986-756B-49E0-99CB-89F62440A356}"/>
          </ac:picMkLst>
        </pc:picChg>
        <pc:picChg chg="add mod">
          <ac:chgData name="Ms B Main" userId="140cec6c-2a83-4033-901a-4a7f458d1b92" providerId="ADAL" clId="{86DD8991-728D-4566-A5F0-64DF3CAE1910}" dt="2022-03-09T09:52:44.708" v="3473" actId="1076"/>
          <ac:picMkLst>
            <pc:docMk/>
            <pc:sldMk cId="1697621779" sldId="265"/>
            <ac:picMk id="2064" creationId="{94E57A8F-084A-4F7F-98A0-C8E105945D6C}"/>
          </ac:picMkLst>
        </pc:picChg>
        <pc:picChg chg="add mod">
          <ac:chgData name="Ms B Main" userId="140cec6c-2a83-4033-901a-4a7f458d1b92" providerId="ADAL" clId="{86DD8991-728D-4566-A5F0-64DF3CAE1910}" dt="2022-03-09T13:52:15.799" v="3476" actId="1076"/>
          <ac:picMkLst>
            <pc:docMk/>
            <pc:sldMk cId="1697621779" sldId="265"/>
            <ac:picMk id="2066" creationId="{5EC5A53D-7721-47DD-8E0C-EB4842A7568E}"/>
          </ac:picMkLst>
        </pc:picChg>
        <pc:picChg chg="add mod">
          <ac:chgData name="Ms B Main" userId="140cec6c-2a83-4033-901a-4a7f458d1b92" providerId="ADAL" clId="{86DD8991-728D-4566-A5F0-64DF3CAE1910}" dt="2022-03-09T13:53:08.915" v="3479" actId="1076"/>
          <ac:picMkLst>
            <pc:docMk/>
            <pc:sldMk cId="1697621779" sldId="265"/>
            <ac:picMk id="2068" creationId="{75CEBBF6-220E-4A60-A81E-67B3F0D780A8}"/>
          </ac:picMkLst>
        </pc:picChg>
      </pc:sldChg>
      <pc:sldChg chg="addSp delSp modSp new mod">
        <pc:chgData name="Ms B Main" userId="140cec6c-2a83-4033-901a-4a7f458d1b92" providerId="ADAL" clId="{86DD8991-728D-4566-A5F0-64DF3CAE1910}" dt="2022-03-09T09:41:32.331" v="3387" actId="2711"/>
        <pc:sldMkLst>
          <pc:docMk/>
          <pc:sldMk cId="4058645804" sldId="266"/>
        </pc:sldMkLst>
        <pc:spChg chg="mod">
          <ac:chgData name="Ms B Main" userId="140cec6c-2a83-4033-901a-4a7f458d1b92" providerId="ADAL" clId="{86DD8991-728D-4566-A5F0-64DF3CAE1910}" dt="2022-03-09T09:41:32.331" v="3387" actId="2711"/>
          <ac:spMkLst>
            <pc:docMk/>
            <pc:sldMk cId="4058645804" sldId="266"/>
            <ac:spMk id="2" creationId="{D463D746-7E79-44BB-A791-895FA5459151}"/>
          </ac:spMkLst>
        </pc:spChg>
        <pc:spChg chg="mod">
          <ac:chgData name="Ms B Main" userId="140cec6c-2a83-4033-901a-4a7f458d1b92" providerId="ADAL" clId="{86DD8991-728D-4566-A5F0-64DF3CAE1910}" dt="2022-03-01T15:11:36.793" v="772" actId="20577"/>
          <ac:spMkLst>
            <pc:docMk/>
            <pc:sldMk cId="4058645804" sldId="266"/>
            <ac:spMk id="3" creationId="{8B4E6908-DF2F-4EE2-8058-5619EF04F200}"/>
          </ac:spMkLst>
        </pc:spChg>
        <pc:spChg chg="add del">
          <ac:chgData name="Ms B Main" userId="140cec6c-2a83-4033-901a-4a7f458d1b92" providerId="ADAL" clId="{86DD8991-728D-4566-A5F0-64DF3CAE1910}" dt="2022-03-01T15:07:14.641" v="727" actId="478"/>
          <ac:spMkLst>
            <pc:docMk/>
            <pc:sldMk cId="4058645804" sldId="266"/>
            <ac:spMk id="4" creationId="{63E37298-B0F2-4253-8E1C-AAA039B3F87E}"/>
          </ac:spMkLst>
        </pc:spChg>
        <pc:spChg chg="add del">
          <ac:chgData name="Ms B Main" userId="140cec6c-2a83-4033-901a-4a7f458d1b92" providerId="ADAL" clId="{86DD8991-728D-4566-A5F0-64DF3CAE1910}" dt="2022-03-01T15:07:17.044" v="729" actId="478"/>
          <ac:spMkLst>
            <pc:docMk/>
            <pc:sldMk cId="4058645804" sldId="266"/>
            <ac:spMk id="5" creationId="{246B7B7C-AFC8-4692-9A3C-F9B103F956E2}"/>
          </ac:spMkLst>
        </pc:spChg>
        <pc:picChg chg="add mod">
          <ac:chgData name="Ms B Main" userId="140cec6c-2a83-4033-901a-4a7f458d1b92" providerId="ADAL" clId="{86DD8991-728D-4566-A5F0-64DF3CAE1910}" dt="2022-03-01T15:10:26.161" v="741" actId="1035"/>
          <ac:picMkLst>
            <pc:docMk/>
            <pc:sldMk cId="4058645804" sldId="266"/>
            <ac:picMk id="1030" creationId="{714F0FE6-FD46-4294-9CDA-1742AE45AEC2}"/>
          </ac:picMkLst>
        </pc:picChg>
      </pc:sldChg>
      <pc:sldChg chg="modSp new del mod">
        <pc:chgData name="Ms B Main" userId="140cec6c-2a83-4033-901a-4a7f458d1b92" providerId="ADAL" clId="{86DD8991-728D-4566-A5F0-64DF3CAE1910}" dt="2022-03-07T14:49:31.437" v="1417" actId="47"/>
        <pc:sldMkLst>
          <pc:docMk/>
          <pc:sldMk cId="856566557" sldId="267"/>
        </pc:sldMkLst>
        <pc:spChg chg="mod">
          <ac:chgData name="Ms B Main" userId="140cec6c-2a83-4033-901a-4a7f458d1b92" providerId="ADAL" clId="{86DD8991-728D-4566-A5F0-64DF3CAE1910}" dt="2022-03-02T09:27:01.840" v="844" actId="20577"/>
          <ac:spMkLst>
            <pc:docMk/>
            <pc:sldMk cId="856566557" sldId="267"/>
            <ac:spMk id="3" creationId="{4627A364-DF5D-4C9C-BBAC-250F51308A49}"/>
          </ac:spMkLst>
        </pc:spChg>
      </pc:sldChg>
      <pc:sldChg chg="addSp delSp modSp new mod ord">
        <pc:chgData name="Ms B Main" userId="140cec6c-2a83-4033-901a-4a7f458d1b92" providerId="ADAL" clId="{86DD8991-728D-4566-A5F0-64DF3CAE1910}" dt="2022-03-07T15:44:03.308" v="1851" actId="13822"/>
        <pc:sldMkLst>
          <pc:docMk/>
          <pc:sldMk cId="925864278" sldId="268"/>
        </pc:sldMkLst>
        <pc:spChg chg="del">
          <ac:chgData name="Ms B Main" userId="140cec6c-2a83-4033-901a-4a7f458d1b92" providerId="ADAL" clId="{86DD8991-728D-4566-A5F0-64DF3CAE1910}" dt="2022-03-07T14:40:02.732" v="1259" actId="478"/>
          <ac:spMkLst>
            <pc:docMk/>
            <pc:sldMk cId="925864278" sldId="268"/>
            <ac:spMk id="2" creationId="{EB14E0B6-0F18-4BAA-AAEF-21BBFCD67CCB}"/>
          </ac:spMkLst>
        </pc:spChg>
        <pc:spChg chg="mod">
          <ac:chgData name="Ms B Main" userId="140cec6c-2a83-4033-901a-4a7f458d1b92" providerId="ADAL" clId="{86DD8991-728D-4566-A5F0-64DF3CAE1910}" dt="2022-03-07T14:41:05.100" v="1265" actId="12"/>
          <ac:spMkLst>
            <pc:docMk/>
            <pc:sldMk cId="925864278" sldId="268"/>
            <ac:spMk id="3" creationId="{CC76F55A-8861-48C1-A707-646524D0FCDF}"/>
          </ac:spMkLst>
        </pc:spChg>
        <pc:spChg chg="add mod">
          <ac:chgData name="Ms B Main" userId="140cec6c-2a83-4033-901a-4a7f458d1b92" providerId="ADAL" clId="{86DD8991-728D-4566-A5F0-64DF3CAE1910}" dt="2022-03-07T14:39:11.762" v="1204"/>
          <ac:spMkLst>
            <pc:docMk/>
            <pc:sldMk cId="925864278" sldId="268"/>
            <ac:spMk id="4" creationId="{9E54556E-9DCA-4376-9792-6188B6861F1A}"/>
          </ac:spMkLst>
        </pc:spChg>
        <pc:spChg chg="add mod">
          <ac:chgData name="Ms B Main" userId="140cec6c-2a83-4033-901a-4a7f458d1b92" providerId="ADAL" clId="{86DD8991-728D-4566-A5F0-64DF3CAE1910}" dt="2022-03-07T14:39:11.762" v="1204"/>
          <ac:spMkLst>
            <pc:docMk/>
            <pc:sldMk cId="925864278" sldId="268"/>
            <ac:spMk id="5" creationId="{88C1F5E2-4855-4610-93FB-FDC5BC90D764}"/>
          </ac:spMkLst>
        </pc:spChg>
        <pc:spChg chg="add mod">
          <ac:chgData name="Ms B Main" userId="140cec6c-2a83-4033-901a-4a7f458d1b92" providerId="ADAL" clId="{86DD8991-728D-4566-A5F0-64DF3CAE1910}" dt="2022-03-07T15:44:03.308" v="1851" actId="13822"/>
          <ac:spMkLst>
            <pc:docMk/>
            <pc:sldMk cId="925864278" sldId="268"/>
            <ac:spMk id="6" creationId="{C400F913-EFC8-45F8-AB11-7CE8B6DD5BFD}"/>
          </ac:spMkLst>
        </pc:spChg>
        <pc:spChg chg="add mod">
          <ac:chgData name="Ms B Main" userId="140cec6c-2a83-4033-901a-4a7f458d1b92" providerId="ADAL" clId="{86DD8991-728D-4566-A5F0-64DF3CAE1910}" dt="2022-03-07T14:41:33.421" v="1275" actId="1076"/>
          <ac:spMkLst>
            <pc:docMk/>
            <pc:sldMk cId="925864278" sldId="268"/>
            <ac:spMk id="7" creationId="{84AFE3A9-8FFF-48E9-B4AD-9F928A551243}"/>
          </ac:spMkLst>
        </pc:spChg>
        <pc:spChg chg="add mod">
          <ac:chgData name="Ms B Main" userId="140cec6c-2a83-4033-901a-4a7f458d1b92" providerId="ADAL" clId="{86DD8991-728D-4566-A5F0-64DF3CAE1910}" dt="2022-03-07T14:42:06.718" v="1286" actId="20577"/>
          <ac:spMkLst>
            <pc:docMk/>
            <pc:sldMk cId="925864278" sldId="268"/>
            <ac:spMk id="8" creationId="{5839A861-BD53-4390-8902-55B26EB5BCC4}"/>
          </ac:spMkLst>
        </pc:spChg>
        <pc:spChg chg="add mod">
          <ac:chgData name="Ms B Main" userId="140cec6c-2a83-4033-901a-4a7f458d1b92" providerId="ADAL" clId="{86DD8991-728D-4566-A5F0-64DF3CAE1910}" dt="2022-03-07T14:42:09.285" v="1288" actId="20577"/>
          <ac:spMkLst>
            <pc:docMk/>
            <pc:sldMk cId="925864278" sldId="268"/>
            <ac:spMk id="9" creationId="{07DAC5BD-B699-42F2-8944-9F400D1674B0}"/>
          </ac:spMkLst>
        </pc:spChg>
        <pc:spChg chg="add mod">
          <ac:chgData name="Ms B Main" userId="140cec6c-2a83-4033-901a-4a7f458d1b92" providerId="ADAL" clId="{86DD8991-728D-4566-A5F0-64DF3CAE1910}" dt="2022-03-07T14:42:12.054" v="1290" actId="20577"/>
          <ac:spMkLst>
            <pc:docMk/>
            <pc:sldMk cId="925864278" sldId="268"/>
            <ac:spMk id="10" creationId="{31C9BD92-1D86-46AE-8EBE-B8385BDA2020}"/>
          </ac:spMkLst>
        </pc:spChg>
        <pc:spChg chg="add mod">
          <ac:chgData name="Ms B Main" userId="140cec6c-2a83-4033-901a-4a7f458d1b92" providerId="ADAL" clId="{86DD8991-728D-4566-A5F0-64DF3CAE1910}" dt="2022-03-07T14:42:14.819" v="1292" actId="20577"/>
          <ac:spMkLst>
            <pc:docMk/>
            <pc:sldMk cId="925864278" sldId="268"/>
            <ac:spMk id="11" creationId="{E8570F9F-EBAB-4D24-8556-CDA05F73B32D}"/>
          </ac:spMkLst>
        </pc:spChg>
        <pc:picChg chg="add mod">
          <ac:chgData name="Ms B Main" userId="140cec6c-2a83-4033-901a-4a7f458d1b92" providerId="ADAL" clId="{86DD8991-728D-4566-A5F0-64DF3CAE1910}" dt="2022-03-07T14:41:37.490" v="1276" actId="1076"/>
          <ac:picMkLst>
            <pc:docMk/>
            <pc:sldMk cId="925864278" sldId="268"/>
            <ac:picMk id="3074" creationId="{5EF702D5-0941-42AE-9EA0-54D88313DFFF}"/>
          </ac:picMkLst>
        </pc:picChg>
        <pc:picChg chg="add mod">
          <ac:chgData name="Ms B Main" userId="140cec6c-2a83-4033-901a-4a7f458d1b92" providerId="ADAL" clId="{86DD8991-728D-4566-A5F0-64DF3CAE1910}" dt="2022-03-07T14:42:51.582" v="1295" actId="1076"/>
          <ac:picMkLst>
            <pc:docMk/>
            <pc:sldMk cId="925864278" sldId="268"/>
            <ac:picMk id="3076" creationId="{B99C0FB9-62E7-4DB9-B2A9-A9CDF207D034}"/>
          </ac:picMkLst>
        </pc:picChg>
        <pc:picChg chg="add mod">
          <ac:chgData name="Ms B Main" userId="140cec6c-2a83-4033-901a-4a7f458d1b92" providerId="ADAL" clId="{86DD8991-728D-4566-A5F0-64DF3CAE1910}" dt="2022-03-07T14:44:14.384" v="1316" actId="1076"/>
          <ac:picMkLst>
            <pc:docMk/>
            <pc:sldMk cId="925864278" sldId="268"/>
            <ac:picMk id="3078" creationId="{AE4E549F-84EF-4742-8892-3B6518763218}"/>
          </ac:picMkLst>
        </pc:picChg>
        <pc:picChg chg="add mod">
          <ac:chgData name="Ms B Main" userId="140cec6c-2a83-4033-901a-4a7f458d1b92" providerId="ADAL" clId="{86DD8991-728D-4566-A5F0-64DF3CAE1910}" dt="2022-03-07T14:44:09.933" v="1315" actId="1076"/>
          <ac:picMkLst>
            <pc:docMk/>
            <pc:sldMk cId="925864278" sldId="268"/>
            <ac:picMk id="3080" creationId="{1885BA70-56CD-4F77-9B21-9D9D44A2B1D0}"/>
          </ac:picMkLst>
        </pc:picChg>
        <pc:picChg chg="add mod">
          <ac:chgData name="Ms B Main" userId="140cec6c-2a83-4033-901a-4a7f458d1b92" providerId="ADAL" clId="{86DD8991-728D-4566-A5F0-64DF3CAE1910}" dt="2022-03-07T14:44:59.849" v="1320" actId="14100"/>
          <ac:picMkLst>
            <pc:docMk/>
            <pc:sldMk cId="925864278" sldId="268"/>
            <ac:picMk id="3082" creationId="{861E7159-286F-4E51-914D-F9742EAA187B}"/>
          </ac:picMkLst>
        </pc:picChg>
      </pc:sldChg>
      <pc:sldChg chg="addSp delSp modSp new mod ord">
        <pc:chgData name="Ms B Main" userId="140cec6c-2a83-4033-901a-4a7f458d1b92" providerId="ADAL" clId="{86DD8991-728D-4566-A5F0-64DF3CAE1910}" dt="2022-03-08T13:46:13.932" v="3252"/>
        <pc:sldMkLst>
          <pc:docMk/>
          <pc:sldMk cId="2518644082" sldId="269"/>
        </pc:sldMkLst>
        <pc:spChg chg="mod">
          <ac:chgData name="Ms B Main" userId="140cec6c-2a83-4033-901a-4a7f458d1b92" providerId="ADAL" clId="{86DD8991-728D-4566-A5F0-64DF3CAE1910}" dt="2022-03-07T14:52:51.007" v="1463" actId="20577"/>
          <ac:spMkLst>
            <pc:docMk/>
            <pc:sldMk cId="2518644082" sldId="269"/>
            <ac:spMk id="2" creationId="{2AB9CA3C-B4A3-4E4D-A24C-42900FD3330E}"/>
          </ac:spMkLst>
        </pc:spChg>
        <pc:spChg chg="del">
          <ac:chgData name="Ms B Main" userId="140cec6c-2a83-4033-901a-4a7f458d1b92" providerId="ADAL" clId="{86DD8991-728D-4566-A5F0-64DF3CAE1910}" dt="2022-03-07T14:53:38.329" v="1468" actId="478"/>
          <ac:spMkLst>
            <pc:docMk/>
            <pc:sldMk cId="2518644082" sldId="269"/>
            <ac:spMk id="3" creationId="{BD922DE5-C8C6-4C50-8F02-EC4D6D84F6AE}"/>
          </ac:spMkLst>
        </pc:spChg>
        <pc:spChg chg="add mod">
          <ac:chgData name="Ms B Main" userId="140cec6c-2a83-4033-901a-4a7f458d1b92" providerId="ADAL" clId="{86DD8991-728D-4566-A5F0-64DF3CAE1910}" dt="2022-03-07T14:56:24.430" v="1566" actId="20577"/>
          <ac:spMkLst>
            <pc:docMk/>
            <pc:sldMk cId="2518644082" sldId="269"/>
            <ac:spMk id="12" creationId="{0BB3DE42-06A3-432C-B64B-4B2124607FF1}"/>
          </ac:spMkLst>
        </pc:spChg>
        <pc:picChg chg="add mod">
          <ac:chgData name="Ms B Main" userId="140cec6c-2a83-4033-901a-4a7f458d1b92" providerId="ADAL" clId="{86DD8991-728D-4566-A5F0-64DF3CAE1910}" dt="2022-03-07T14:53:11.370" v="1465" actId="1076"/>
          <ac:picMkLst>
            <pc:docMk/>
            <pc:sldMk cId="2518644082" sldId="269"/>
            <ac:picMk id="5" creationId="{B6974017-32E9-4816-9E60-258751D2027F}"/>
          </ac:picMkLst>
        </pc:picChg>
        <pc:picChg chg="add mod">
          <ac:chgData name="Ms B Main" userId="140cec6c-2a83-4033-901a-4a7f458d1b92" providerId="ADAL" clId="{86DD8991-728D-4566-A5F0-64DF3CAE1910}" dt="2022-03-07T14:53:28.983" v="1467" actId="1076"/>
          <ac:picMkLst>
            <pc:docMk/>
            <pc:sldMk cId="2518644082" sldId="269"/>
            <ac:picMk id="7" creationId="{B833F38D-856E-442F-AD3E-831D483A6A2F}"/>
          </ac:picMkLst>
        </pc:picChg>
        <pc:picChg chg="add mod">
          <ac:chgData name="Ms B Main" userId="140cec6c-2a83-4033-901a-4a7f458d1b92" providerId="ADAL" clId="{86DD8991-728D-4566-A5F0-64DF3CAE1910}" dt="2022-03-07T14:53:45.061" v="1470" actId="1076"/>
          <ac:picMkLst>
            <pc:docMk/>
            <pc:sldMk cId="2518644082" sldId="269"/>
            <ac:picMk id="9" creationId="{71D0B925-35B0-45BF-A3C3-A4CDFA3ED092}"/>
          </ac:picMkLst>
        </pc:picChg>
        <pc:picChg chg="add mod">
          <ac:chgData name="Ms B Main" userId="140cec6c-2a83-4033-901a-4a7f458d1b92" providerId="ADAL" clId="{86DD8991-728D-4566-A5F0-64DF3CAE1910}" dt="2022-03-07T14:53:57.771" v="1472" actId="1076"/>
          <ac:picMkLst>
            <pc:docMk/>
            <pc:sldMk cId="2518644082" sldId="269"/>
            <ac:picMk id="11" creationId="{03BCC65A-45DC-457A-B912-9937B5DEAEC2}"/>
          </ac:picMkLst>
        </pc:picChg>
      </pc:sldChg>
      <pc:sldChg chg="modSp add mod">
        <pc:chgData name="Ms B Main" userId="140cec6c-2a83-4033-901a-4a7f458d1b92" providerId="ADAL" clId="{86DD8991-728D-4566-A5F0-64DF3CAE1910}" dt="2022-03-07T11:59:40.825" v="1177" actId="20577"/>
        <pc:sldMkLst>
          <pc:docMk/>
          <pc:sldMk cId="3190872394" sldId="270"/>
        </pc:sldMkLst>
        <pc:spChg chg="mod">
          <ac:chgData name="Ms B Main" userId="140cec6c-2a83-4033-901a-4a7f458d1b92" providerId="ADAL" clId="{86DD8991-728D-4566-A5F0-64DF3CAE1910}" dt="2022-03-07T11:59:40.825" v="1177" actId="20577"/>
          <ac:spMkLst>
            <pc:docMk/>
            <pc:sldMk cId="3190872394" sldId="270"/>
            <ac:spMk id="2" creationId="{2AB9CA3C-B4A3-4E4D-A24C-42900FD3330E}"/>
          </ac:spMkLst>
        </pc:spChg>
      </pc:sldChg>
      <pc:sldChg chg="modSp add mod">
        <pc:chgData name="Ms B Main" userId="140cec6c-2a83-4033-901a-4a7f458d1b92" providerId="ADAL" clId="{86DD8991-728D-4566-A5F0-64DF3CAE1910}" dt="2022-03-07T14:38:45.974" v="1201" actId="20577"/>
        <pc:sldMkLst>
          <pc:docMk/>
          <pc:sldMk cId="2890619838" sldId="271"/>
        </pc:sldMkLst>
        <pc:spChg chg="mod">
          <ac:chgData name="Ms B Main" userId="140cec6c-2a83-4033-901a-4a7f458d1b92" providerId="ADAL" clId="{86DD8991-728D-4566-A5F0-64DF3CAE1910}" dt="2022-03-07T14:38:45.974" v="1201" actId="20577"/>
          <ac:spMkLst>
            <pc:docMk/>
            <pc:sldMk cId="2890619838" sldId="271"/>
            <ac:spMk id="2" creationId="{2AB9CA3C-B4A3-4E4D-A24C-42900FD3330E}"/>
          </ac:spMkLst>
        </pc:spChg>
      </pc:sldChg>
      <pc:sldChg chg="new del">
        <pc:chgData name="Ms B Main" userId="140cec6c-2a83-4033-901a-4a7f458d1b92" providerId="ADAL" clId="{86DD8991-728D-4566-A5F0-64DF3CAE1910}" dt="2022-03-07T14:46:34.922" v="1349" actId="47"/>
        <pc:sldMkLst>
          <pc:docMk/>
          <pc:sldMk cId="803530033" sldId="272"/>
        </pc:sldMkLst>
      </pc:sldChg>
      <pc:sldChg chg="addSp modSp new mod">
        <pc:chgData name="Ms B Main" userId="140cec6c-2a83-4033-901a-4a7f458d1b92" providerId="ADAL" clId="{86DD8991-728D-4566-A5F0-64DF3CAE1910}" dt="2022-03-09T09:40:18.278" v="3386" actId="20577"/>
        <pc:sldMkLst>
          <pc:docMk/>
          <pc:sldMk cId="3239526152" sldId="273"/>
        </pc:sldMkLst>
        <pc:spChg chg="mod">
          <ac:chgData name="Ms B Main" userId="140cec6c-2a83-4033-901a-4a7f458d1b92" providerId="ADAL" clId="{86DD8991-728D-4566-A5F0-64DF3CAE1910}" dt="2022-03-09T09:40:18.278" v="3386" actId="20577"/>
          <ac:spMkLst>
            <pc:docMk/>
            <pc:sldMk cId="3239526152" sldId="273"/>
            <ac:spMk id="2" creationId="{4D8E08CF-C50A-47D8-B963-141BE2D6AEF4}"/>
          </ac:spMkLst>
        </pc:spChg>
        <pc:spChg chg="mod">
          <ac:chgData name="Ms B Main" userId="140cec6c-2a83-4033-901a-4a7f458d1b92" providerId="ADAL" clId="{86DD8991-728D-4566-A5F0-64DF3CAE1910}" dt="2022-03-09T09:38:18.650" v="3259" actId="20577"/>
          <ac:spMkLst>
            <pc:docMk/>
            <pc:sldMk cId="3239526152" sldId="273"/>
            <ac:spMk id="3" creationId="{CCBF62F1-0E60-42E7-A23F-9BC85021BA82}"/>
          </ac:spMkLst>
        </pc:spChg>
        <pc:spChg chg="mod">
          <ac:chgData name="Ms B Main" userId="140cec6c-2a83-4033-901a-4a7f458d1b92" providerId="ADAL" clId="{86DD8991-728D-4566-A5F0-64DF3CAE1910}" dt="2022-03-07T15:03:26.086" v="1793" actId="14100"/>
          <ac:spMkLst>
            <pc:docMk/>
            <pc:sldMk cId="3239526152" sldId="273"/>
            <ac:spMk id="4" creationId="{6A94A238-90B3-475B-8BE6-3E29F9FC9E2A}"/>
          </ac:spMkLst>
        </pc:spChg>
        <pc:spChg chg="add mod">
          <ac:chgData name="Ms B Main" userId="140cec6c-2a83-4033-901a-4a7f458d1b92" providerId="ADAL" clId="{86DD8991-728D-4566-A5F0-64DF3CAE1910}" dt="2022-03-09T09:39:52.101" v="3370" actId="5793"/>
          <ac:spMkLst>
            <pc:docMk/>
            <pc:sldMk cId="3239526152" sldId="273"/>
            <ac:spMk id="5" creationId="{884BD08D-7801-45EA-AF88-160983B970FB}"/>
          </ac:spMkLst>
        </pc:spChg>
      </pc:sldChg>
      <pc:sldChg chg="addSp new mod ord">
        <pc:chgData name="Ms B Main" userId="140cec6c-2a83-4033-901a-4a7f458d1b92" providerId="ADAL" clId="{86DD8991-728D-4566-A5F0-64DF3CAE1910}" dt="2022-03-08T13:46:13.932" v="3252"/>
        <pc:sldMkLst>
          <pc:docMk/>
          <pc:sldMk cId="469110291" sldId="274"/>
        </pc:sldMkLst>
        <pc:picChg chg="add">
          <ac:chgData name="Ms B Main" userId="140cec6c-2a83-4033-901a-4a7f458d1b92" providerId="ADAL" clId="{86DD8991-728D-4566-A5F0-64DF3CAE1910}" dt="2022-03-07T14:57:54.774" v="1585" actId="22"/>
          <ac:picMkLst>
            <pc:docMk/>
            <pc:sldMk cId="469110291" sldId="274"/>
            <ac:picMk id="5" creationId="{97AB5A49-1E32-4E62-8FE3-8F2DA7FF4EAB}"/>
          </ac:picMkLst>
        </pc:picChg>
      </pc:sldChg>
      <pc:sldChg chg="addSp modSp new mod ord">
        <pc:chgData name="Ms B Main" userId="140cec6c-2a83-4033-901a-4a7f458d1b92" providerId="ADAL" clId="{86DD8991-728D-4566-A5F0-64DF3CAE1910}" dt="2022-03-08T13:46:01.238" v="3250"/>
        <pc:sldMkLst>
          <pc:docMk/>
          <pc:sldMk cId="861984430" sldId="275"/>
        </pc:sldMkLst>
        <pc:spChg chg="mod">
          <ac:chgData name="Ms B Main" userId="140cec6c-2a83-4033-901a-4a7f458d1b92" providerId="ADAL" clId="{86DD8991-728D-4566-A5F0-64DF3CAE1910}" dt="2022-03-08T13:29:58.924" v="2577" actId="2711"/>
          <ac:spMkLst>
            <pc:docMk/>
            <pc:sldMk cId="861984430" sldId="275"/>
            <ac:spMk id="2" creationId="{F2B95B1A-1331-48C7-B13A-4E58B53E9E24}"/>
          </ac:spMkLst>
        </pc:spChg>
        <pc:spChg chg="mod">
          <ac:chgData name="Ms B Main" userId="140cec6c-2a83-4033-901a-4a7f458d1b92" providerId="ADAL" clId="{86DD8991-728D-4566-A5F0-64DF3CAE1910}" dt="2022-03-08T13:32:44.794" v="2801" actId="13822"/>
          <ac:spMkLst>
            <pc:docMk/>
            <pc:sldMk cId="861984430" sldId="275"/>
            <ac:spMk id="3" creationId="{3A466607-09C2-4826-BAFD-9E42DEF1F704}"/>
          </ac:spMkLst>
        </pc:spChg>
        <pc:spChg chg="add mod">
          <ac:chgData name="Ms B Main" userId="140cec6c-2a83-4033-901a-4a7f458d1b92" providerId="ADAL" clId="{86DD8991-728D-4566-A5F0-64DF3CAE1910}" dt="2022-03-08T13:32:47.994" v="2802" actId="14100"/>
          <ac:spMkLst>
            <pc:docMk/>
            <pc:sldMk cId="861984430" sldId="275"/>
            <ac:spMk id="4" creationId="{AD0D4855-202B-40C8-972E-C6D0B71375FA}"/>
          </ac:spMkLst>
        </pc:spChg>
        <pc:spChg chg="add mod">
          <ac:chgData name="Ms B Main" userId="140cec6c-2a83-4033-901a-4a7f458d1b92" providerId="ADAL" clId="{86DD8991-728D-4566-A5F0-64DF3CAE1910}" dt="2022-03-08T13:32:40.478" v="2799" actId="13822"/>
          <ac:spMkLst>
            <pc:docMk/>
            <pc:sldMk cId="861984430" sldId="275"/>
            <ac:spMk id="5" creationId="{11BEB293-325F-4AB1-B353-B4700A8FD6ED}"/>
          </ac:spMkLst>
        </pc:spChg>
      </pc:sldChg>
      <pc:sldChg chg="add">
        <pc:chgData name="Ms B Main" userId="140cec6c-2a83-4033-901a-4a7f458d1b92" providerId="ADAL" clId="{86DD8991-728D-4566-A5F0-64DF3CAE1910}" dt="2022-05-03T14:14:38.983" v="7660"/>
        <pc:sldMkLst>
          <pc:docMk/>
          <pc:sldMk cId="0" sldId="276"/>
        </pc:sldMkLst>
      </pc:sldChg>
      <pc:sldChg chg="addSp delSp modSp add mod modAnim">
        <pc:chgData name="Ms B Main" userId="140cec6c-2a83-4033-901a-4a7f458d1b92" providerId="ADAL" clId="{86DD8991-728D-4566-A5F0-64DF3CAE1910}" dt="2022-03-08T13:45:50.640" v="3248" actId="13822"/>
        <pc:sldMkLst>
          <pc:docMk/>
          <pc:sldMk cId="0" sldId="291"/>
        </pc:sldMkLst>
        <pc:spChg chg="add mod">
          <ac:chgData name="Ms B Main" userId="140cec6c-2a83-4033-901a-4a7f458d1b92" providerId="ADAL" clId="{86DD8991-728D-4566-A5F0-64DF3CAE1910}" dt="2022-03-08T13:45:50.640" v="3248" actId="13822"/>
          <ac:spMkLst>
            <pc:docMk/>
            <pc:sldMk cId="0" sldId="291"/>
            <ac:spMk id="13" creationId="{AE3CC027-2F5F-42D7-A9DD-D4639D552E71}"/>
          </ac:spMkLst>
        </pc:spChg>
        <pc:spChg chg="del">
          <ac:chgData name="Ms B Main" userId="140cec6c-2a83-4033-901a-4a7f458d1b92" providerId="ADAL" clId="{86DD8991-728D-4566-A5F0-64DF3CAE1910}" dt="2022-03-08T13:38:25.711" v="2884" actId="478"/>
          <ac:spMkLst>
            <pc:docMk/>
            <pc:sldMk cId="0" sldId="291"/>
            <ac:spMk id="920" creationId="{00000000-0000-0000-0000-000000000000}"/>
          </ac:spMkLst>
        </pc:spChg>
        <pc:spChg chg="del">
          <ac:chgData name="Ms B Main" userId="140cec6c-2a83-4033-901a-4a7f458d1b92" providerId="ADAL" clId="{86DD8991-728D-4566-A5F0-64DF3CAE1910}" dt="2022-03-08T13:38:27.617" v="2885" actId="478"/>
          <ac:spMkLst>
            <pc:docMk/>
            <pc:sldMk cId="0" sldId="291"/>
            <ac:spMk id="921" creationId="{00000000-0000-0000-0000-000000000000}"/>
          </ac:spMkLst>
        </pc:spChg>
        <pc:spChg chg="mod">
          <ac:chgData name="Ms B Main" userId="140cec6c-2a83-4033-901a-4a7f458d1b92" providerId="ADAL" clId="{86DD8991-728D-4566-A5F0-64DF3CAE1910}" dt="2022-03-08T13:41:41.600" v="3073" actId="1076"/>
          <ac:spMkLst>
            <pc:docMk/>
            <pc:sldMk cId="0" sldId="291"/>
            <ac:spMk id="922" creationId="{00000000-0000-0000-0000-000000000000}"/>
          </ac:spMkLst>
        </pc:spChg>
        <pc:spChg chg="mod">
          <ac:chgData name="Ms B Main" userId="140cec6c-2a83-4033-901a-4a7f458d1b92" providerId="ADAL" clId="{86DD8991-728D-4566-A5F0-64DF3CAE1910}" dt="2022-03-08T13:44:47.585" v="3233" actId="403"/>
          <ac:spMkLst>
            <pc:docMk/>
            <pc:sldMk cId="0" sldId="291"/>
            <ac:spMk id="923" creationId="{00000000-0000-0000-0000-000000000000}"/>
          </ac:spMkLst>
        </pc:spChg>
        <pc:spChg chg="mod">
          <ac:chgData name="Ms B Main" userId="140cec6c-2a83-4033-901a-4a7f458d1b92" providerId="ADAL" clId="{86DD8991-728D-4566-A5F0-64DF3CAE1910}" dt="2022-03-08T13:42:25.431" v="3105" actId="20577"/>
          <ac:spMkLst>
            <pc:docMk/>
            <pc:sldMk cId="0" sldId="291"/>
            <ac:spMk id="924" creationId="{00000000-0000-0000-0000-000000000000}"/>
          </ac:spMkLst>
        </pc:spChg>
        <pc:spChg chg="mod">
          <ac:chgData name="Ms B Main" userId="140cec6c-2a83-4033-901a-4a7f458d1b92" providerId="ADAL" clId="{86DD8991-728D-4566-A5F0-64DF3CAE1910}" dt="2022-03-08T13:41:41.600" v="3073" actId="1076"/>
          <ac:spMkLst>
            <pc:docMk/>
            <pc:sldMk cId="0" sldId="291"/>
            <ac:spMk id="925" creationId="{00000000-0000-0000-0000-000000000000}"/>
          </ac:spMkLst>
        </pc:spChg>
        <pc:spChg chg="mod">
          <ac:chgData name="Ms B Main" userId="140cec6c-2a83-4033-901a-4a7f458d1b92" providerId="ADAL" clId="{86DD8991-728D-4566-A5F0-64DF3CAE1910}" dt="2022-03-08T13:42:44.036" v="3111" actId="20577"/>
          <ac:spMkLst>
            <pc:docMk/>
            <pc:sldMk cId="0" sldId="291"/>
            <ac:spMk id="926" creationId="{00000000-0000-0000-0000-000000000000}"/>
          </ac:spMkLst>
        </pc:spChg>
        <pc:spChg chg="mod">
          <ac:chgData name="Ms B Main" userId="140cec6c-2a83-4033-901a-4a7f458d1b92" providerId="ADAL" clId="{86DD8991-728D-4566-A5F0-64DF3CAE1910}" dt="2022-03-08T13:43:05.228" v="3113" actId="20577"/>
          <ac:spMkLst>
            <pc:docMk/>
            <pc:sldMk cId="0" sldId="291"/>
            <ac:spMk id="927" creationId="{00000000-0000-0000-0000-000000000000}"/>
          </ac:spMkLst>
        </pc:spChg>
        <pc:spChg chg="mod">
          <ac:chgData name="Ms B Main" userId="140cec6c-2a83-4033-901a-4a7f458d1b92" providerId="ADAL" clId="{86DD8991-728D-4566-A5F0-64DF3CAE1910}" dt="2022-03-08T13:43:42.157" v="3136" actId="20577"/>
          <ac:spMkLst>
            <pc:docMk/>
            <pc:sldMk cId="0" sldId="291"/>
            <ac:spMk id="928" creationId="{00000000-0000-0000-0000-000000000000}"/>
          </ac:spMkLst>
        </pc:spChg>
        <pc:spChg chg="mod">
          <ac:chgData name="Ms B Main" userId="140cec6c-2a83-4033-901a-4a7f458d1b92" providerId="ADAL" clId="{86DD8991-728D-4566-A5F0-64DF3CAE1910}" dt="2022-03-08T13:44:15.663" v="3196" actId="20577"/>
          <ac:spMkLst>
            <pc:docMk/>
            <pc:sldMk cId="0" sldId="291"/>
            <ac:spMk id="929" creationId="{00000000-0000-0000-0000-000000000000}"/>
          </ac:spMkLst>
        </pc:spChg>
        <pc:spChg chg="mod">
          <ac:chgData name="Ms B Main" userId="140cec6c-2a83-4033-901a-4a7f458d1b92" providerId="ADAL" clId="{86DD8991-728D-4566-A5F0-64DF3CAE1910}" dt="2022-03-08T13:41:41.600" v="3073" actId="1076"/>
          <ac:spMkLst>
            <pc:docMk/>
            <pc:sldMk cId="0" sldId="291"/>
            <ac:spMk id="930" creationId="{00000000-0000-0000-0000-000000000000}"/>
          </ac:spMkLst>
        </pc:spChg>
      </pc:sldChg>
      <pc:sldChg chg="addSp delSp modSp add mod">
        <pc:chgData name="Ms B Main" userId="140cec6c-2a83-4033-901a-4a7f458d1b92" providerId="ADAL" clId="{86DD8991-728D-4566-A5F0-64DF3CAE1910}" dt="2022-03-14T09:45:09.445" v="3996" actId="1038"/>
        <pc:sldMkLst>
          <pc:docMk/>
          <pc:sldMk cId="414277392" sldId="292"/>
        </pc:sldMkLst>
        <pc:spChg chg="add mod">
          <ac:chgData name="Ms B Main" userId="140cec6c-2a83-4033-901a-4a7f458d1b92" providerId="ADAL" clId="{86DD8991-728D-4566-A5F0-64DF3CAE1910}" dt="2022-03-14T08:14:33.088" v="3824" actId="20577"/>
          <ac:spMkLst>
            <pc:docMk/>
            <pc:sldMk cId="414277392" sldId="292"/>
            <ac:spMk id="11" creationId="{56CA4BA8-11DB-4DF8-9A88-EBB7C51D9E74}"/>
          </ac:spMkLst>
        </pc:spChg>
        <pc:spChg chg="add mod">
          <ac:chgData name="Ms B Main" userId="140cec6c-2a83-4033-901a-4a7f458d1b92" providerId="ADAL" clId="{86DD8991-728D-4566-A5F0-64DF3CAE1910}" dt="2022-03-14T09:45:09.445" v="3996" actId="1038"/>
          <ac:spMkLst>
            <pc:docMk/>
            <pc:sldMk cId="414277392" sldId="292"/>
            <ac:spMk id="12" creationId="{3FC5007B-2D81-4C4B-A272-A6235DB310D2}"/>
          </ac:spMkLst>
        </pc:spChg>
        <pc:picChg chg="del">
          <ac:chgData name="Ms B Main" userId="140cec6c-2a83-4033-901a-4a7f458d1b92" providerId="ADAL" clId="{86DD8991-728D-4566-A5F0-64DF3CAE1910}" dt="2022-03-09T09:46:58.281" v="3409" actId="478"/>
          <ac:picMkLst>
            <pc:docMk/>
            <pc:sldMk cId="414277392" sldId="292"/>
            <ac:picMk id="5" creationId="{D1382970-C1C4-4CB8-B772-A3426EC8F964}"/>
          </ac:picMkLst>
        </pc:picChg>
        <pc:picChg chg="add mod">
          <ac:chgData name="Ms B Main" userId="140cec6c-2a83-4033-901a-4a7f458d1b92" providerId="ADAL" clId="{86DD8991-728D-4566-A5F0-64DF3CAE1910}" dt="2022-03-09T09:47:01.435" v="3411" actId="1076"/>
          <ac:picMkLst>
            <pc:docMk/>
            <pc:sldMk cId="414277392" sldId="292"/>
            <ac:picMk id="6" creationId="{9077061B-029A-4C38-B961-65266D3C54F8}"/>
          </ac:picMkLst>
        </pc:picChg>
        <pc:picChg chg="del">
          <ac:chgData name="Ms B Main" userId="140cec6c-2a83-4033-901a-4a7f458d1b92" providerId="ADAL" clId="{86DD8991-728D-4566-A5F0-64DF3CAE1910}" dt="2022-03-09T09:47:12.959" v="3412" actId="478"/>
          <ac:picMkLst>
            <pc:docMk/>
            <pc:sldMk cId="414277392" sldId="292"/>
            <ac:picMk id="7" creationId="{77135005-F235-4882-9CE9-84857D7984E2}"/>
          </ac:picMkLst>
        </pc:picChg>
        <pc:picChg chg="del">
          <ac:chgData name="Ms B Main" userId="140cec6c-2a83-4033-901a-4a7f458d1b92" providerId="ADAL" clId="{86DD8991-728D-4566-A5F0-64DF3CAE1910}" dt="2022-03-09T09:47:14.985" v="3413" actId="478"/>
          <ac:picMkLst>
            <pc:docMk/>
            <pc:sldMk cId="414277392" sldId="292"/>
            <ac:picMk id="9" creationId="{2457CDFE-FC52-4A11-AC16-0271058A4CB9}"/>
          </ac:picMkLst>
        </pc:picChg>
        <pc:picChg chg="add mod">
          <ac:chgData name="Ms B Main" userId="140cec6c-2a83-4033-901a-4a7f458d1b92" providerId="ADAL" clId="{86DD8991-728D-4566-A5F0-64DF3CAE1910}" dt="2022-03-09T09:47:17.453" v="3415" actId="1076"/>
          <ac:picMkLst>
            <pc:docMk/>
            <pc:sldMk cId="414277392" sldId="292"/>
            <ac:picMk id="10" creationId="{6A7A3D83-33A8-426F-A563-69E8E606D478}"/>
          </ac:picMkLst>
        </pc:picChg>
      </pc:sldChg>
      <pc:sldChg chg="addSp delSp modSp add mod">
        <pc:chgData name="Ms B Main" userId="140cec6c-2a83-4033-901a-4a7f458d1b92" providerId="ADAL" clId="{86DD8991-728D-4566-A5F0-64DF3CAE1910}" dt="2022-03-09T09:48:15.929" v="3423" actId="1076"/>
        <pc:sldMkLst>
          <pc:docMk/>
          <pc:sldMk cId="1213403066" sldId="293"/>
        </pc:sldMkLst>
        <pc:picChg chg="add mod">
          <ac:chgData name="Ms B Main" userId="140cec6c-2a83-4033-901a-4a7f458d1b92" providerId="ADAL" clId="{86DD8991-728D-4566-A5F0-64DF3CAE1910}" dt="2022-03-09T09:47:58.188" v="3420" actId="1076"/>
          <ac:picMkLst>
            <pc:docMk/>
            <pc:sldMk cId="1213403066" sldId="293"/>
            <ac:picMk id="5" creationId="{6E4C1605-8216-4D50-9795-F256FCDEF6B2}"/>
          </ac:picMkLst>
        </pc:picChg>
        <pc:picChg chg="del">
          <ac:chgData name="Ms B Main" userId="140cec6c-2a83-4033-901a-4a7f458d1b92" providerId="ADAL" clId="{86DD8991-728D-4566-A5F0-64DF3CAE1910}" dt="2022-03-09T09:47:45.748" v="3417" actId="478"/>
          <ac:picMkLst>
            <pc:docMk/>
            <pc:sldMk cId="1213403066" sldId="293"/>
            <ac:picMk id="6" creationId="{9077061B-029A-4C38-B961-65266D3C54F8}"/>
          </ac:picMkLst>
        </pc:picChg>
        <pc:picChg chg="add mod">
          <ac:chgData name="Ms B Main" userId="140cec6c-2a83-4033-901a-4a7f458d1b92" providerId="ADAL" clId="{86DD8991-728D-4566-A5F0-64DF3CAE1910}" dt="2022-03-09T09:48:15.929" v="3423" actId="1076"/>
          <ac:picMkLst>
            <pc:docMk/>
            <pc:sldMk cId="1213403066" sldId="293"/>
            <ac:picMk id="8" creationId="{2636A17E-51DB-44A3-B232-5C4DC36BB399}"/>
          </ac:picMkLst>
        </pc:picChg>
        <pc:picChg chg="del">
          <ac:chgData name="Ms B Main" userId="140cec6c-2a83-4033-901a-4a7f458d1b92" providerId="ADAL" clId="{86DD8991-728D-4566-A5F0-64DF3CAE1910}" dt="2022-03-09T09:47:59.221" v="3421" actId="478"/>
          <ac:picMkLst>
            <pc:docMk/>
            <pc:sldMk cId="1213403066" sldId="293"/>
            <ac:picMk id="10" creationId="{6A7A3D83-33A8-426F-A563-69E8E606D478}"/>
          </ac:picMkLst>
        </pc:picChg>
      </pc:sldChg>
      <pc:sldChg chg="addSp modSp new mod">
        <pc:chgData name="Ms B Main" userId="140cec6c-2a83-4033-901a-4a7f458d1b92" providerId="ADAL" clId="{86DD8991-728D-4566-A5F0-64DF3CAE1910}" dt="2022-03-14T09:48:54.974" v="4017" actId="1076"/>
        <pc:sldMkLst>
          <pc:docMk/>
          <pc:sldMk cId="2265978544" sldId="294"/>
        </pc:sldMkLst>
        <pc:spChg chg="mod">
          <ac:chgData name="Ms B Main" userId="140cec6c-2a83-4033-901a-4a7f458d1b92" providerId="ADAL" clId="{86DD8991-728D-4566-A5F0-64DF3CAE1910}" dt="2022-03-14T09:48:15.976" v="4010" actId="20577"/>
          <ac:spMkLst>
            <pc:docMk/>
            <pc:sldMk cId="2265978544" sldId="294"/>
            <ac:spMk id="2" creationId="{7CC7C9FC-0D29-4F31-A9B1-5358304ED1F7}"/>
          </ac:spMkLst>
        </pc:spChg>
        <pc:spChg chg="mod">
          <ac:chgData name="Ms B Main" userId="140cec6c-2a83-4033-901a-4a7f458d1b92" providerId="ADAL" clId="{86DD8991-728D-4566-A5F0-64DF3CAE1910}" dt="2022-03-14T09:48:34.531" v="4015" actId="20577"/>
          <ac:spMkLst>
            <pc:docMk/>
            <pc:sldMk cId="2265978544" sldId="294"/>
            <ac:spMk id="3" creationId="{52D0C421-7540-4152-9ED3-28E0DAB9F33B}"/>
          </ac:spMkLst>
        </pc:spChg>
        <pc:picChg chg="add mod">
          <ac:chgData name="Ms B Main" userId="140cec6c-2a83-4033-901a-4a7f458d1b92" providerId="ADAL" clId="{86DD8991-728D-4566-A5F0-64DF3CAE1910}" dt="2022-03-14T09:48:54.974" v="4017" actId="1076"/>
          <ac:picMkLst>
            <pc:docMk/>
            <pc:sldMk cId="2265978544" sldId="294"/>
            <ac:picMk id="5" creationId="{259AF61C-16E0-49A7-A7CA-D862F7EA6EDC}"/>
          </ac:picMkLst>
        </pc:picChg>
      </pc:sldChg>
      <pc:sldChg chg="addSp modSp new mod">
        <pc:chgData name="Ms B Main" userId="140cec6c-2a83-4033-901a-4a7f458d1b92" providerId="ADAL" clId="{86DD8991-728D-4566-A5F0-64DF3CAE1910}" dt="2022-03-16T09:13:55.798" v="5100" actId="1076"/>
        <pc:sldMkLst>
          <pc:docMk/>
          <pc:sldMk cId="2838827719" sldId="295"/>
        </pc:sldMkLst>
        <pc:spChg chg="mod">
          <ac:chgData name="Ms B Main" userId="140cec6c-2a83-4033-901a-4a7f458d1b92" providerId="ADAL" clId="{86DD8991-728D-4566-A5F0-64DF3CAE1910}" dt="2022-03-14T12:57:39.532" v="4338" actId="20577"/>
          <ac:spMkLst>
            <pc:docMk/>
            <pc:sldMk cId="2838827719" sldId="295"/>
            <ac:spMk id="2" creationId="{B583E170-F02B-4830-80E9-6294CADCD038}"/>
          </ac:spMkLst>
        </pc:spChg>
        <pc:spChg chg="mod">
          <ac:chgData name="Ms B Main" userId="140cec6c-2a83-4033-901a-4a7f458d1b92" providerId="ADAL" clId="{86DD8991-728D-4566-A5F0-64DF3CAE1910}" dt="2022-03-14T12:58:23.224" v="4362" actId="113"/>
          <ac:spMkLst>
            <pc:docMk/>
            <pc:sldMk cId="2838827719" sldId="295"/>
            <ac:spMk id="3" creationId="{C4FC0535-8E7D-4A07-A96F-34F066813758}"/>
          </ac:spMkLst>
        </pc:spChg>
        <pc:spChg chg="add mod">
          <ac:chgData name="Ms B Main" userId="140cec6c-2a83-4033-901a-4a7f458d1b92" providerId="ADAL" clId="{86DD8991-728D-4566-A5F0-64DF3CAE1910}" dt="2022-03-14T12:51:24.738" v="4249" actId="14100"/>
          <ac:spMkLst>
            <pc:docMk/>
            <pc:sldMk cId="2838827719" sldId="295"/>
            <ac:spMk id="6" creationId="{9A02246C-8668-4B8B-9E09-3E0C339B6282}"/>
          </ac:spMkLst>
        </pc:spChg>
        <pc:picChg chg="add mod">
          <ac:chgData name="Ms B Main" userId="140cec6c-2a83-4033-901a-4a7f458d1b92" providerId="ADAL" clId="{86DD8991-728D-4566-A5F0-64DF3CAE1910}" dt="2022-03-14T12:33:33.027" v="4212" actId="14100"/>
          <ac:picMkLst>
            <pc:docMk/>
            <pc:sldMk cId="2838827719" sldId="295"/>
            <ac:picMk id="4098" creationId="{1392A4B8-8F1E-41F1-B30B-78A34B09F69F}"/>
          </ac:picMkLst>
        </pc:picChg>
        <pc:picChg chg="add mod">
          <ac:chgData name="Ms B Main" userId="140cec6c-2a83-4033-901a-4a7f458d1b92" providerId="ADAL" clId="{86DD8991-728D-4566-A5F0-64DF3CAE1910}" dt="2022-03-14T12:34:36.103" v="4220" actId="1076"/>
          <ac:picMkLst>
            <pc:docMk/>
            <pc:sldMk cId="2838827719" sldId="295"/>
            <ac:picMk id="4100" creationId="{33325882-1B9E-4770-8BBC-BB21F923C55E}"/>
          </ac:picMkLst>
        </pc:picChg>
        <pc:picChg chg="add mod">
          <ac:chgData name="Ms B Main" userId="140cec6c-2a83-4033-901a-4a7f458d1b92" providerId="ADAL" clId="{86DD8991-728D-4566-A5F0-64DF3CAE1910}" dt="2022-03-16T09:13:55.798" v="5100" actId="1076"/>
          <ac:picMkLst>
            <pc:docMk/>
            <pc:sldMk cId="2838827719" sldId="295"/>
            <ac:picMk id="4102" creationId="{C5C8B431-2718-4FB9-AE29-59F80D5C9746}"/>
          </ac:picMkLst>
        </pc:picChg>
      </pc:sldChg>
      <pc:sldChg chg="addSp delSp modSp new mod ord">
        <pc:chgData name="Ms B Main" userId="140cec6c-2a83-4033-901a-4a7f458d1b92" providerId="ADAL" clId="{86DD8991-728D-4566-A5F0-64DF3CAE1910}" dt="2022-03-29T08:34:31.671" v="7418" actId="403"/>
        <pc:sldMkLst>
          <pc:docMk/>
          <pc:sldMk cId="1127100134" sldId="296"/>
        </pc:sldMkLst>
        <pc:spChg chg="mod">
          <ac:chgData name="Ms B Main" userId="140cec6c-2a83-4033-901a-4a7f458d1b92" providerId="ADAL" clId="{86DD8991-728D-4566-A5F0-64DF3CAE1910}" dt="2022-03-29T08:31:54.993" v="7254" actId="14100"/>
          <ac:spMkLst>
            <pc:docMk/>
            <pc:sldMk cId="1127100134" sldId="296"/>
            <ac:spMk id="2" creationId="{39273C14-29F3-4013-8C60-0C1D53558E30}"/>
          </ac:spMkLst>
        </pc:spChg>
        <pc:spChg chg="mod">
          <ac:chgData name="Ms B Main" userId="140cec6c-2a83-4033-901a-4a7f458d1b92" providerId="ADAL" clId="{86DD8991-728D-4566-A5F0-64DF3CAE1910}" dt="2022-03-29T08:33:40.214" v="7330" actId="207"/>
          <ac:spMkLst>
            <pc:docMk/>
            <pc:sldMk cId="1127100134" sldId="296"/>
            <ac:spMk id="3" creationId="{2B0371C7-3628-4C46-B67A-3192F3101BE3}"/>
          </ac:spMkLst>
        </pc:spChg>
        <pc:spChg chg="add mod">
          <ac:chgData name="Ms B Main" userId="140cec6c-2a83-4033-901a-4a7f458d1b92" providerId="ADAL" clId="{86DD8991-728D-4566-A5F0-64DF3CAE1910}" dt="2022-03-29T08:34:31.671" v="7418" actId="403"/>
          <ac:spMkLst>
            <pc:docMk/>
            <pc:sldMk cId="1127100134" sldId="296"/>
            <ac:spMk id="4" creationId="{5CCE4156-2DB2-4D90-9660-141AD81604B9}"/>
          </ac:spMkLst>
        </pc:spChg>
        <pc:picChg chg="add del mod">
          <ac:chgData name="Ms B Main" userId="140cec6c-2a83-4033-901a-4a7f458d1b92" providerId="ADAL" clId="{86DD8991-728D-4566-A5F0-64DF3CAE1910}" dt="2022-03-29T08:22:21.595" v="6713" actId="478"/>
          <ac:picMkLst>
            <pc:docMk/>
            <pc:sldMk cId="1127100134" sldId="296"/>
            <ac:picMk id="7170" creationId="{37F81330-738C-4F86-9289-4FD40344CC10}"/>
          </ac:picMkLst>
        </pc:picChg>
      </pc:sldChg>
      <pc:sldChg chg="modSp new del mod">
        <pc:chgData name="Ms B Main" userId="140cec6c-2a83-4033-901a-4a7f458d1b92" providerId="ADAL" clId="{86DD8991-728D-4566-A5F0-64DF3CAE1910}" dt="2022-03-16T09:22:00.823" v="5450" actId="47"/>
        <pc:sldMkLst>
          <pc:docMk/>
          <pc:sldMk cId="2889941315" sldId="297"/>
        </pc:sldMkLst>
        <pc:spChg chg="mod">
          <ac:chgData name="Ms B Main" userId="140cec6c-2a83-4033-901a-4a7f458d1b92" providerId="ADAL" clId="{86DD8991-728D-4566-A5F0-64DF3CAE1910}" dt="2022-03-14T12:50:51.917" v="4241" actId="20577"/>
          <ac:spMkLst>
            <pc:docMk/>
            <pc:sldMk cId="2889941315" sldId="297"/>
            <ac:spMk id="2" creationId="{6E37C9B2-8F3D-484C-9703-23CE3CBA544B}"/>
          </ac:spMkLst>
        </pc:spChg>
        <pc:spChg chg="mod">
          <ac:chgData name="Ms B Main" userId="140cec6c-2a83-4033-901a-4a7f458d1b92" providerId="ADAL" clId="{86DD8991-728D-4566-A5F0-64DF3CAE1910}" dt="2022-03-14T12:53:10.723" v="4287" actId="6549"/>
          <ac:spMkLst>
            <pc:docMk/>
            <pc:sldMk cId="2889941315" sldId="297"/>
            <ac:spMk id="3" creationId="{01DC6B4A-071B-4A8B-B62B-564BC892CAB8}"/>
          </ac:spMkLst>
        </pc:spChg>
      </pc:sldChg>
      <pc:sldChg chg="addSp modSp new mod">
        <pc:chgData name="Ms B Main" userId="140cec6c-2a83-4033-901a-4a7f458d1b92" providerId="ADAL" clId="{86DD8991-728D-4566-A5F0-64DF3CAE1910}" dt="2022-06-17T09:17:27.175" v="8633" actId="20577"/>
        <pc:sldMkLst>
          <pc:docMk/>
          <pc:sldMk cId="3339408480" sldId="298"/>
        </pc:sldMkLst>
        <pc:spChg chg="mod ord">
          <ac:chgData name="Ms B Main" userId="140cec6c-2a83-4033-901a-4a7f458d1b92" providerId="ADAL" clId="{86DD8991-728D-4566-A5F0-64DF3CAE1910}" dt="2022-06-17T09:17:27.175" v="8633" actId="20577"/>
          <ac:spMkLst>
            <pc:docMk/>
            <pc:sldMk cId="3339408480" sldId="298"/>
            <ac:spMk id="2" creationId="{21D08716-F7AC-411E-85D0-9CB30B683DDC}"/>
          </ac:spMkLst>
        </pc:spChg>
        <pc:spChg chg="mod">
          <ac:chgData name="Ms B Main" userId="140cec6c-2a83-4033-901a-4a7f458d1b92" providerId="ADAL" clId="{86DD8991-728D-4566-A5F0-64DF3CAE1910}" dt="2022-03-16T16:04:41.572" v="5996" actId="20577"/>
          <ac:spMkLst>
            <pc:docMk/>
            <pc:sldMk cId="3339408480" sldId="298"/>
            <ac:spMk id="3" creationId="{DDEFDFCB-9413-4CAA-BE8A-834B4F8DFCC3}"/>
          </ac:spMkLst>
        </pc:spChg>
        <pc:picChg chg="add mod">
          <ac:chgData name="Ms B Main" userId="140cec6c-2a83-4033-901a-4a7f458d1b92" providerId="ADAL" clId="{86DD8991-728D-4566-A5F0-64DF3CAE1910}" dt="2022-03-16T16:00:42.207" v="5855" actId="1076"/>
          <ac:picMkLst>
            <pc:docMk/>
            <pc:sldMk cId="3339408480" sldId="298"/>
            <ac:picMk id="5" creationId="{17AF1488-3009-4F4E-AB4C-CE4488BF315E}"/>
          </ac:picMkLst>
        </pc:picChg>
        <pc:picChg chg="add mod">
          <ac:chgData name="Ms B Main" userId="140cec6c-2a83-4033-901a-4a7f458d1b92" providerId="ADAL" clId="{86DD8991-728D-4566-A5F0-64DF3CAE1910}" dt="2022-03-16T16:00:48.668" v="5857" actId="1076"/>
          <ac:picMkLst>
            <pc:docMk/>
            <pc:sldMk cId="3339408480" sldId="298"/>
            <ac:picMk id="8194" creationId="{8338E78B-8961-4B05-9C2B-5476EB10B19B}"/>
          </ac:picMkLst>
        </pc:picChg>
      </pc:sldChg>
      <pc:sldChg chg="addSp delSp modSp new mod">
        <pc:chgData name="Ms B Main" userId="140cec6c-2a83-4033-901a-4a7f458d1b92" providerId="ADAL" clId="{86DD8991-728D-4566-A5F0-64DF3CAE1910}" dt="2022-03-16T09:52:25.502" v="5832" actId="478"/>
        <pc:sldMkLst>
          <pc:docMk/>
          <pc:sldMk cId="3806221093" sldId="299"/>
        </pc:sldMkLst>
        <pc:spChg chg="mod">
          <ac:chgData name="Ms B Main" userId="140cec6c-2a83-4033-901a-4a7f458d1b92" providerId="ADAL" clId="{86DD8991-728D-4566-A5F0-64DF3CAE1910}" dt="2022-03-16T09:52:22.971" v="5831" actId="14100"/>
          <ac:spMkLst>
            <pc:docMk/>
            <pc:sldMk cId="3806221093" sldId="299"/>
            <ac:spMk id="2" creationId="{378A1287-5FD4-49CF-84CF-12BE20A7AE44}"/>
          </ac:spMkLst>
        </pc:spChg>
        <pc:spChg chg="del">
          <ac:chgData name="Ms B Main" userId="140cec6c-2a83-4033-901a-4a7f458d1b92" providerId="ADAL" clId="{86DD8991-728D-4566-A5F0-64DF3CAE1910}" dt="2022-03-16T09:52:25.502" v="5832" actId="478"/>
          <ac:spMkLst>
            <pc:docMk/>
            <pc:sldMk cId="3806221093" sldId="299"/>
            <ac:spMk id="3" creationId="{7DC5E469-9AE0-441D-BA0B-3743F25079B6}"/>
          </ac:spMkLst>
        </pc:spChg>
        <pc:picChg chg="add mod">
          <ac:chgData name="Ms B Main" userId="140cec6c-2a83-4033-901a-4a7f458d1b92" providerId="ADAL" clId="{86DD8991-728D-4566-A5F0-64DF3CAE1910}" dt="2022-03-16T09:52:06.422" v="5796" actId="14100"/>
          <ac:picMkLst>
            <pc:docMk/>
            <pc:sldMk cId="3806221093" sldId="299"/>
            <ac:picMk id="9218" creationId="{B134AF73-7E5D-4757-AD04-592809476FBD}"/>
          </ac:picMkLst>
        </pc:picChg>
      </pc:sldChg>
      <pc:sldChg chg="addSp delSp new del">
        <pc:chgData name="Ms B Main" userId="140cec6c-2a83-4033-901a-4a7f458d1b92" providerId="ADAL" clId="{86DD8991-728D-4566-A5F0-64DF3CAE1910}" dt="2022-03-16T16:04:57.410" v="5998" actId="47"/>
        <pc:sldMkLst>
          <pc:docMk/>
          <pc:sldMk cId="3716962000" sldId="300"/>
        </pc:sldMkLst>
        <pc:picChg chg="add del">
          <ac:chgData name="Ms B Main" userId="140cec6c-2a83-4033-901a-4a7f458d1b92" providerId="ADAL" clId="{86DD8991-728D-4566-A5F0-64DF3CAE1910}" dt="2022-03-16T16:04:54.801" v="5997" actId="478"/>
          <ac:picMkLst>
            <pc:docMk/>
            <pc:sldMk cId="3716962000" sldId="300"/>
            <ac:picMk id="10242" creationId="{4A70E719-EB75-4873-9B64-1CC7A53D1039}"/>
          </ac:picMkLst>
        </pc:picChg>
      </pc:sldChg>
      <pc:sldChg chg="addSp modSp new mod">
        <pc:chgData name="Ms B Main" userId="140cec6c-2a83-4033-901a-4a7f458d1b92" providerId="ADAL" clId="{86DD8991-728D-4566-A5F0-64DF3CAE1910}" dt="2022-06-18T10:55:36.390" v="9661" actId="1076"/>
        <pc:sldMkLst>
          <pc:docMk/>
          <pc:sldMk cId="2194478639" sldId="301"/>
        </pc:sldMkLst>
        <pc:spChg chg="mod">
          <ac:chgData name="Ms B Main" userId="140cec6c-2a83-4033-901a-4a7f458d1b92" providerId="ADAL" clId="{86DD8991-728D-4566-A5F0-64DF3CAE1910}" dt="2022-03-14T12:59:39.179" v="4418" actId="1076"/>
          <ac:spMkLst>
            <pc:docMk/>
            <pc:sldMk cId="2194478639" sldId="301"/>
            <ac:spMk id="2" creationId="{8AC0879D-265F-4976-BF93-687C91918F90}"/>
          </ac:spMkLst>
        </pc:spChg>
        <pc:spChg chg="mod">
          <ac:chgData name="Ms B Main" userId="140cec6c-2a83-4033-901a-4a7f458d1b92" providerId="ADAL" clId="{86DD8991-728D-4566-A5F0-64DF3CAE1910}" dt="2022-03-16T14:52:21.183" v="5854" actId="27636"/>
          <ac:spMkLst>
            <pc:docMk/>
            <pc:sldMk cId="2194478639" sldId="301"/>
            <ac:spMk id="3" creationId="{76835CF9-692E-4536-ADBA-C536A65B04D0}"/>
          </ac:spMkLst>
        </pc:spChg>
        <pc:spChg chg="add mod">
          <ac:chgData name="Ms B Main" userId="140cec6c-2a83-4033-901a-4a7f458d1b92" providerId="ADAL" clId="{86DD8991-728D-4566-A5F0-64DF3CAE1910}" dt="2022-06-18T10:54:50.778" v="9619" actId="14100"/>
          <ac:spMkLst>
            <pc:docMk/>
            <pc:sldMk cId="2194478639" sldId="301"/>
            <ac:spMk id="5" creationId="{9A780BD8-2753-4924-90DF-BEF42D22D520}"/>
          </ac:spMkLst>
        </pc:spChg>
        <pc:spChg chg="add mod">
          <ac:chgData name="Ms B Main" userId="140cec6c-2a83-4033-901a-4a7f458d1b92" providerId="ADAL" clId="{86DD8991-728D-4566-A5F0-64DF3CAE1910}" dt="2022-06-18T10:55:36.390" v="9661" actId="1076"/>
          <ac:spMkLst>
            <pc:docMk/>
            <pc:sldMk cId="2194478639" sldId="301"/>
            <ac:spMk id="6" creationId="{8774462C-3003-28CB-CD26-16C39C520388}"/>
          </ac:spMkLst>
        </pc:spChg>
        <pc:picChg chg="add mod">
          <ac:chgData name="Ms B Main" userId="140cec6c-2a83-4033-901a-4a7f458d1b92" providerId="ADAL" clId="{86DD8991-728D-4566-A5F0-64DF3CAE1910}" dt="2022-03-16T09:13:21.483" v="5097" actId="1076"/>
          <ac:picMkLst>
            <pc:docMk/>
            <pc:sldMk cId="2194478639" sldId="301"/>
            <ac:picMk id="11266" creationId="{5C88B4FE-2326-40F9-A3D0-98344BB668F7}"/>
          </ac:picMkLst>
        </pc:picChg>
      </pc:sldChg>
      <pc:sldChg chg="modSp new mod">
        <pc:chgData name="Ms B Main" userId="140cec6c-2a83-4033-901a-4a7f458d1b92" providerId="ADAL" clId="{86DD8991-728D-4566-A5F0-64DF3CAE1910}" dt="2022-03-16T09:48:29.771" v="5768" actId="20577"/>
        <pc:sldMkLst>
          <pc:docMk/>
          <pc:sldMk cId="3948847918" sldId="302"/>
        </pc:sldMkLst>
        <pc:spChg chg="mod">
          <ac:chgData name="Ms B Main" userId="140cec6c-2a83-4033-901a-4a7f458d1b92" providerId="ADAL" clId="{86DD8991-728D-4566-A5F0-64DF3CAE1910}" dt="2022-03-14T13:01:58.365" v="4451" actId="1076"/>
          <ac:spMkLst>
            <pc:docMk/>
            <pc:sldMk cId="3948847918" sldId="302"/>
            <ac:spMk id="2" creationId="{F523B018-195F-414E-961B-06C8DB67A00F}"/>
          </ac:spMkLst>
        </pc:spChg>
        <pc:spChg chg="mod">
          <ac:chgData name="Ms B Main" userId="140cec6c-2a83-4033-901a-4a7f458d1b92" providerId="ADAL" clId="{86DD8991-728D-4566-A5F0-64DF3CAE1910}" dt="2022-03-16T09:48:29.771" v="5768" actId="20577"/>
          <ac:spMkLst>
            <pc:docMk/>
            <pc:sldMk cId="3948847918" sldId="302"/>
            <ac:spMk id="3" creationId="{5F821D48-117C-4D73-992B-55A989ADFC4B}"/>
          </ac:spMkLst>
        </pc:spChg>
      </pc:sldChg>
      <pc:sldChg chg="addSp delSp modSp new mod">
        <pc:chgData name="Ms B Main" userId="140cec6c-2a83-4033-901a-4a7f458d1b92" providerId="ADAL" clId="{86DD8991-728D-4566-A5F0-64DF3CAE1910}" dt="2022-03-15T13:59:41.268" v="4848" actId="5793"/>
        <pc:sldMkLst>
          <pc:docMk/>
          <pc:sldMk cId="1489765220" sldId="303"/>
        </pc:sldMkLst>
        <pc:spChg chg="mod">
          <ac:chgData name="Ms B Main" userId="140cec6c-2a83-4033-901a-4a7f458d1b92" providerId="ADAL" clId="{86DD8991-728D-4566-A5F0-64DF3CAE1910}" dt="2022-03-15T13:57:35.398" v="4727" actId="1076"/>
          <ac:spMkLst>
            <pc:docMk/>
            <pc:sldMk cId="1489765220" sldId="303"/>
            <ac:spMk id="2" creationId="{052F1D36-738C-4968-9C94-9335AA9BD2DB}"/>
          </ac:spMkLst>
        </pc:spChg>
        <pc:spChg chg="del">
          <ac:chgData name="Ms B Main" userId="140cec6c-2a83-4033-901a-4a7f458d1b92" providerId="ADAL" clId="{86DD8991-728D-4566-A5F0-64DF3CAE1910}" dt="2022-03-15T13:57:41.894" v="4728" actId="3680"/>
          <ac:spMkLst>
            <pc:docMk/>
            <pc:sldMk cId="1489765220" sldId="303"/>
            <ac:spMk id="3" creationId="{B4C735BC-F1E7-4786-8F46-6181D922E8A4}"/>
          </ac:spMkLst>
        </pc:spChg>
        <pc:graphicFrameChg chg="add mod ord modGraphic">
          <ac:chgData name="Ms B Main" userId="140cec6c-2a83-4033-901a-4a7f458d1b92" providerId="ADAL" clId="{86DD8991-728D-4566-A5F0-64DF3CAE1910}" dt="2022-03-15T13:59:41.268" v="4848" actId="5793"/>
          <ac:graphicFrameMkLst>
            <pc:docMk/>
            <pc:sldMk cId="1489765220" sldId="303"/>
            <ac:graphicFrameMk id="4" creationId="{B703A39B-6EBF-4FF0-948E-AE9EB5D73606}"/>
          </ac:graphicFrameMkLst>
        </pc:graphicFrameChg>
      </pc:sldChg>
      <pc:sldChg chg="addSp modSp new mod">
        <pc:chgData name="Ms B Main" userId="140cec6c-2a83-4033-901a-4a7f458d1b92" providerId="ADAL" clId="{86DD8991-728D-4566-A5F0-64DF3CAE1910}" dt="2022-03-18T09:54:27.144" v="6361" actId="1076"/>
        <pc:sldMkLst>
          <pc:docMk/>
          <pc:sldMk cId="2112244339" sldId="304"/>
        </pc:sldMkLst>
        <pc:spChg chg="mod">
          <ac:chgData name="Ms B Main" userId="140cec6c-2a83-4033-901a-4a7f458d1b92" providerId="ADAL" clId="{86DD8991-728D-4566-A5F0-64DF3CAE1910}" dt="2022-03-18T09:52:18.790" v="6357" actId="2711"/>
          <ac:spMkLst>
            <pc:docMk/>
            <pc:sldMk cId="2112244339" sldId="304"/>
            <ac:spMk id="2" creationId="{4B89B67B-5A8D-4BE1-A81C-5682BF3CB2A2}"/>
          </ac:spMkLst>
        </pc:spChg>
        <pc:spChg chg="mod">
          <ac:chgData name="Ms B Main" userId="140cec6c-2a83-4033-901a-4a7f458d1b92" providerId="ADAL" clId="{86DD8991-728D-4566-A5F0-64DF3CAE1910}" dt="2022-03-16T09:21:27.532" v="5449" actId="5793"/>
          <ac:spMkLst>
            <pc:docMk/>
            <pc:sldMk cId="2112244339" sldId="304"/>
            <ac:spMk id="3" creationId="{B89D5070-C9E6-4D73-9267-BC71D8A0843F}"/>
          </ac:spMkLst>
        </pc:spChg>
        <pc:spChg chg="add mod">
          <ac:chgData name="Ms B Main" userId="140cec6c-2a83-4033-901a-4a7f458d1b92" providerId="ADAL" clId="{86DD8991-728D-4566-A5F0-64DF3CAE1910}" dt="2022-03-18T09:54:27.144" v="6361" actId="1076"/>
          <ac:spMkLst>
            <pc:docMk/>
            <pc:sldMk cId="2112244339" sldId="304"/>
            <ac:spMk id="4" creationId="{45A35454-56F7-4351-894C-CF9BE8E3EFB7}"/>
          </ac:spMkLst>
        </pc:spChg>
        <pc:picChg chg="add mod">
          <ac:chgData name="Ms B Main" userId="140cec6c-2a83-4033-901a-4a7f458d1b92" providerId="ADAL" clId="{86DD8991-728D-4566-A5F0-64DF3CAE1910}" dt="2022-03-18T09:54:21.880" v="6360" actId="1076"/>
          <ac:picMkLst>
            <pc:docMk/>
            <pc:sldMk cId="2112244339" sldId="304"/>
            <ac:picMk id="12290" creationId="{CFEF5CB3-AE81-42F4-9896-7D5108F2945D}"/>
          </ac:picMkLst>
        </pc:picChg>
      </pc:sldChg>
      <pc:sldChg chg="addSp delSp modSp new mod modAnim">
        <pc:chgData name="Ms B Main" userId="140cec6c-2a83-4033-901a-4a7f458d1b92" providerId="ADAL" clId="{86DD8991-728D-4566-A5F0-64DF3CAE1910}" dt="2022-03-18T09:09:43.995" v="6354" actId="14100"/>
        <pc:sldMkLst>
          <pc:docMk/>
          <pc:sldMk cId="4111655573" sldId="305"/>
        </pc:sldMkLst>
        <pc:spChg chg="mod">
          <ac:chgData name="Ms B Main" userId="140cec6c-2a83-4033-901a-4a7f458d1b92" providerId="ADAL" clId="{86DD8991-728D-4566-A5F0-64DF3CAE1910}" dt="2022-03-18T09:07:29.017" v="6283" actId="1076"/>
          <ac:spMkLst>
            <pc:docMk/>
            <pc:sldMk cId="4111655573" sldId="305"/>
            <ac:spMk id="2" creationId="{2EB303ED-3538-4BA1-9AE6-84B7F6F61983}"/>
          </ac:spMkLst>
        </pc:spChg>
        <pc:spChg chg="mod">
          <ac:chgData name="Ms B Main" userId="140cec6c-2a83-4033-901a-4a7f458d1b92" providerId="ADAL" clId="{86DD8991-728D-4566-A5F0-64DF3CAE1910}" dt="2022-03-16T16:05:37.836" v="6029" actId="14100"/>
          <ac:spMkLst>
            <pc:docMk/>
            <pc:sldMk cId="4111655573" sldId="305"/>
            <ac:spMk id="3" creationId="{010F5F31-70A3-4657-8FAE-E5196550CDC1}"/>
          </ac:spMkLst>
        </pc:spChg>
        <pc:spChg chg="add mod">
          <ac:chgData name="Ms B Main" userId="140cec6c-2a83-4033-901a-4a7f458d1b92" providerId="ADAL" clId="{86DD8991-728D-4566-A5F0-64DF3CAE1910}" dt="2022-03-16T16:06:22.923" v="6088" actId="13822"/>
          <ac:spMkLst>
            <pc:docMk/>
            <pc:sldMk cId="4111655573" sldId="305"/>
            <ac:spMk id="4" creationId="{8D053A77-C0A2-47B5-AE97-CDF1B5E0C490}"/>
          </ac:spMkLst>
        </pc:spChg>
        <pc:spChg chg="add del mod">
          <ac:chgData name="Ms B Main" userId="140cec6c-2a83-4033-901a-4a7f458d1b92" providerId="ADAL" clId="{86DD8991-728D-4566-A5F0-64DF3CAE1910}" dt="2022-03-16T16:06:26.922" v="6090" actId="478"/>
          <ac:spMkLst>
            <pc:docMk/>
            <pc:sldMk cId="4111655573" sldId="305"/>
            <ac:spMk id="5" creationId="{0096EF07-2B04-4662-A8CA-4F1AB19CF309}"/>
          </ac:spMkLst>
        </pc:spChg>
        <pc:spChg chg="add mod">
          <ac:chgData name="Ms B Main" userId="140cec6c-2a83-4033-901a-4a7f458d1b92" providerId="ADAL" clId="{86DD8991-728D-4566-A5F0-64DF3CAE1910}" dt="2022-03-16T16:07:03.845" v="6135" actId="403"/>
          <ac:spMkLst>
            <pc:docMk/>
            <pc:sldMk cId="4111655573" sldId="305"/>
            <ac:spMk id="6" creationId="{F6C8DB33-D7E7-4BE4-B443-D9CA46798E3D}"/>
          </ac:spMkLst>
        </pc:spChg>
        <pc:spChg chg="add mod">
          <ac:chgData name="Ms B Main" userId="140cec6c-2a83-4033-901a-4a7f458d1b92" providerId="ADAL" clId="{86DD8991-728D-4566-A5F0-64DF3CAE1910}" dt="2022-03-16T16:08:02.235" v="6202" actId="113"/>
          <ac:spMkLst>
            <pc:docMk/>
            <pc:sldMk cId="4111655573" sldId="305"/>
            <ac:spMk id="7" creationId="{5A14A682-6347-47F4-ACA5-2A3A23C11055}"/>
          </ac:spMkLst>
        </pc:spChg>
        <pc:spChg chg="add mod">
          <ac:chgData name="Ms B Main" userId="140cec6c-2a83-4033-901a-4a7f458d1b92" providerId="ADAL" clId="{86DD8991-728D-4566-A5F0-64DF3CAE1910}" dt="2022-03-18T09:06:43.523" v="6246" actId="20577"/>
          <ac:spMkLst>
            <pc:docMk/>
            <pc:sldMk cId="4111655573" sldId="305"/>
            <ac:spMk id="8" creationId="{9241C98E-5452-4A9A-A329-E1EB5E05D6A5}"/>
          </ac:spMkLst>
        </pc:spChg>
        <pc:spChg chg="add mod">
          <ac:chgData name="Ms B Main" userId="140cec6c-2a83-4033-901a-4a7f458d1b92" providerId="ADAL" clId="{86DD8991-728D-4566-A5F0-64DF3CAE1910}" dt="2022-03-18T09:07:08.917" v="6281" actId="20577"/>
          <ac:spMkLst>
            <pc:docMk/>
            <pc:sldMk cId="4111655573" sldId="305"/>
            <ac:spMk id="9" creationId="{1437D49D-4D09-4BEF-A0B0-720A8519ACB7}"/>
          </ac:spMkLst>
        </pc:spChg>
        <pc:spChg chg="add mod">
          <ac:chgData name="Ms B Main" userId="140cec6c-2a83-4033-901a-4a7f458d1b92" providerId="ADAL" clId="{86DD8991-728D-4566-A5F0-64DF3CAE1910}" dt="2022-03-18T09:08:19.618" v="6330" actId="27636"/>
          <ac:spMkLst>
            <pc:docMk/>
            <pc:sldMk cId="4111655573" sldId="305"/>
            <ac:spMk id="10" creationId="{66DAA959-CE0D-4F7A-812C-BAAC10527B1E}"/>
          </ac:spMkLst>
        </pc:spChg>
        <pc:cxnChg chg="add mod">
          <ac:chgData name="Ms B Main" userId="140cec6c-2a83-4033-901a-4a7f458d1b92" providerId="ADAL" clId="{86DD8991-728D-4566-A5F0-64DF3CAE1910}" dt="2022-03-18T09:09:04.124" v="6338" actId="1582"/>
          <ac:cxnSpMkLst>
            <pc:docMk/>
            <pc:sldMk cId="4111655573" sldId="305"/>
            <ac:cxnSpMk id="12" creationId="{A5073B53-9D03-454D-9197-1E5058F3849E}"/>
          </ac:cxnSpMkLst>
        </pc:cxnChg>
        <pc:cxnChg chg="add mod">
          <ac:chgData name="Ms B Main" userId="140cec6c-2a83-4033-901a-4a7f458d1b92" providerId="ADAL" clId="{86DD8991-728D-4566-A5F0-64DF3CAE1910}" dt="2022-03-18T09:09:11.910" v="6341" actId="14100"/>
          <ac:cxnSpMkLst>
            <pc:docMk/>
            <pc:sldMk cId="4111655573" sldId="305"/>
            <ac:cxnSpMk id="13" creationId="{6BE4C421-739F-454E-B023-A671B881D705}"/>
          </ac:cxnSpMkLst>
        </pc:cxnChg>
        <pc:cxnChg chg="add mod">
          <ac:chgData name="Ms B Main" userId="140cec6c-2a83-4033-901a-4a7f458d1b92" providerId="ADAL" clId="{86DD8991-728D-4566-A5F0-64DF3CAE1910}" dt="2022-03-18T09:09:24.388" v="6346" actId="1076"/>
          <ac:cxnSpMkLst>
            <pc:docMk/>
            <pc:sldMk cId="4111655573" sldId="305"/>
            <ac:cxnSpMk id="15" creationId="{67FCF822-B7F5-45D9-83D5-BFCC1CDFF487}"/>
          </ac:cxnSpMkLst>
        </pc:cxnChg>
        <pc:cxnChg chg="add mod">
          <ac:chgData name="Ms B Main" userId="140cec6c-2a83-4033-901a-4a7f458d1b92" providerId="ADAL" clId="{86DD8991-728D-4566-A5F0-64DF3CAE1910}" dt="2022-03-18T09:09:31.170" v="6348" actId="1076"/>
          <ac:cxnSpMkLst>
            <pc:docMk/>
            <pc:sldMk cId="4111655573" sldId="305"/>
            <ac:cxnSpMk id="18" creationId="{B2A85A48-36FD-41B7-8293-0DAD5AA74668}"/>
          </ac:cxnSpMkLst>
        </pc:cxnChg>
        <pc:cxnChg chg="add mod">
          <ac:chgData name="Ms B Main" userId="140cec6c-2a83-4033-901a-4a7f458d1b92" providerId="ADAL" clId="{86DD8991-728D-4566-A5F0-64DF3CAE1910}" dt="2022-03-18T09:09:38.176" v="6351" actId="14100"/>
          <ac:cxnSpMkLst>
            <pc:docMk/>
            <pc:sldMk cId="4111655573" sldId="305"/>
            <ac:cxnSpMk id="19" creationId="{DD12FC8F-2203-4B00-BF2A-568E65C2380A}"/>
          </ac:cxnSpMkLst>
        </pc:cxnChg>
        <pc:cxnChg chg="add mod">
          <ac:chgData name="Ms B Main" userId="140cec6c-2a83-4033-901a-4a7f458d1b92" providerId="ADAL" clId="{86DD8991-728D-4566-A5F0-64DF3CAE1910}" dt="2022-03-18T09:09:43.995" v="6354" actId="14100"/>
          <ac:cxnSpMkLst>
            <pc:docMk/>
            <pc:sldMk cId="4111655573" sldId="305"/>
            <ac:cxnSpMk id="21" creationId="{135AD16A-56BF-4DD3-891A-BBB68989A830}"/>
          </ac:cxnSpMkLst>
        </pc:cxnChg>
      </pc:sldChg>
      <pc:sldChg chg="addSp delSp modSp add mod">
        <pc:chgData name="Ms B Main" userId="140cec6c-2a83-4033-901a-4a7f458d1b92" providerId="ADAL" clId="{86DD8991-728D-4566-A5F0-64DF3CAE1910}" dt="2022-03-28T15:25:10.275" v="6682" actId="1036"/>
        <pc:sldMkLst>
          <pc:docMk/>
          <pc:sldMk cId="4096860215" sldId="306"/>
        </pc:sldMkLst>
        <pc:spChg chg="del">
          <ac:chgData name="Ms B Main" userId="140cec6c-2a83-4033-901a-4a7f458d1b92" providerId="ADAL" clId="{86DD8991-728D-4566-A5F0-64DF3CAE1910}" dt="2022-03-28T15:09:41.217" v="6442" actId="478"/>
          <ac:spMkLst>
            <pc:docMk/>
            <pc:sldMk cId="4096860215" sldId="306"/>
            <ac:spMk id="2" creationId="{D70D546F-A605-4263-80CD-1F8596963F37}"/>
          </ac:spMkLst>
        </pc:spChg>
        <pc:spChg chg="del">
          <ac:chgData name="Ms B Main" userId="140cec6c-2a83-4033-901a-4a7f458d1b92" providerId="ADAL" clId="{86DD8991-728D-4566-A5F0-64DF3CAE1910}" dt="2022-03-28T15:16:34.384" v="6491" actId="478"/>
          <ac:spMkLst>
            <pc:docMk/>
            <pc:sldMk cId="4096860215" sldId="306"/>
            <ac:spMk id="3" creationId="{EC311C2E-4992-4E4E-BA40-DFD09603D0D5}"/>
          </ac:spMkLst>
        </pc:spChg>
        <pc:spChg chg="add mod">
          <ac:chgData name="Ms B Main" userId="140cec6c-2a83-4033-901a-4a7f458d1b92" providerId="ADAL" clId="{86DD8991-728D-4566-A5F0-64DF3CAE1910}" dt="2022-03-28T15:16:46.803" v="6493"/>
          <ac:spMkLst>
            <pc:docMk/>
            <pc:sldMk cId="4096860215" sldId="306"/>
            <ac:spMk id="5" creationId="{2E229507-E1D9-4381-9738-CC725AAF2724}"/>
          </ac:spMkLst>
        </pc:spChg>
        <pc:spChg chg="add mod">
          <ac:chgData name="Ms B Main" userId="140cec6c-2a83-4033-901a-4a7f458d1b92" providerId="ADAL" clId="{86DD8991-728D-4566-A5F0-64DF3CAE1910}" dt="2022-03-28T15:22:32.455" v="6639" actId="20577"/>
          <ac:spMkLst>
            <pc:docMk/>
            <pc:sldMk cId="4096860215" sldId="306"/>
            <ac:spMk id="7" creationId="{F688AD0C-DD14-4277-ABED-1217A714229D}"/>
          </ac:spMkLst>
        </pc:spChg>
        <pc:spChg chg="add mod">
          <ac:chgData name="Ms B Main" userId="140cec6c-2a83-4033-901a-4a7f458d1b92" providerId="ADAL" clId="{86DD8991-728D-4566-A5F0-64DF3CAE1910}" dt="2022-03-28T15:25:10.275" v="6682" actId="1036"/>
          <ac:spMkLst>
            <pc:docMk/>
            <pc:sldMk cId="4096860215" sldId="306"/>
            <ac:spMk id="17" creationId="{22CA0A14-24A7-4D4A-AE72-D13CFD683030}"/>
          </ac:spMkLst>
        </pc:spChg>
        <pc:picChg chg="add mod">
          <ac:chgData name="Ms B Main" userId="140cec6c-2a83-4033-901a-4a7f458d1b92" providerId="ADAL" clId="{86DD8991-728D-4566-A5F0-64DF3CAE1910}" dt="2022-03-28T15:17:22.423" v="6495" actId="14100"/>
          <ac:picMkLst>
            <pc:docMk/>
            <pc:sldMk cId="4096860215" sldId="306"/>
            <ac:picMk id="9" creationId="{9ED1DAF5-2164-4ED7-B289-6C39B0648556}"/>
          </ac:picMkLst>
        </pc:picChg>
        <pc:inkChg chg="add del">
          <ac:chgData name="Ms B Main" userId="140cec6c-2a83-4033-901a-4a7f458d1b92" providerId="ADAL" clId="{86DD8991-728D-4566-A5F0-64DF3CAE1910}" dt="2022-03-28T15:17:51.332" v="6502"/>
          <ac:inkMkLst>
            <pc:docMk/>
            <pc:sldMk cId="4096860215" sldId="306"/>
            <ac:inkMk id="10" creationId="{B5029407-54F1-40A9-ACB4-A26D56BB7F5E}"/>
          </ac:inkMkLst>
        </pc:inkChg>
        <pc:inkChg chg="add">
          <ac:chgData name="Ms B Main" userId="140cec6c-2a83-4033-901a-4a7f458d1b92" providerId="ADAL" clId="{86DD8991-728D-4566-A5F0-64DF3CAE1910}" dt="2022-03-28T15:17:40.697" v="6497" actId="9405"/>
          <ac:inkMkLst>
            <pc:docMk/>
            <pc:sldMk cId="4096860215" sldId="306"/>
            <ac:inkMk id="11" creationId="{C4285F7E-07BA-43B9-B473-2DE93392B059}"/>
          </ac:inkMkLst>
        </pc:inkChg>
        <pc:inkChg chg="add del">
          <ac:chgData name="Ms B Main" userId="140cec6c-2a83-4033-901a-4a7f458d1b92" providerId="ADAL" clId="{86DD8991-728D-4566-A5F0-64DF3CAE1910}" dt="2022-03-28T15:17:50.603" v="6501"/>
          <ac:inkMkLst>
            <pc:docMk/>
            <pc:sldMk cId="4096860215" sldId="306"/>
            <ac:inkMk id="12" creationId="{7F0AE969-2B6E-4F1C-81E4-711BAA0A330E}"/>
          </ac:inkMkLst>
        </pc:inkChg>
        <pc:inkChg chg="add">
          <ac:chgData name="Ms B Main" userId="140cec6c-2a83-4033-901a-4a7f458d1b92" providerId="ADAL" clId="{86DD8991-728D-4566-A5F0-64DF3CAE1910}" dt="2022-03-28T15:17:46.828" v="6499" actId="9405"/>
          <ac:inkMkLst>
            <pc:docMk/>
            <pc:sldMk cId="4096860215" sldId="306"/>
            <ac:inkMk id="13" creationId="{C23D9BBA-CF0C-45A3-AB96-886047965126}"/>
          </ac:inkMkLst>
        </pc:inkChg>
        <pc:inkChg chg="add">
          <ac:chgData name="Ms B Main" userId="140cec6c-2a83-4033-901a-4a7f458d1b92" providerId="ADAL" clId="{86DD8991-728D-4566-A5F0-64DF3CAE1910}" dt="2022-03-28T15:17:48.435" v="6500" actId="9405"/>
          <ac:inkMkLst>
            <pc:docMk/>
            <pc:sldMk cId="4096860215" sldId="306"/>
            <ac:inkMk id="14" creationId="{6C76955B-F0EF-40DF-BF12-57FEF464E17F}"/>
          </ac:inkMkLst>
        </pc:inkChg>
        <pc:inkChg chg="add">
          <ac:chgData name="Ms B Main" userId="140cec6c-2a83-4033-901a-4a7f458d1b92" providerId="ADAL" clId="{86DD8991-728D-4566-A5F0-64DF3CAE1910}" dt="2022-03-28T15:18:02.072" v="6503" actId="9405"/>
          <ac:inkMkLst>
            <pc:docMk/>
            <pc:sldMk cId="4096860215" sldId="306"/>
            <ac:inkMk id="15" creationId="{3FC54B1F-E10C-4155-B455-C0BD153D6560}"/>
          </ac:inkMkLst>
        </pc:inkChg>
        <pc:inkChg chg="add">
          <ac:chgData name="Ms B Main" userId="140cec6c-2a83-4033-901a-4a7f458d1b92" providerId="ADAL" clId="{86DD8991-728D-4566-A5F0-64DF3CAE1910}" dt="2022-03-28T15:18:09.958" v="6504" actId="9405"/>
          <ac:inkMkLst>
            <pc:docMk/>
            <pc:sldMk cId="4096860215" sldId="306"/>
            <ac:inkMk id="16" creationId="{E13C1D5F-069D-497D-A471-D76FE667B8E1}"/>
          </ac:inkMkLst>
        </pc:inkChg>
      </pc:sldChg>
      <pc:sldChg chg="add">
        <pc:chgData name="Ms B Main" userId="140cec6c-2a83-4033-901a-4a7f458d1b92" providerId="ADAL" clId="{86DD8991-728D-4566-A5F0-64DF3CAE1910}" dt="2022-03-28T15:14:05.699" v="6470"/>
        <pc:sldMkLst>
          <pc:docMk/>
          <pc:sldMk cId="1963923800" sldId="346"/>
        </pc:sldMkLst>
      </pc:sldChg>
      <pc:sldChg chg="addSp modSp add mod">
        <pc:chgData name="Ms B Main" userId="140cec6c-2a83-4033-901a-4a7f458d1b92" providerId="ADAL" clId="{86DD8991-728D-4566-A5F0-64DF3CAE1910}" dt="2022-06-17T09:37:15.981" v="9146" actId="14100"/>
        <pc:sldMkLst>
          <pc:docMk/>
          <pc:sldMk cId="2450522395" sldId="347"/>
        </pc:sldMkLst>
        <pc:picChg chg="mod modCrop">
          <ac:chgData name="Ms B Main" userId="140cec6c-2a83-4033-901a-4a7f458d1b92" providerId="ADAL" clId="{86DD8991-728D-4566-A5F0-64DF3CAE1910}" dt="2022-06-17T09:37:08.821" v="9143" actId="14100"/>
          <ac:picMkLst>
            <pc:docMk/>
            <pc:sldMk cId="2450522395" sldId="347"/>
            <ac:picMk id="5" creationId="{0CA30C8B-2D10-4A02-B4AC-43DFA2A9A098}"/>
          </ac:picMkLst>
        </pc:picChg>
        <pc:picChg chg="add mod modCrop">
          <ac:chgData name="Ms B Main" userId="140cec6c-2a83-4033-901a-4a7f458d1b92" providerId="ADAL" clId="{86DD8991-728D-4566-A5F0-64DF3CAE1910}" dt="2022-06-17T09:37:15.981" v="9146" actId="14100"/>
          <ac:picMkLst>
            <pc:docMk/>
            <pc:sldMk cId="2450522395" sldId="347"/>
            <ac:picMk id="7" creationId="{A0654DCE-F972-DAB4-E90E-C206AE1C575E}"/>
          </ac:picMkLst>
        </pc:picChg>
      </pc:sldChg>
      <pc:sldChg chg="add">
        <pc:chgData name="Ms B Main" userId="140cec6c-2a83-4033-901a-4a7f458d1b92" providerId="ADAL" clId="{86DD8991-728D-4566-A5F0-64DF3CAE1910}" dt="2022-03-28T15:14:05.699" v="6470"/>
        <pc:sldMkLst>
          <pc:docMk/>
          <pc:sldMk cId="3444197080" sldId="352"/>
        </pc:sldMkLst>
      </pc:sldChg>
      <pc:sldChg chg="addSp delSp modSp add mod">
        <pc:chgData name="Ms B Main" userId="140cec6c-2a83-4033-901a-4a7f458d1b92" providerId="ADAL" clId="{86DD8991-728D-4566-A5F0-64DF3CAE1910}" dt="2022-06-17T09:29:29.401" v="8763" actId="20577"/>
        <pc:sldMkLst>
          <pc:docMk/>
          <pc:sldMk cId="3943346542" sldId="354"/>
        </pc:sldMkLst>
        <pc:spChg chg="mod">
          <ac:chgData name="Ms B Main" userId="140cec6c-2a83-4033-901a-4a7f458d1b92" providerId="ADAL" clId="{86DD8991-728D-4566-A5F0-64DF3CAE1910}" dt="2022-03-28T15:14:32.644" v="6482" actId="1038"/>
          <ac:spMkLst>
            <pc:docMk/>
            <pc:sldMk cId="3943346542" sldId="354"/>
            <ac:spMk id="2" creationId="{AA44F71B-EC0F-4621-B9C4-C43AC87BCD43}"/>
          </ac:spMkLst>
        </pc:spChg>
        <pc:spChg chg="mod">
          <ac:chgData name="Ms B Main" userId="140cec6c-2a83-4033-901a-4a7f458d1b92" providerId="ADAL" clId="{86DD8991-728D-4566-A5F0-64DF3CAE1910}" dt="2022-06-17T09:29:29.401" v="8763" actId="20577"/>
          <ac:spMkLst>
            <pc:docMk/>
            <pc:sldMk cId="3943346542" sldId="354"/>
            <ac:spMk id="3" creationId="{71CD0B67-28BD-4C02-A4B6-53AE85BBF164}"/>
          </ac:spMkLst>
        </pc:spChg>
        <pc:spChg chg="add mod">
          <ac:chgData name="Ms B Main" userId="140cec6c-2a83-4033-901a-4a7f458d1b92" providerId="ADAL" clId="{86DD8991-728D-4566-A5F0-64DF3CAE1910}" dt="2022-03-28T15:14:40.776" v="6485" actId="14100"/>
          <ac:spMkLst>
            <pc:docMk/>
            <pc:sldMk cId="3943346542" sldId="354"/>
            <ac:spMk id="4" creationId="{5B45E9CD-588F-44B1-A61D-A4D5894B15CE}"/>
          </ac:spMkLst>
        </pc:spChg>
        <pc:spChg chg="add del mod">
          <ac:chgData name="Ms B Main" userId="140cec6c-2a83-4033-901a-4a7f458d1b92" providerId="ADAL" clId="{86DD8991-728D-4566-A5F0-64DF3CAE1910}" dt="2022-03-28T15:14:43.831" v="6486" actId="21"/>
          <ac:spMkLst>
            <pc:docMk/>
            <pc:sldMk cId="3943346542" sldId="354"/>
            <ac:spMk id="5" creationId="{0F714CB6-07E7-44F5-A088-271820BDB504}"/>
          </ac:spMkLst>
        </pc:spChg>
      </pc:sldChg>
      <pc:sldChg chg="addSp delSp modSp new mod delAnim modAnim">
        <pc:chgData name="Ms B Main" userId="140cec6c-2a83-4033-901a-4a7f458d1b92" providerId="ADAL" clId="{86DD8991-728D-4566-A5F0-64DF3CAE1910}" dt="2022-06-17T09:38:52.672" v="9234" actId="113"/>
        <pc:sldMkLst>
          <pc:docMk/>
          <pc:sldMk cId="2049816566" sldId="355"/>
        </pc:sldMkLst>
        <pc:spChg chg="del">
          <ac:chgData name="Ms B Main" userId="140cec6c-2a83-4033-901a-4a7f458d1b92" providerId="ADAL" clId="{86DD8991-728D-4566-A5F0-64DF3CAE1910}" dt="2022-05-03T13:50:23.157" v="7631" actId="478"/>
          <ac:spMkLst>
            <pc:docMk/>
            <pc:sldMk cId="2049816566" sldId="355"/>
            <ac:spMk id="2" creationId="{442B1D2B-B5BF-441F-A1C0-E5FBD479E9A8}"/>
          </ac:spMkLst>
        </pc:spChg>
        <pc:spChg chg="mod">
          <ac:chgData name="Ms B Main" userId="140cec6c-2a83-4033-901a-4a7f458d1b92" providerId="ADAL" clId="{86DD8991-728D-4566-A5F0-64DF3CAE1910}" dt="2022-05-04T14:47:01.516" v="8536" actId="13822"/>
          <ac:spMkLst>
            <pc:docMk/>
            <pc:sldMk cId="2049816566" sldId="355"/>
            <ac:spMk id="3" creationId="{F3A316A8-8EDC-4F07-BC62-7812CA1A493A}"/>
          </ac:spMkLst>
        </pc:spChg>
        <pc:spChg chg="add mod ord">
          <ac:chgData name="Ms B Main" userId="140cec6c-2a83-4033-901a-4a7f458d1b92" providerId="ADAL" clId="{86DD8991-728D-4566-A5F0-64DF3CAE1910}" dt="2022-06-17T09:38:52.672" v="9234" actId="113"/>
          <ac:spMkLst>
            <pc:docMk/>
            <pc:sldMk cId="2049816566" sldId="355"/>
            <ac:spMk id="4" creationId="{654F4F47-C374-4E83-978A-EDE4014276E7}"/>
          </ac:spMkLst>
        </pc:spChg>
        <pc:spChg chg="add mod">
          <ac:chgData name="Ms B Main" userId="140cec6c-2a83-4033-901a-4a7f458d1b92" providerId="ADAL" clId="{86DD8991-728D-4566-A5F0-64DF3CAE1910}" dt="2022-05-04T08:43:58.875" v="8281" actId="9"/>
          <ac:spMkLst>
            <pc:docMk/>
            <pc:sldMk cId="2049816566" sldId="355"/>
            <ac:spMk id="7" creationId="{E72D43DA-9878-4819-B56B-A2F315B63D64}"/>
          </ac:spMkLst>
        </pc:spChg>
        <pc:spChg chg="add del mod">
          <ac:chgData name="Ms B Main" userId="140cec6c-2a83-4033-901a-4a7f458d1b92" providerId="ADAL" clId="{86DD8991-728D-4566-A5F0-64DF3CAE1910}" dt="2022-05-04T14:45:47.097" v="8341" actId="478"/>
          <ac:spMkLst>
            <pc:docMk/>
            <pc:sldMk cId="2049816566" sldId="355"/>
            <ac:spMk id="11" creationId="{86FDB5A4-3124-42DC-B6EA-09BF87F65BD1}"/>
          </ac:spMkLst>
        </pc:spChg>
        <pc:picChg chg="add del mod">
          <ac:chgData name="Ms B Main" userId="140cec6c-2a83-4033-901a-4a7f458d1b92" providerId="ADAL" clId="{86DD8991-728D-4566-A5F0-64DF3CAE1910}" dt="2022-05-04T08:44:17.800" v="8283" actId="478"/>
          <ac:picMkLst>
            <pc:docMk/>
            <pc:sldMk cId="2049816566" sldId="355"/>
            <ac:picMk id="5" creationId="{041E8F3D-198D-449A-A191-802480BB61B9}"/>
          </ac:picMkLst>
        </pc:picChg>
        <pc:picChg chg="add mod">
          <ac:chgData name="Ms B Main" userId="140cec6c-2a83-4033-901a-4a7f458d1b92" providerId="ADAL" clId="{86DD8991-728D-4566-A5F0-64DF3CAE1910}" dt="2022-05-04T08:41:24.039" v="8222" actId="1076"/>
          <ac:picMkLst>
            <pc:docMk/>
            <pc:sldMk cId="2049816566" sldId="355"/>
            <ac:picMk id="6" creationId="{4D95891E-F863-4B54-979C-0C5130F2E305}"/>
          </ac:picMkLst>
        </pc:picChg>
        <pc:picChg chg="add mod">
          <ac:chgData name="Ms B Main" userId="140cec6c-2a83-4033-901a-4a7f458d1b92" providerId="ADAL" clId="{86DD8991-728D-4566-A5F0-64DF3CAE1910}" dt="2022-05-04T14:45:52.629" v="8342" actId="1076"/>
          <ac:picMkLst>
            <pc:docMk/>
            <pc:sldMk cId="2049816566" sldId="355"/>
            <ac:picMk id="10" creationId="{7157A164-6E39-49EB-AFC8-ABCEF694B806}"/>
          </ac:picMkLst>
        </pc:picChg>
        <pc:cxnChg chg="add del mod">
          <ac:chgData name="Ms B Main" userId="140cec6c-2a83-4033-901a-4a7f458d1b92" providerId="ADAL" clId="{86DD8991-728D-4566-A5F0-64DF3CAE1910}" dt="2022-05-04T08:40:47.187" v="8207" actId="478"/>
          <ac:cxnSpMkLst>
            <pc:docMk/>
            <pc:sldMk cId="2049816566" sldId="355"/>
            <ac:cxnSpMk id="8" creationId="{97B6E6A4-F1E1-469B-8034-4C9680005E50}"/>
          </ac:cxnSpMkLst>
        </pc:cxnChg>
      </pc:sldChg>
      <pc:sldChg chg="addSp delSp modSp new mod">
        <pc:chgData name="Ms B Main" userId="140cec6c-2a83-4033-901a-4a7f458d1b92" providerId="ADAL" clId="{86DD8991-728D-4566-A5F0-64DF3CAE1910}" dt="2022-03-29T08:37:44.204" v="7547"/>
        <pc:sldMkLst>
          <pc:docMk/>
          <pc:sldMk cId="1938207639" sldId="356"/>
        </pc:sldMkLst>
        <pc:spChg chg="del mod">
          <ac:chgData name="Ms B Main" userId="140cec6c-2a83-4033-901a-4a7f458d1b92" providerId="ADAL" clId="{86DD8991-728D-4566-A5F0-64DF3CAE1910}" dt="2022-03-29T08:36:07.131" v="7465" actId="478"/>
          <ac:spMkLst>
            <pc:docMk/>
            <pc:sldMk cId="1938207639" sldId="356"/>
            <ac:spMk id="2" creationId="{140F2364-C14F-40FE-BAC3-80A5C3B8411D}"/>
          </ac:spMkLst>
        </pc:spChg>
        <pc:grpChg chg="mod">
          <ac:chgData name="Ms B Main" userId="140cec6c-2a83-4033-901a-4a7f458d1b92" providerId="ADAL" clId="{86DD8991-728D-4566-A5F0-64DF3CAE1910}" dt="2022-03-29T08:35:18.373" v="7423"/>
          <ac:grpSpMkLst>
            <pc:docMk/>
            <pc:sldMk cId="1938207639" sldId="356"/>
            <ac:grpSpMk id="6" creationId="{2AB76864-689F-44AC-B14D-53EE1C8F9C7F}"/>
          </ac:grpSpMkLst>
        </pc:grpChg>
        <pc:grpChg chg="mod">
          <ac:chgData name="Ms B Main" userId="140cec6c-2a83-4033-901a-4a7f458d1b92" providerId="ADAL" clId="{86DD8991-728D-4566-A5F0-64DF3CAE1910}" dt="2022-03-29T08:35:22.299" v="7428"/>
          <ac:grpSpMkLst>
            <pc:docMk/>
            <pc:sldMk cId="1938207639" sldId="356"/>
            <ac:grpSpMk id="11" creationId="{F41FD3E9-2266-4E56-BD9A-4C4EA110D5E9}"/>
          </ac:grpSpMkLst>
        </pc:grpChg>
        <pc:grpChg chg="mod">
          <ac:chgData name="Ms B Main" userId="140cec6c-2a83-4033-901a-4a7f458d1b92" providerId="ADAL" clId="{86DD8991-728D-4566-A5F0-64DF3CAE1910}" dt="2022-03-29T08:35:29.251" v="7438"/>
          <ac:grpSpMkLst>
            <pc:docMk/>
            <pc:sldMk cId="1938207639" sldId="356"/>
            <ac:grpSpMk id="21" creationId="{38F71A2C-0E19-4B4D-AC01-A35CD29B639B}"/>
          </ac:grpSpMkLst>
        </pc:grpChg>
        <pc:grpChg chg="mod">
          <ac:chgData name="Ms B Main" userId="140cec6c-2a83-4033-901a-4a7f458d1b92" providerId="ADAL" clId="{86DD8991-728D-4566-A5F0-64DF3CAE1910}" dt="2022-03-29T08:35:29.251" v="7438"/>
          <ac:grpSpMkLst>
            <pc:docMk/>
            <pc:sldMk cId="1938207639" sldId="356"/>
            <ac:grpSpMk id="22" creationId="{BCD62678-714B-49AE-8113-649E0832890C}"/>
          </ac:grpSpMkLst>
        </pc:grpChg>
        <pc:grpChg chg="mod">
          <ac:chgData name="Ms B Main" userId="140cec6c-2a83-4033-901a-4a7f458d1b92" providerId="ADAL" clId="{86DD8991-728D-4566-A5F0-64DF3CAE1910}" dt="2022-03-29T08:35:29.251" v="7438"/>
          <ac:grpSpMkLst>
            <pc:docMk/>
            <pc:sldMk cId="1938207639" sldId="356"/>
            <ac:grpSpMk id="23" creationId="{5EB7CDE0-D1AD-494A-9AFF-3EC0BAC7C733}"/>
          </ac:grpSpMkLst>
        </pc:grpChg>
        <pc:grpChg chg="mod">
          <ac:chgData name="Ms B Main" userId="140cec6c-2a83-4033-901a-4a7f458d1b92" providerId="ADAL" clId="{86DD8991-728D-4566-A5F0-64DF3CAE1910}" dt="2022-03-29T08:35:51.006" v="7455"/>
          <ac:grpSpMkLst>
            <pc:docMk/>
            <pc:sldMk cId="1938207639" sldId="356"/>
            <ac:grpSpMk id="38" creationId="{8F572144-4818-4EF3-B557-F64D6A765B76}"/>
          </ac:grpSpMkLst>
        </pc:grpChg>
        <pc:grpChg chg="del mod">
          <ac:chgData name="Ms B Main" userId="140cec6c-2a83-4033-901a-4a7f458d1b92" providerId="ADAL" clId="{86DD8991-728D-4566-A5F0-64DF3CAE1910}" dt="2022-03-29T08:36:09.659" v="7468"/>
          <ac:grpSpMkLst>
            <pc:docMk/>
            <pc:sldMk cId="1938207639" sldId="356"/>
            <ac:grpSpMk id="46" creationId="{26CB8382-D420-494D-B112-03C5F78E1E35}"/>
          </ac:grpSpMkLst>
        </pc:grpChg>
        <pc:grpChg chg="mod">
          <ac:chgData name="Ms B Main" userId="140cec6c-2a83-4033-901a-4a7f458d1b92" providerId="ADAL" clId="{86DD8991-728D-4566-A5F0-64DF3CAE1910}" dt="2022-03-29T08:36:09.659" v="7468"/>
          <ac:grpSpMkLst>
            <pc:docMk/>
            <pc:sldMk cId="1938207639" sldId="356"/>
            <ac:grpSpMk id="49" creationId="{38D7936B-D69C-46FB-BE8D-507460731B85}"/>
          </ac:grpSpMkLst>
        </pc:grpChg>
        <pc:grpChg chg="del mod">
          <ac:chgData name="Ms B Main" userId="140cec6c-2a83-4033-901a-4a7f458d1b92" providerId="ADAL" clId="{86DD8991-728D-4566-A5F0-64DF3CAE1910}" dt="2022-03-29T08:36:26.276" v="7481"/>
          <ac:grpSpMkLst>
            <pc:docMk/>
            <pc:sldMk cId="1938207639" sldId="356"/>
            <ac:grpSpMk id="57" creationId="{51672257-B1F6-4268-B2FC-B979B25C8070}"/>
          </ac:grpSpMkLst>
        </pc:grpChg>
        <pc:grpChg chg="mod">
          <ac:chgData name="Ms B Main" userId="140cec6c-2a83-4033-901a-4a7f458d1b92" providerId="ADAL" clId="{86DD8991-728D-4566-A5F0-64DF3CAE1910}" dt="2022-03-29T08:36:33.963" v="7494"/>
          <ac:grpSpMkLst>
            <pc:docMk/>
            <pc:sldMk cId="1938207639" sldId="356"/>
            <ac:grpSpMk id="69" creationId="{D461F12E-0092-4FC6-9D62-710B04E24F6D}"/>
          </ac:grpSpMkLst>
        </pc:grpChg>
        <pc:grpChg chg="del mod">
          <ac:chgData name="Ms B Main" userId="140cec6c-2a83-4033-901a-4a7f458d1b92" providerId="ADAL" clId="{86DD8991-728D-4566-A5F0-64DF3CAE1910}" dt="2022-03-29T08:37:44.204" v="7547"/>
          <ac:grpSpMkLst>
            <pc:docMk/>
            <pc:sldMk cId="1938207639" sldId="356"/>
            <ac:grpSpMk id="82" creationId="{BAA92898-2C7D-4EE3-A7B0-A14E0A274C99}"/>
          </ac:grpSpMkLst>
        </pc:grpChg>
        <pc:grpChg chg="mod">
          <ac:chgData name="Ms B Main" userId="140cec6c-2a83-4033-901a-4a7f458d1b92" providerId="ADAL" clId="{86DD8991-728D-4566-A5F0-64DF3CAE1910}" dt="2022-03-29T08:37:14.449" v="7522"/>
          <ac:grpSpMkLst>
            <pc:docMk/>
            <pc:sldMk cId="1938207639" sldId="356"/>
            <ac:grpSpMk id="97" creationId="{8B4B81AB-AE43-4C2F-9A15-A5337048B380}"/>
          </ac:grpSpMkLst>
        </pc:grpChg>
        <pc:grpChg chg="mod">
          <ac:chgData name="Ms B Main" userId="140cec6c-2a83-4033-901a-4a7f458d1b92" providerId="ADAL" clId="{86DD8991-728D-4566-A5F0-64DF3CAE1910}" dt="2022-03-29T08:37:23.514" v="7529"/>
          <ac:grpSpMkLst>
            <pc:docMk/>
            <pc:sldMk cId="1938207639" sldId="356"/>
            <ac:grpSpMk id="104" creationId="{5B769FA2-9DC5-4A0F-A0CF-AB9290D0A641}"/>
          </ac:grpSpMkLst>
        </pc:grpChg>
        <pc:grpChg chg="mod">
          <ac:chgData name="Ms B Main" userId="140cec6c-2a83-4033-901a-4a7f458d1b92" providerId="ADAL" clId="{86DD8991-728D-4566-A5F0-64DF3CAE1910}" dt="2022-03-29T08:37:44.204" v="7547"/>
          <ac:grpSpMkLst>
            <pc:docMk/>
            <pc:sldMk cId="1938207639" sldId="356"/>
            <ac:grpSpMk id="122" creationId="{1B067923-848A-4212-8DAD-8436D572968F}"/>
          </ac:grpSpMkLst>
        </pc:grpChg>
        <pc:inkChg chg="add mod">
          <ac:chgData name="Ms B Main" userId="140cec6c-2a83-4033-901a-4a7f458d1b92" providerId="ADAL" clId="{86DD8991-728D-4566-A5F0-64DF3CAE1910}" dt="2022-03-29T08:35:18.373" v="7423"/>
          <ac:inkMkLst>
            <pc:docMk/>
            <pc:sldMk cId="1938207639" sldId="356"/>
            <ac:inkMk id="4" creationId="{E2F985A6-7A26-40D5-9FEE-FC026820D82F}"/>
          </ac:inkMkLst>
        </pc:inkChg>
        <pc:inkChg chg="add mod">
          <ac:chgData name="Ms B Main" userId="140cec6c-2a83-4033-901a-4a7f458d1b92" providerId="ADAL" clId="{86DD8991-728D-4566-A5F0-64DF3CAE1910}" dt="2022-03-29T08:35:18.373" v="7423"/>
          <ac:inkMkLst>
            <pc:docMk/>
            <pc:sldMk cId="1938207639" sldId="356"/>
            <ac:inkMk id="5" creationId="{1CF7822A-6340-4768-8046-ADF86BA75610}"/>
          </ac:inkMkLst>
        </pc:inkChg>
        <pc:inkChg chg="add mod">
          <ac:chgData name="Ms B Main" userId="140cec6c-2a83-4033-901a-4a7f458d1b92" providerId="ADAL" clId="{86DD8991-728D-4566-A5F0-64DF3CAE1910}" dt="2022-03-29T08:35:22.299" v="7428"/>
          <ac:inkMkLst>
            <pc:docMk/>
            <pc:sldMk cId="1938207639" sldId="356"/>
            <ac:inkMk id="7" creationId="{A1936B94-54D4-41B7-9D14-535BC74D47BA}"/>
          </ac:inkMkLst>
        </pc:inkChg>
        <pc:inkChg chg="add mod">
          <ac:chgData name="Ms B Main" userId="140cec6c-2a83-4033-901a-4a7f458d1b92" providerId="ADAL" clId="{86DD8991-728D-4566-A5F0-64DF3CAE1910}" dt="2022-03-29T08:35:22.299" v="7428"/>
          <ac:inkMkLst>
            <pc:docMk/>
            <pc:sldMk cId="1938207639" sldId="356"/>
            <ac:inkMk id="8" creationId="{A02F54E9-8975-46E5-92B3-2322F53568E1}"/>
          </ac:inkMkLst>
        </pc:inkChg>
        <pc:inkChg chg="add mod">
          <ac:chgData name="Ms B Main" userId="140cec6c-2a83-4033-901a-4a7f458d1b92" providerId="ADAL" clId="{86DD8991-728D-4566-A5F0-64DF3CAE1910}" dt="2022-03-29T08:35:22.299" v="7428"/>
          <ac:inkMkLst>
            <pc:docMk/>
            <pc:sldMk cId="1938207639" sldId="356"/>
            <ac:inkMk id="9" creationId="{FA5E0EED-6C26-4D4F-897A-536EBAD5D887}"/>
          </ac:inkMkLst>
        </pc:inkChg>
        <pc:inkChg chg="add mod">
          <ac:chgData name="Ms B Main" userId="140cec6c-2a83-4033-901a-4a7f458d1b92" providerId="ADAL" clId="{86DD8991-728D-4566-A5F0-64DF3CAE1910}" dt="2022-03-29T08:35:22.299" v="7428"/>
          <ac:inkMkLst>
            <pc:docMk/>
            <pc:sldMk cId="1938207639" sldId="356"/>
            <ac:inkMk id="10" creationId="{C2BAB579-4BEA-4680-942E-01A053537F2E}"/>
          </ac:inkMkLst>
        </pc:inkChg>
        <pc:inkChg chg="add mod">
          <ac:chgData name="Ms B Main" userId="140cec6c-2a83-4033-901a-4a7f458d1b92" providerId="ADAL" clId="{86DD8991-728D-4566-A5F0-64DF3CAE1910}" dt="2022-03-29T08:35:29.251" v="7438"/>
          <ac:inkMkLst>
            <pc:docMk/>
            <pc:sldMk cId="1938207639" sldId="356"/>
            <ac:inkMk id="12" creationId="{52057DA9-4151-411F-9005-FE63644DDEAB}"/>
          </ac:inkMkLst>
        </pc:inkChg>
        <pc:inkChg chg="add mod">
          <ac:chgData name="Ms B Main" userId="140cec6c-2a83-4033-901a-4a7f458d1b92" providerId="ADAL" clId="{86DD8991-728D-4566-A5F0-64DF3CAE1910}" dt="2022-03-29T08:35:29.251" v="7438"/>
          <ac:inkMkLst>
            <pc:docMk/>
            <pc:sldMk cId="1938207639" sldId="356"/>
            <ac:inkMk id="13" creationId="{A083B7CF-699F-43D5-A116-4F9046AB2E7F}"/>
          </ac:inkMkLst>
        </pc:inkChg>
        <pc:inkChg chg="add mod">
          <ac:chgData name="Ms B Main" userId="140cec6c-2a83-4033-901a-4a7f458d1b92" providerId="ADAL" clId="{86DD8991-728D-4566-A5F0-64DF3CAE1910}" dt="2022-03-29T08:35:29.251" v="7438"/>
          <ac:inkMkLst>
            <pc:docMk/>
            <pc:sldMk cId="1938207639" sldId="356"/>
            <ac:inkMk id="14" creationId="{D7DC26CB-6937-48EC-8F24-5F6EF9DC2723}"/>
          </ac:inkMkLst>
        </pc:inkChg>
        <pc:inkChg chg="add mod">
          <ac:chgData name="Ms B Main" userId="140cec6c-2a83-4033-901a-4a7f458d1b92" providerId="ADAL" clId="{86DD8991-728D-4566-A5F0-64DF3CAE1910}" dt="2022-03-29T08:35:29.251" v="7438"/>
          <ac:inkMkLst>
            <pc:docMk/>
            <pc:sldMk cId="1938207639" sldId="356"/>
            <ac:inkMk id="15" creationId="{FE431ADC-C63A-4B9B-BBCA-246B5F7652A9}"/>
          </ac:inkMkLst>
        </pc:inkChg>
        <pc:inkChg chg="add mod">
          <ac:chgData name="Ms B Main" userId="140cec6c-2a83-4033-901a-4a7f458d1b92" providerId="ADAL" clId="{86DD8991-728D-4566-A5F0-64DF3CAE1910}" dt="2022-03-29T08:35:29.251" v="7438"/>
          <ac:inkMkLst>
            <pc:docMk/>
            <pc:sldMk cId="1938207639" sldId="356"/>
            <ac:inkMk id="16" creationId="{3CCF4C39-2DDF-448A-8B24-4CBAA777F875}"/>
          </ac:inkMkLst>
        </pc:inkChg>
        <pc:inkChg chg="add mod">
          <ac:chgData name="Ms B Main" userId="140cec6c-2a83-4033-901a-4a7f458d1b92" providerId="ADAL" clId="{86DD8991-728D-4566-A5F0-64DF3CAE1910}" dt="2022-03-29T08:35:29.251" v="7438"/>
          <ac:inkMkLst>
            <pc:docMk/>
            <pc:sldMk cId="1938207639" sldId="356"/>
            <ac:inkMk id="17" creationId="{467779ED-C793-452B-B543-905D0AFDFDD4}"/>
          </ac:inkMkLst>
        </pc:inkChg>
        <pc:inkChg chg="add mod">
          <ac:chgData name="Ms B Main" userId="140cec6c-2a83-4033-901a-4a7f458d1b92" providerId="ADAL" clId="{86DD8991-728D-4566-A5F0-64DF3CAE1910}" dt="2022-03-29T08:35:29.251" v="7438"/>
          <ac:inkMkLst>
            <pc:docMk/>
            <pc:sldMk cId="1938207639" sldId="356"/>
            <ac:inkMk id="18" creationId="{F696A0C9-FEFD-4D42-92E8-ADB037B54996}"/>
          </ac:inkMkLst>
        </pc:inkChg>
        <pc:inkChg chg="add">
          <ac:chgData name="Ms B Main" userId="140cec6c-2a83-4033-901a-4a7f458d1b92" providerId="ADAL" clId="{86DD8991-728D-4566-A5F0-64DF3CAE1910}" dt="2022-03-29T08:35:27.734" v="7436" actId="9405"/>
          <ac:inkMkLst>
            <pc:docMk/>
            <pc:sldMk cId="1938207639" sldId="356"/>
            <ac:inkMk id="19" creationId="{FAA0E19B-D761-4137-BA23-E31CBD7807F2}"/>
          </ac:inkMkLst>
        </pc:inkChg>
        <pc:inkChg chg="add mod">
          <ac:chgData name="Ms B Main" userId="140cec6c-2a83-4033-901a-4a7f458d1b92" providerId="ADAL" clId="{86DD8991-728D-4566-A5F0-64DF3CAE1910}" dt="2022-03-29T08:35:29.251" v="7438"/>
          <ac:inkMkLst>
            <pc:docMk/>
            <pc:sldMk cId="1938207639" sldId="356"/>
            <ac:inkMk id="20" creationId="{AAF1A29B-6605-4683-B021-207411CE6CB1}"/>
          </ac:inkMkLst>
        </pc:inkChg>
        <pc:inkChg chg="add del">
          <ac:chgData name="Ms B Main" userId="140cec6c-2a83-4033-901a-4a7f458d1b92" providerId="ADAL" clId="{86DD8991-728D-4566-A5F0-64DF3CAE1910}" dt="2022-03-29T08:35:34.833" v="7440" actId="9405"/>
          <ac:inkMkLst>
            <pc:docMk/>
            <pc:sldMk cId="1938207639" sldId="356"/>
            <ac:inkMk id="24" creationId="{EDF51FC3-F3A2-48EC-A14B-0EFF16A05FE2}"/>
          </ac:inkMkLst>
        </pc:inkChg>
        <pc:inkChg chg="add del">
          <ac:chgData name="Ms B Main" userId="140cec6c-2a83-4033-901a-4a7f458d1b92" providerId="ADAL" clId="{86DD8991-728D-4566-A5F0-64DF3CAE1910}" dt="2022-03-29T08:35:42.955" v="7442" actId="9405"/>
          <ac:inkMkLst>
            <pc:docMk/>
            <pc:sldMk cId="1938207639" sldId="356"/>
            <ac:inkMk id="25" creationId="{2EF54379-D1D6-453D-974E-31A12CC33548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26" creationId="{C6F70F83-01F8-4FE5-9F65-C8A1965DECC9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27" creationId="{1BE2F6C0-63FE-4E60-B3BA-A5BDDD5E502F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28" creationId="{5E94770F-6674-4294-9313-EEEAB7BC3BA5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29" creationId="{EDC5F137-0CFD-446A-8C9D-C97882FDF268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30" creationId="{494F7228-72C0-4519-B24D-A0C3B8B7C890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31" creationId="{A415703E-5291-4390-A0D2-4E377189E3E9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32" creationId="{66DC4ACE-EF49-4E82-9599-640D0EAE9042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33" creationId="{10559CF0-A765-4973-BC4F-F43A2B2AEAAD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34" creationId="{8D3C528A-4697-4ABC-97F7-3EF12DB2E93C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35" creationId="{192EC86F-16AB-4F06-9292-EF8973A5A2A7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36" creationId="{2AEDD2F9-02D8-499F-B980-3432EB1245B8}"/>
          </ac:inkMkLst>
        </pc:inkChg>
        <pc:inkChg chg="add mod">
          <ac:chgData name="Ms B Main" userId="140cec6c-2a83-4033-901a-4a7f458d1b92" providerId="ADAL" clId="{86DD8991-728D-4566-A5F0-64DF3CAE1910}" dt="2022-03-29T08:35:51.006" v="7455"/>
          <ac:inkMkLst>
            <pc:docMk/>
            <pc:sldMk cId="1938207639" sldId="356"/>
            <ac:inkMk id="37" creationId="{0AFCC478-B285-4DF9-AB9D-0188BE395794}"/>
          </ac:inkMkLst>
        </pc:inkChg>
        <pc:inkChg chg="add mod">
          <ac:chgData name="Ms B Main" userId="140cec6c-2a83-4033-901a-4a7f458d1b92" providerId="ADAL" clId="{86DD8991-728D-4566-A5F0-64DF3CAE1910}" dt="2022-03-29T08:36:09.659" v="7468"/>
          <ac:inkMkLst>
            <pc:docMk/>
            <pc:sldMk cId="1938207639" sldId="356"/>
            <ac:inkMk id="39" creationId="{0DCE7C5F-37C5-4AC9-8BBB-3EFCD164910F}"/>
          </ac:inkMkLst>
        </pc:inkChg>
        <pc:inkChg chg="add mod">
          <ac:chgData name="Ms B Main" userId="140cec6c-2a83-4033-901a-4a7f458d1b92" providerId="ADAL" clId="{86DD8991-728D-4566-A5F0-64DF3CAE1910}" dt="2022-03-29T08:36:09.659" v="7468"/>
          <ac:inkMkLst>
            <pc:docMk/>
            <pc:sldMk cId="1938207639" sldId="356"/>
            <ac:inkMk id="40" creationId="{017DDBCE-220D-4BBF-8ABB-4F12B5D731A8}"/>
          </ac:inkMkLst>
        </pc:inkChg>
        <pc:inkChg chg="add mod">
          <ac:chgData name="Ms B Main" userId="140cec6c-2a83-4033-901a-4a7f458d1b92" providerId="ADAL" clId="{86DD8991-728D-4566-A5F0-64DF3CAE1910}" dt="2022-03-29T08:36:09.659" v="7468"/>
          <ac:inkMkLst>
            <pc:docMk/>
            <pc:sldMk cId="1938207639" sldId="356"/>
            <ac:inkMk id="41" creationId="{4214C00F-2D3B-4C2F-AC23-149C22135A78}"/>
          </ac:inkMkLst>
        </pc:inkChg>
        <pc:inkChg chg="add mod">
          <ac:chgData name="Ms B Main" userId="140cec6c-2a83-4033-901a-4a7f458d1b92" providerId="ADAL" clId="{86DD8991-728D-4566-A5F0-64DF3CAE1910}" dt="2022-03-29T08:36:09.659" v="7468"/>
          <ac:inkMkLst>
            <pc:docMk/>
            <pc:sldMk cId="1938207639" sldId="356"/>
            <ac:inkMk id="42" creationId="{AEA63F84-C2F5-43AD-B41D-78CFA86948CB}"/>
          </ac:inkMkLst>
        </pc:inkChg>
        <pc:inkChg chg="add mod">
          <ac:chgData name="Ms B Main" userId="140cec6c-2a83-4033-901a-4a7f458d1b92" providerId="ADAL" clId="{86DD8991-728D-4566-A5F0-64DF3CAE1910}" dt="2022-03-29T08:36:09.659" v="7468"/>
          <ac:inkMkLst>
            <pc:docMk/>
            <pc:sldMk cId="1938207639" sldId="356"/>
            <ac:inkMk id="43" creationId="{8B36CE26-2D5B-4E6B-A82E-3D932367CE20}"/>
          </ac:inkMkLst>
        </pc:inkChg>
        <pc:inkChg chg="add mod">
          <ac:chgData name="Ms B Main" userId="140cec6c-2a83-4033-901a-4a7f458d1b92" providerId="ADAL" clId="{86DD8991-728D-4566-A5F0-64DF3CAE1910}" dt="2022-03-29T08:36:09.659" v="7468"/>
          <ac:inkMkLst>
            <pc:docMk/>
            <pc:sldMk cId="1938207639" sldId="356"/>
            <ac:inkMk id="44" creationId="{076C94FF-C3EE-4467-8F71-77DE4BB48BAD}"/>
          </ac:inkMkLst>
        </pc:inkChg>
        <pc:inkChg chg="add mod">
          <ac:chgData name="Ms B Main" userId="140cec6c-2a83-4033-901a-4a7f458d1b92" providerId="ADAL" clId="{86DD8991-728D-4566-A5F0-64DF3CAE1910}" dt="2022-03-29T08:36:09.659" v="7468"/>
          <ac:inkMkLst>
            <pc:docMk/>
            <pc:sldMk cId="1938207639" sldId="356"/>
            <ac:inkMk id="45" creationId="{797F7F80-0A0B-49DB-900A-3532556A32B2}"/>
          </ac:inkMkLst>
        </pc:inkChg>
        <pc:inkChg chg="add mod">
          <ac:chgData name="Ms B Main" userId="140cec6c-2a83-4033-901a-4a7f458d1b92" providerId="ADAL" clId="{86DD8991-728D-4566-A5F0-64DF3CAE1910}" dt="2022-03-29T08:36:09.659" v="7468"/>
          <ac:inkMkLst>
            <pc:docMk/>
            <pc:sldMk cId="1938207639" sldId="356"/>
            <ac:inkMk id="47" creationId="{8C13EB56-B1D1-4C35-8E80-93BE1B48C51A}"/>
          </ac:inkMkLst>
        </pc:inkChg>
        <pc:inkChg chg="add mod">
          <ac:chgData name="Ms B Main" userId="140cec6c-2a83-4033-901a-4a7f458d1b92" providerId="ADAL" clId="{86DD8991-728D-4566-A5F0-64DF3CAE1910}" dt="2022-03-29T08:36:09.659" v="7468"/>
          <ac:inkMkLst>
            <pc:docMk/>
            <pc:sldMk cId="1938207639" sldId="356"/>
            <ac:inkMk id="48" creationId="{9BFAC983-6E5A-41DB-B493-FD263890C7F8}"/>
          </ac:inkMkLst>
        </pc:inkChg>
        <pc:inkChg chg="add del">
          <ac:chgData name="Ms B Main" userId="140cec6c-2a83-4033-901a-4a7f458d1b92" providerId="ADAL" clId="{86DD8991-728D-4566-A5F0-64DF3CAE1910}" dt="2022-03-29T08:36:15.590" v="7470" actId="9405"/>
          <ac:inkMkLst>
            <pc:docMk/>
            <pc:sldMk cId="1938207639" sldId="356"/>
            <ac:inkMk id="50" creationId="{C2E1C698-5F93-4E42-8328-C9641CF9DB33}"/>
          </ac:inkMkLst>
        </pc:inkChg>
        <pc:inkChg chg="add">
          <ac:chgData name="Ms B Main" userId="140cec6c-2a83-4033-901a-4a7f458d1b92" providerId="ADAL" clId="{86DD8991-728D-4566-A5F0-64DF3CAE1910}" dt="2022-03-29T08:36:17.091" v="7471" actId="9405"/>
          <ac:inkMkLst>
            <pc:docMk/>
            <pc:sldMk cId="1938207639" sldId="356"/>
            <ac:inkMk id="51" creationId="{A2521A2F-2B73-416F-8748-BBE81ACBA206}"/>
          </ac:inkMkLst>
        </pc:inkChg>
        <pc:inkChg chg="add del mod">
          <ac:chgData name="Ms B Main" userId="140cec6c-2a83-4033-901a-4a7f458d1b92" providerId="ADAL" clId="{86DD8991-728D-4566-A5F0-64DF3CAE1910}" dt="2022-03-29T08:36:26.276" v="7480"/>
          <ac:inkMkLst>
            <pc:docMk/>
            <pc:sldMk cId="1938207639" sldId="356"/>
            <ac:inkMk id="52" creationId="{C3EED6F9-F6BC-4EB9-B141-583E3DA6265B}"/>
          </ac:inkMkLst>
        </pc:inkChg>
        <pc:inkChg chg="add del mod">
          <ac:chgData name="Ms B Main" userId="140cec6c-2a83-4033-901a-4a7f458d1b92" providerId="ADAL" clId="{86DD8991-728D-4566-A5F0-64DF3CAE1910}" dt="2022-03-29T08:36:26.751" v="7482"/>
          <ac:inkMkLst>
            <pc:docMk/>
            <pc:sldMk cId="1938207639" sldId="356"/>
            <ac:inkMk id="53" creationId="{EAE96102-E997-4847-A697-628D00A0A4C5}"/>
          </ac:inkMkLst>
        </pc:inkChg>
        <pc:inkChg chg="add del mod">
          <ac:chgData name="Ms B Main" userId="140cec6c-2a83-4033-901a-4a7f458d1b92" providerId="ADAL" clId="{86DD8991-728D-4566-A5F0-64DF3CAE1910}" dt="2022-03-29T08:36:26.276" v="7481"/>
          <ac:inkMkLst>
            <pc:docMk/>
            <pc:sldMk cId="1938207639" sldId="356"/>
            <ac:inkMk id="54" creationId="{CDAC2048-DAFF-41D2-995A-39FB13853480}"/>
          </ac:inkMkLst>
        </pc:inkChg>
        <pc:inkChg chg="add del mod">
          <ac:chgData name="Ms B Main" userId="140cec6c-2a83-4033-901a-4a7f458d1b92" providerId="ADAL" clId="{86DD8991-728D-4566-A5F0-64DF3CAE1910}" dt="2022-03-29T08:36:26.276" v="7479"/>
          <ac:inkMkLst>
            <pc:docMk/>
            <pc:sldMk cId="1938207639" sldId="356"/>
            <ac:inkMk id="55" creationId="{7067D326-5BF8-42B6-9BC1-05057086A85E}"/>
          </ac:inkMkLst>
        </pc:inkChg>
        <pc:inkChg chg="add del mod">
          <ac:chgData name="Ms B Main" userId="140cec6c-2a83-4033-901a-4a7f458d1b92" providerId="ADAL" clId="{86DD8991-728D-4566-A5F0-64DF3CAE1910}" dt="2022-03-29T08:36:26.275" v="7478"/>
          <ac:inkMkLst>
            <pc:docMk/>
            <pc:sldMk cId="1938207639" sldId="356"/>
            <ac:inkMk id="56" creationId="{10A2987D-944D-4F46-BD21-2600B50CCE7D}"/>
          </ac:inkMkLst>
        </pc:inkChg>
        <pc:inkChg chg="add mod">
          <ac:chgData name="Ms B Main" userId="140cec6c-2a83-4033-901a-4a7f458d1b92" providerId="ADAL" clId="{86DD8991-728D-4566-A5F0-64DF3CAE1910}" dt="2022-03-29T08:36:33.963" v="7494"/>
          <ac:inkMkLst>
            <pc:docMk/>
            <pc:sldMk cId="1938207639" sldId="356"/>
            <ac:inkMk id="58" creationId="{0303BAF7-963E-4CBA-BD64-F9C8E57D963C}"/>
          </ac:inkMkLst>
        </pc:inkChg>
        <pc:inkChg chg="add mod">
          <ac:chgData name="Ms B Main" userId="140cec6c-2a83-4033-901a-4a7f458d1b92" providerId="ADAL" clId="{86DD8991-728D-4566-A5F0-64DF3CAE1910}" dt="2022-03-29T08:36:33.963" v="7494"/>
          <ac:inkMkLst>
            <pc:docMk/>
            <pc:sldMk cId="1938207639" sldId="356"/>
            <ac:inkMk id="59" creationId="{DDEF3FBC-25B8-477F-9CEF-6A5D2C2A889F}"/>
          </ac:inkMkLst>
        </pc:inkChg>
        <pc:inkChg chg="add mod">
          <ac:chgData name="Ms B Main" userId="140cec6c-2a83-4033-901a-4a7f458d1b92" providerId="ADAL" clId="{86DD8991-728D-4566-A5F0-64DF3CAE1910}" dt="2022-03-29T08:36:33.963" v="7494"/>
          <ac:inkMkLst>
            <pc:docMk/>
            <pc:sldMk cId="1938207639" sldId="356"/>
            <ac:inkMk id="60" creationId="{DB685192-8542-4EDF-96AF-AF24AA1C7B43}"/>
          </ac:inkMkLst>
        </pc:inkChg>
        <pc:inkChg chg="add mod">
          <ac:chgData name="Ms B Main" userId="140cec6c-2a83-4033-901a-4a7f458d1b92" providerId="ADAL" clId="{86DD8991-728D-4566-A5F0-64DF3CAE1910}" dt="2022-03-29T08:36:33.963" v="7494"/>
          <ac:inkMkLst>
            <pc:docMk/>
            <pc:sldMk cId="1938207639" sldId="356"/>
            <ac:inkMk id="61" creationId="{AD9E93F4-C314-46E1-835B-AB552A710FA5}"/>
          </ac:inkMkLst>
        </pc:inkChg>
        <pc:inkChg chg="add mod">
          <ac:chgData name="Ms B Main" userId="140cec6c-2a83-4033-901a-4a7f458d1b92" providerId="ADAL" clId="{86DD8991-728D-4566-A5F0-64DF3CAE1910}" dt="2022-03-29T08:36:33.963" v="7494"/>
          <ac:inkMkLst>
            <pc:docMk/>
            <pc:sldMk cId="1938207639" sldId="356"/>
            <ac:inkMk id="62" creationId="{BA49AD96-32B7-4249-B84B-6630E65057B7}"/>
          </ac:inkMkLst>
        </pc:inkChg>
        <pc:inkChg chg="add mod">
          <ac:chgData name="Ms B Main" userId="140cec6c-2a83-4033-901a-4a7f458d1b92" providerId="ADAL" clId="{86DD8991-728D-4566-A5F0-64DF3CAE1910}" dt="2022-03-29T08:36:33.963" v="7494"/>
          <ac:inkMkLst>
            <pc:docMk/>
            <pc:sldMk cId="1938207639" sldId="356"/>
            <ac:inkMk id="63" creationId="{F117F059-4225-4F48-8FE6-E5629A183F10}"/>
          </ac:inkMkLst>
        </pc:inkChg>
        <pc:inkChg chg="add mod">
          <ac:chgData name="Ms B Main" userId="140cec6c-2a83-4033-901a-4a7f458d1b92" providerId="ADAL" clId="{86DD8991-728D-4566-A5F0-64DF3CAE1910}" dt="2022-03-29T08:36:33.963" v="7494"/>
          <ac:inkMkLst>
            <pc:docMk/>
            <pc:sldMk cId="1938207639" sldId="356"/>
            <ac:inkMk id="64" creationId="{D8A553F5-57CC-45DF-8492-AC52F69C926F}"/>
          </ac:inkMkLst>
        </pc:inkChg>
        <pc:inkChg chg="add mod">
          <ac:chgData name="Ms B Main" userId="140cec6c-2a83-4033-901a-4a7f458d1b92" providerId="ADAL" clId="{86DD8991-728D-4566-A5F0-64DF3CAE1910}" dt="2022-03-29T08:36:33.963" v="7494"/>
          <ac:inkMkLst>
            <pc:docMk/>
            <pc:sldMk cId="1938207639" sldId="356"/>
            <ac:inkMk id="65" creationId="{93E78D75-2F03-4BEB-A7DE-04D32BB3A8BA}"/>
          </ac:inkMkLst>
        </pc:inkChg>
        <pc:inkChg chg="add mod">
          <ac:chgData name="Ms B Main" userId="140cec6c-2a83-4033-901a-4a7f458d1b92" providerId="ADAL" clId="{86DD8991-728D-4566-A5F0-64DF3CAE1910}" dt="2022-03-29T08:36:33.963" v="7494"/>
          <ac:inkMkLst>
            <pc:docMk/>
            <pc:sldMk cId="1938207639" sldId="356"/>
            <ac:inkMk id="66" creationId="{75E1AFF0-1003-48CA-B39B-20193ABA7473}"/>
          </ac:inkMkLst>
        </pc:inkChg>
        <pc:inkChg chg="add mod">
          <ac:chgData name="Ms B Main" userId="140cec6c-2a83-4033-901a-4a7f458d1b92" providerId="ADAL" clId="{86DD8991-728D-4566-A5F0-64DF3CAE1910}" dt="2022-03-29T08:36:33.963" v="7494"/>
          <ac:inkMkLst>
            <pc:docMk/>
            <pc:sldMk cId="1938207639" sldId="356"/>
            <ac:inkMk id="67" creationId="{10362757-32E3-45EC-BEC0-42F2FD2460DE}"/>
          </ac:inkMkLst>
        </pc:inkChg>
        <pc:inkChg chg="add mod">
          <ac:chgData name="Ms B Main" userId="140cec6c-2a83-4033-901a-4a7f458d1b92" providerId="ADAL" clId="{86DD8991-728D-4566-A5F0-64DF3CAE1910}" dt="2022-03-29T08:36:33.963" v="7494"/>
          <ac:inkMkLst>
            <pc:docMk/>
            <pc:sldMk cId="1938207639" sldId="356"/>
            <ac:inkMk id="68" creationId="{19E88921-2113-4438-9D9D-84BE68EC0B72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70" creationId="{0FCF8D6A-2DCC-48AA-AB7E-A47C8E982279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71" creationId="{E31E5D53-8830-42A1-955E-A7BF6F63136A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72" creationId="{3ACFE788-D392-410F-9AC1-6D1374432E36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73" creationId="{37A1C128-3B07-4B7F-8FA9-EF31463BDE1C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74" creationId="{D9112FB5-99C4-4101-B36F-49854BD3A0B0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75" creationId="{DB33D961-09C0-4690-888E-6F7FE858D315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76" creationId="{F1FF4C80-D7C3-4356-8DA8-75194ED9D54B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77" creationId="{4827E0D5-CF95-4931-AB68-6D4A7EDFB600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78" creationId="{BFDCFF50-AD6B-40A0-9A7E-2A9D1519C06B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79" creationId="{E5AFC1A7-957D-41C5-8AC4-A9A98A7D4BA9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80" creationId="{EFE91E2E-3EBC-4E69-A124-936B1C24DF9A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81" creationId="{E450F47A-1C30-4FB9-8455-85D6070631C2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83" creationId="{66077C7F-97FE-470C-8EF1-A18D6A69B874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84" creationId="{F42558C8-9546-4298-ACAC-FE11512E78C6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85" creationId="{9A130BFA-57CF-465C-A6B1-147068C8E874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86" creationId="{5F8A4DF4-5965-426E-8A04-4458689B5677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87" creationId="{40A3F6AC-8A7D-4F42-9CB0-948ACF6338BF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88" creationId="{D6196477-B792-42C7-B7D5-ECC7E51BF0F0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89" creationId="{4FF833BE-DB25-45A0-AB2B-038EE0F81FC1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90" creationId="{A10E34A3-E1D2-49C2-936E-87B7DAD33FEB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91" creationId="{E4D37E40-796A-4A8C-BD37-3741C8A8421B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92" creationId="{366F0A14-A940-4AC7-907A-143607ECCE8A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93" creationId="{779D130C-469F-4EB9-89D6-74C0566ABFD3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94" creationId="{342DC183-FF0E-4A0E-9D99-7E6A9E5DC72D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95" creationId="{D3F4E0E3-4344-4116-8E8B-707D3C0BCEAC}"/>
          </ac:inkMkLst>
        </pc:inkChg>
        <pc:inkChg chg="add mod">
          <ac:chgData name="Ms B Main" userId="140cec6c-2a83-4033-901a-4a7f458d1b92" providerId="ADAL" clId="{86DD8991-728D-4566-A5F0-64DF3CAE1910}" dt="2022-03-29T08:37:14.449" v="7522"/>
          <ac:inkMkLst>
            <pc:docMk/>
            <pc:sldMk cId="1938207639" sldId="356"/>
            <ac:inkMk id="96" creationId="{DE0B3D48-D2E7-44A0-B32D-A80C246C52B2}"/>
          </ac:inkMkLst>
        </pc:inkChg>
        <pc:inkChg chg="add mod">
          <ac:chgData name="Ms B Main" userId="140cec6c-2a83-4033-901a-4a7f458d1b92" providerId="ADAL" clId="{86DD8991-728D-4566-A5F0-64DF3CAE1910}" dt="2022-03-29T08:37:23.514" v="7529"/>
          <ac:inkMkLst>
            <pc:docMk/>
            <pc:sldMk cId="1938207639" sldId="356"/>
            <ac:inkMk id="98" creationId="{BDB9E87A-BE19-47C9-8FA6-F257AAB19E24}"/>
          </ac:inkMkLst>
        </pc:inkChg>
        <pc:inkChg chg="add mod">
          <ac:chgData name="Ms B Main" userId="140cec6c-2a83-4033-901a-4a7f458d1b92" providerId="ADAL" clId="{86DD8991-728D-4566-A5F0-64DF3CAE1910}" dt="2022-03-29T08:37:23.514" v="7529"/>
          <ac:inkMkLst>
            <pc:docMk/>
            <pc:sldMk cId="1938207639" sldId="356"/>
            <ac:inkMk id="99" creationId="{FB895B86-BC5A-4930-8F1B-10FBF5EB3C6F}"/>
          </ac:inkMkLst>
        </pc:inkChg>
        <pc:inkChg chg="add mod">
          <ac:chgData name="Ms B Main" userId="140cec6c-2a83-4033-901a-4a7f458d1b92" providerId="ADAL" clId="{86DD8991-728D-4566-A5F0-64DF3CAE1910}" dt="2022-03-29T08:37:23.514" v="7529"/>
          <ac:inkMkLst>
            <pc:docMk/>
            <pc:sldMk cId="1938207639" sldId="356"/>
            <ac:inkMk id="100" creationId="{8AACE9F3-B653-4610-B1B3-E52E78A47B24}"/>
          </ac:inkMkLst>
        </pc:inkChg>
        <pc:inkChg chg="add mod">
          <ac:chgData name="Ms B Main" userId="140cec6c-2a83-4033-901a-4a7f458d1b92" providerId="ADAL" clId="{86DD8991-728D-4566-A5F0-64DF3CAE1910}" dt="2022-03-29T08:37:23.514" v="7529"/>
          <ac:inkMkLst>
            <pc:docMk/>
            <pc:sldMk cId="1938207639" sldId="356"/>
            <ac:inkMk id="101" creationId="{E2EC07A6-6914-4938-865E-1EC21D0F77B8}"/>
          </ac:inkMkLst>
        </pc:inkChg>
        <pc:inkChg chg="add mod">
          <ac:chgData name="Ms B Main" userId="140cec6c-2a83-4033-901a-4a7f458d1b92" providerId="ADAL" clId="{86DD8991-728D-4566-A5F0-64DF3CAE1910}" dt="2022-03-29T08:37:23.514" v="7529"/>
          <ac:inkMkLst>
            <pc:docMk/>
            <pc:sldMk cId="1938207639" sldId="356"/>
            <ac:inkMk id="102" creationId="{FB0A082B-600D-4C8D-8B69-A959DE84353E}"/>
          </ac:inkMkLst>
        </pc:inkChg>
        <pc:inkChg chg="add mod">
          <ac:chgData name="Ms B Main" userId="140cec6c-2a83-4033-901a-4a7f458d1b92" providerId="ADAL" clId="{86DD8991-728D-4566-A5F0-64DF3CAE1910}" dt="2022-03-29T08:37:23.514" v="7529"/>
          <ac:inkMkLst>
            <pc:docMk/>
            <pc:sldMk cId="1938207639" sldId="356"/>
            <ac:inkMk id="103" creationId="{20C6CA17-94C7-4732-BDF4-43BC111E205E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05" creationId="{6DDE46B0-5280-4346-9B6A-353171F41F92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06" creationId="{FAF25B9A-5DDB-4A2D-A684-EFBAEAC00DFC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07" creationId="{78E24DCC-FDE5-45C8-8C9A-6011704E20CC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08" creationId="{CCB8875F-E539-461E-ADF6-CCCC377F830D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09" creationId="{2EA38455-4ACA-4EEA-A951-6278B3D7B26C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10" creationId="{1E2EBBEF-E7E0-4CB8-80C2-30BD61BAE954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11" creationId="{77885D23-5E66-4CC2-9FA8-D00C50D2DF88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12" creationId="{3E699389-FF6A-409A-8AA1-D8AAE52EF09E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13" creationId="{E2C12890-0A57-46DA-9DBC-E95B18C1A032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14" creationId="{0E07967D-4B01-4A10-8D6B-BD6EB367013D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15" creationId="{DCD11499-3524-43EB-BC17-E82A5D36EB57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16" creationId="{8A8EF91A-BD7C-4D15-9904-283F51302453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17" creationId="{43474332-9522-4883-893C-A1908DB8AE4B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18" creationId="{15AAA1C8-424C-4C51-8968-483C8DE44517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19" creationId="{9D8472EF-63BD-41E4-A6E2-8A2D39F111AA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20" creationId="{F099ADCF-73FC-4FDF-92E4-5A6EAEEF0BA6}"/>
          </ac:inkMkLst>
        </pc:inkChg>
        <pc:inkChg chg="add mod">
          <ac:chgData name="Ms B Main" userId="140cec6c-2a83-4033-901a-4a7f458d1b92" providerId="ADAL" clId="{86DD8991-728D-4566-A5F0-64DF3CAE1910}" dt="2022-03-29T08:37:44.204" v="7547"/>
          <ac:inkMkLst>
            <pc:docMk/>
            <pc:sldMk cId="1938207639" sldId="356"/>
            <ac:inkMk id="121" creationId="{5C5B0AA9-6E86-4009-91AC-580EC3AEFE88}"/>
          </ac:inkMkLst>
        </pc:inkChg>
      </pc:sldChg>
      <pc:sldChg chg="addSp delSp modSp new mod">
        <pc:chgData name="Ms B Main" userId="140cec6c-2a83-4033-901a-4a7f458d1b92" providerId="ADAL" clId="{86DD8991-728D-4566-A5F0-64DF3CAE1910}" dt="2022-06-18T10:54:14.499" v="9617" actId="478"/>
        <pc:sldMkLst>
          <pc:docMk/>
          <pc:sldMk cId="2809686466" sldId="360"/>
        </pc:sldMkLst>
        <pc:spChg chg="mod">
          <ac:chgData name="Ms B Main" userId="140cec6c-2a83-4033-901a-4a7f458d1b92" providerId="ADAL" clId="{86DD8991-728D-4566-A5F0-64DF3CAE1910}" dt="2022-06-17T09:17:09.154" v="8619" actId="122"/>
          <ac:spMkLst>
            <pc:docMk/>
            <pc:sldMk cId="2809686466" sldId="360"/>
            <ac:spMk id="2" creationId="{F572C748-BCEA-4C3D-8221-DBC399B70913}"/>
          </ac:spMkLst>
        </pc:spChg>
        <pc:spChg chg="del">
          <ac:chgData name="Ms B Main" userId="140cec6c-2a83-4033-901a-4a7f458d1b92" providerId="ADAL" clId="{86DD8991-728D-4566-A5F0-64DF3CAE1910}" dt="2022-06-18T10:54:14.499" v="9617" actId="478"/>
          <ac:spMkLst>
            <pc:docMk/>
            <pc:sldMk cId="2809686466" sldId="360"/>
            <ac:spMk id="3" creationId="{9964ABEA-B035-41D7-B372-864B761FA9D2}"/>
          </ac:spMkLst>
        </pc:spChg>
        <pc:picChg chg="add mod">
          <ac:chgData name="Ms B Main" userId="140cec6c-2a83-4033-901a-4a7f458d1b92" providerId="ADAL" clId="{86DD8991-728D-4566-A5F0-64DF3CAE1910}" dt="2022-06-17T09:16:33.826" v="8591" actId="1076"/>
          <ac:picMkLst>
            <pc:docMk/>
            <pc:sldMk cId="2809686466" sldId="360"/>
            <ac:picMk id="4" creationId="{19C09E40-90CC-4B8B-A1D9-682546DBE530}"/>
          </ac:picMkLst>
        </pc:picChg>
      </pc:sldChg>
      <pc:sldChg chg="new del">
        <pc:chgData name="Ms B Main" userId="140cec6c-2a83-4033-901a-4a7f458d1b92" providerId="ADAL" clId="{86DD8991-728D-4566-A5F0-64DF3CAE1910}" dt="2022-05-03T14:05:38.889" v="7637" actId="47"/>
        <pc:sldMkLst>
          <pc:docMk/>
          <pc:sldMk cId="1706537078" sldId="361"/>
        </pc:sldMkLst>
      </pc:sldChg>
      <pc:sldChg chg="addSp delSp modSp add mod delAnim modAnim">
        <pc:chgData name="Ms B Main" userId="140cec6c-2a83-4033-901a-4a7f458d1b92" providerId="ADAL" clId="{86DD8991-728D-4566-A5F0-64DF3CAE1910}" dt="2022-05-04T08:39:43.887" v="8104" actId="20577"/>
        <pc:sldMkLst>
          <pc:docMk/>
          <pc:sldMk cId="2717342009" sldId="362"/>
        </pc:sldMkLst>
        <pc:spChg chg="mod">
          <ac:chgData name="Ms B Main" userId="140cec6c-2a83-4033-901a-4a7f458d1b92" providerId="ADAL" clId="{86DD8991-728D-4566-A5F0-64DF3CAE1910}" dt="2022-05-04T06:56:24.678" v="7840" actId="13822"/>
          <ac:spMkLst>
            <pc:docMk/>
            <pc:sldMk cId="2717342009" sldId="362"/>
            <ac:spMk id="2" creationId="{00000000-0000-0000-0000-000000000000}"/>
          </ac:spMkLst>
        </pc:spChg>
        <pc:spChg chg="mod">
          <ac:chgData name="Ms B Main" userId="140cec6c-2a83-4033-901a-4a7f458d1b92" providerId="ADAL" clId="{86DD8991-728D-4566-A5F0-64DF3CAE1910}" dt="2022-05-04T08:39:43.887" v="8104" actId="20577"/>
          <ac:spMkLst>
            <pc:docMk/>
            <pc:sldMk cId="2717342009" sldId="362"/>
            <ac:spMk id="5" creationId="{00000000-0000-0000-0000-000000000000}"/>
          </ac:spMkLst>
        </pc:spChg>
        <pc:spChg chg="add del mod">
          <ac:chgData name="Ms B Main" userId="140cec6c-2a83-4033-901a-4a7f458d1b92" providerId="ADAL" clId="{86DD8991-728D-4566-A5F0-64DF3CAE1910}" dt="2022-05-04T08:17:41.519" v="7890" actId="478"/>
          <ac:spMkLst>
            <pc:docMk/>
            <pc:sldMk cId="2717342009" sldId="362"/>
            <ac:spMk id="8" creationId="{9C9C9336-6EB3-40F9-B487-1AAD98337643}"/>
          </ac:spMkLst>
        </pc:spChg>
        <pc:spChg chg="add del">
          <ac:chgData name="Ms B Main" userId="140cec6c-2a83-4033-901a-4a7f458d1b92" providerId="ADAL" clId="{86DD8991-728D-4566-A5F0-64DF3CAE1910}" dt="2022-05-04T06:57:21.870" v="7853" actId="22"/>
          <ac:spMkLst>
            <pc:docMk/>
            <pc:sldMk cId="2717342009" sldId="362"/>
            <ac:spMk id="10" creationId="{E074E5BB-2B85-4AC4-8E5A-DDA273555D9D}"/>
          </ac:spMkLst>
        </pc:spChg>
        <pc:spChg chg="add mod">
          <ac:chgData name="Ms B Main" userId="140cec6c-2a83-4033-901a-4a7f458d1b92" providerId="ADAL" clId="{86DD8991-728D-4566-A5F0-64DF3CAE1910}" dt="2022-05-04T08:18:18.113" v="7943" actId="1076"/>
          <ac:spMkLst>
            <pc:docMk/>
            <pc:sldMk cId="2717342009" sldId="362"/>
            <ac:spMk id="11" creationId="{A29B5DA9-3537-4AD2-AB8F-CFB7C31D4FDA}"/>
          </ac:spMkLst>
        </pc:spChg>
        <pc:spChg chg="add mod">
          <ac:chgData name="Ms B Main" userId="140cec6c-2a83-4033-901a-4a7f458d1b92" providerId="ADAL" clId="{86DD8991-728D-4566-A5F0-64DF3CAE1910}" dt="2022-05-04T08:18:25.207" v="7944" actId="13822"/>
          <ac:spMkLst>
            <pc:docMk/>
            <pc:sldMk cId="2717342009" sldId="362"/>
            <ac:spMk id="13" creationId="{F4111A3E-94CF-4D0F-AE7A-854CC8B7275E}"/>
          </ac:spMkLst>
        </pc:spChg>
        <pc:spChg chg="add mod">
          <ac:chgData name="Ms B Main" userId="140cec6c-2a83-4033-901a-4a7f458d1b92" providerId="ADAL" clId="{86DD8991-728D-4566-A5F0-64DF3CAE1910}" dt="2022-05-04T08:19:22.677" v="7967" actId="20577"/>
          <ac:spMkLst>
            <pc:docMk/>
            <pc:sldMk cId="2717342009" sldId="362"/>
            <ac:spMk id="21" creationId="{F5FA5163-24BA-44B1-AA7C-3518FD77ED44}"/>
          </ac:spMkLst>
        </pc:spChg>
        <pc:spChg chg="add mod">
          <ac:chgData name="Ms B Main" userId="140cec6c-2a83-4033-901a-4a7f458d1b92" providerId="ADAL" clId="{86DD8991-728D-4566-A5F0-64DF3CAE1910}" dt="2022-05-04T08:37:28.758" v="7983" actId="20577"/>
          <ac:spMkLst>
            <pc:docMk/>
            <pc:sldMk cId="2717342009" sldId="362"/>
            <ac:spMk id="24" creationId="{5199698A-38F0-4DBB-9BBE-A9DE23872304}"/>
          </ac:spMkLst>
        </pc:spChg>
        <pc:picChg chg="del mod">
          <ac:chgData name="Ms B Main" userId="140cec6c-2a83-4033-901a-4a7f458d1b92" providerId="ADAL" clId="{86DD8991-728D-4566-A5F0-64DF3CAE1910}" dt="2022-05-04T06:57:19.958" v="7851" actId="478"/>
          <ac:picMkLst>
            <pc:docMk/>
            <pc:sldMk cId="2717342009" sldId="362"/>
            <ac:picMk id="4" creationId="{00000000-0000-0000-0000-000000000000}"/>
          </ac:picMkLst>
        </pc:picChg>
        <pc:picChg chg="del mod">
          <ac:chgData name="Ms B Main" userId="140cec6c-2a83-4033-901a-4a7f458d1b92" providerId="ADAL" clId="{86DD8991-728D-4566-A5F0-64DF3CAE1910}" dt="2022-05-04T06:57:18.389" v="7850" actId="478"/>
          <ac:picMkLst>
            <pc:docMk/>
            <pc:sldMk cId="2717342009" sldId="362"/>
            <ac:picMk id="6" creationId="{00000000-0000-0000-0000-000000000000}"/>
          </ac:picMkLst>
        </pc:picChg>
        <pc:picChg chg="del">
          <ac:chgData name="Ms B Main" userId="140cec6c-2a83-4033-901a-4a7f458d1b92" providerId="ADAL" clId="{86DD8991-728D-4566-A5F0-64DF3CAE1910}" dt="2022-05-04T06:55:35.484" v="7822" actId="478"/>
          <ac:picMkLst>
            <pc:docMk/>
            <pc:sldMk cId="2717342009" sldId="362"/>
            <ac:picMk id="7" creationId="{00000000-0000-0000-0000-000000000000}"/>
          </ac:picMkLst>
        </pc:picChg>
        <pc:picChg chg="add del mod">
          <ac:chgData name="Ms B Main" userId="140cec6c-2a83-4033-901a-4a7f458d1b92" providerId="ADAL" clId="{86DD8991-728D-4566-A5F0-64DF3CAE1910}" dt="2022-05-04T08:16:32.301" v="7885" actId="478"/>
          <ac:picMkLst>
            <pc:docMk/>
            <pc:sldMk cId="2717342009" sldId="362"/>
            <ac:picMk id="1026" creationId="{19BED09F-E3E8-45B0-8D6F-F41533A35E1D}"/>
          </ac:picMkLst>
        </pc:picChg>
        <pc:picChg chg="add mod">
          <ac:chgData name="Ms B Main" userId="140cec6c-2a83-4033-901a-4a7f458d1b92" providerId="ADAL" clId="{86DD8991-728D-4566-A5F0-64DF3CAE1910}" dt="2022-05-04T08:18:01.025" v="7940" actId="167"/>
          <ac:picMkLst>
            <pc:docMk/>
            <pc:sldMk cId="2717342009" sldId="362"/>
            <ac:picMk id="1028" creationId="{B10B8916-6404-434A-A543-90B4DF67D342}"/>
          </ac:picMkLst>
        </pc:picChg>
        <pc:cxnChg chg="add mod">
          <ac:chgData name="Ms B Main" userId="140cec6c-2a83-4033-901a-4a7f458d1b92" providerId="ADAL" clId="{86DD8991-728D-4566-A5F0-64DF3CAE1910}" dt="2022-05-04T08:18:50.294" v="7949" actId="1582"/>
          <ac:cxnSpMkLst>
            <pc:docMk/>
            <pc:sldMk cId="2717342009" sldId="362"/>
            <ac:cxnSpMk id="14" creationId="{7EB2BFBF-7F68-4651-90CC-804DBAEB5233}"/>
          </ac:cxnSpMkLst>
        </pc:cxnChg>
        <pc:cxnChg chg="add mod">
          <ac:chgData name="Ms B Main" userId="140cec6c-2a83-4033-901a-4a7f458d1b92" providerId="ADAL" clId="{86DD8991-728D-4566-A5F0-64DF3CAE1910}" dt="2022-05-04T08:18:58.450" v="7952" actId="14100"/>
          <ac:cxnSpMkLst>
            <pc:docMk/>
            <pc:sldMk cId="2717342009" sldId="362"/>
            <ac:cxnSpMk id="19" creationId="{4A9384AA-68F9-4121-8CD6-34D8304C1CCA}"/>
          </ac:cxnSpMkLst>
        </pc:cxnChg>
        <pc:cxnChg chg="add mod">
          <ac:chgData name="Ms B Main" userId="140cec6c-2a83-4033-901a-4a7f458d1b92" providerId="ADAL" clId="{86DD8991-728D-4566-A5F0-64DF3CAE1910}" dt="2022-05-04T08:19:12.427" v="7955" actId="14100"/>
          <ac:cxnSpMkLst>
            <pc:docMk/>
            <pc:sldMk cId="2717342009" sldId="362"/>
            <ac:cxnSpMk id="22" creationId="{6DB67342-91EB-4FF1-835A-B87498D4406E}"/>
          </ac:cxnSpMkLst>
        </pc:cxnChg>
        <pc:cxnChg chg="add mod">
          <ac:chgData name="Ms B Main" userId="140cec6c-2a83-4033-901a-4a7f458d1b92" providerId="ADAL" clId="{86DD8991-728D-4566-A5F0-64DF3CAE1910}" dt="2022-05-04T08:37:21.943" v="7971" actId="14100"/>
          <ac:cxnSpMkLst>
            <pc:docMk/>
            <pc:sldMk cId="2717342009" sldId="362"/>
            <ac:cxnSpMk id="25" creationId="{3B80F4F1-16C2-4719-8704-80DFE84DD6E4}"/>
          </ac:cxnSpMkLst>
        </pc:cxnChg>
      </pc:sldChg>
      <pc:sldChg chg="addSp delSp modSp new mod ord delAnim modAnim">
        <pc:chgData name="Ms B Main" userId="140cec6c-2a83-4033-901a-4a7f458d1b92" providerId="ADAL" clId="{86DD8991-728D-4566-A5F0-64DF3CAE1910}" dt="2022-06-23T11:12:00.951" v="11077" actId="20577"/>
        <pc:sldMkLst>
          <pc:docMk/>
          <pc:sldMk cId="3065705954" sldId="363"/>
        </pc:sldMkLst>
        <pc:spChg chg="mod">
          <ac:chgData name="Ms B Main" userId="140cec6c-2a83-4033-901a-4a7f458d1b92" providerId="ADAL" clId="{86DD8991-728D-4566-A5F0-64DF3CAE1910}" dt="2022-06-17T09:41:00.762" v="9295" actId="13822"/>
          <ac:spMkLst>
            <pc:docMk/>
            <pc:sldMk cId="3065705954" sldId="363"/>
            <ac:spMk id="2" creationId="{BCEF6685-7745-40D3-AB0D-8BCA07881838}"/>
          </ac:spMkLst>
        </pc:spChg>
        <pc:spChg chg="mod ord">
          <ac:chgData name="Ms B Main" userId="140cec6c-2a83-4033-901a-4a7f458d1b92" providerId="ADAL" clId="{86DD8991-728D-4566-A5F0-64DF3CAE1910}" dt="2022-06-17T09:41:34.366" v="9341" actId="1035"/>
          <ac:spMkLst>
            <pc:docMk/>
            <pc:sldMk cId="3065705954" sldId="363"/>
            <ac:spMk id="3" creationId="{67EAB4F6-A253-4BD1-B11D-E8047E6F2FA1}"/>
          </ac:spMkLst>
        </pc:spChg>
        <pc:spChg chg="add mod">
          <ac:chgData name="Ms B Main" userId="140cec6c-2a83-4033-901a-4a7f458d1b92" providerId="ADAL" clId="{86DD8991-728D-4566-A5F0-64DF3CAE1910}" dt="2022-06-23T11:10:38.791" v="11038" actId="1076"/>
          <ac:spMkLst>
            <pc:docMk/>
            <pc:sldMk cId="3065705954" sldId="363"/>
            <ac:spMk id="7" creationId="{71079389-0546-4A0F-B3BF-67EE38835164}"/>
          </ac:spMkLst>
        </pc:spChg>
        <pc:spChg chg="add del mod">
          <ac:chgData name="Ms B Main" userId="140cec6c-2a83-4033-901a-4a7f458d1b92" providerId="ADAL" clId="{86DD8991-728D-4566-A5F0-64DF3CAE1910}" dt="2022-06-17T09:43:19.082" v="9361" actId="478"/>
          <ac:spMkLst>
            <pc:docMk/>
            <pc:sldMk cId="3065705954" sldId="363"/>
            <ac:spMk id="8" creationId="{EEC33D57-AB11-4B2C-8578-C1711799DB4E}"/>
          </ac:spMkLst>
        </pc:spChg>
        <pc:spChg chg="add mod">
          <ac:chgData name="Ms B Main" userId="140cec6c-2a83-4033-901a-4a7f458d1b92" providerId="ADAL" clId="{86DD8991-728D-4566-A5F0-64DF3CAE1910}" dt="2022-06-23T11:10:35.727" v="11037" actId="1076"/>
          <ac:spMkLst>
            <pc:docMk/>
            <pc:sldMk cId="3065705954" sldId="363"/>
            <ac:spMk id="9" creationId="{F8D02B27-4E8A-67C7-6030-B7CBFAA4F3A0}"/>
          </ac:spMkLst>
        </pc:spChg>
        <pc:spChg chg="add mod">
          <ac:chgData name="Ms B Main" userId="140cec6c-2a83-4033-901a-4a7f458d1b92" providerId="ADAL" clId="{86DD8991-728D-4566-A5F0-64DF3CAE1910}" dt="2022-06-23T11:12:00.951" v="11077" actId="20577"/>
          <ac:spMkLst>
            <pc:docMk/>
            <pc:sldMk cId="3065705954" sldId="363"/>
            <ac:spMk id="10" creationId="{B604F6EC-42E0-EBA0-F5BC-7D36DB12A597}"/>
          </ac:spMkLst>
        </pc:spChg>
        <pc:picChg chg="add mod">
          <ac:chgData name="Ms B Main" userId="140cec6c-2a83-4033-901a-4a7f458d1b92" providerId="ADAL" clId="{86DD8991-728D-4566-A5F0-64DF3CAE1910}" dt="2022-05-03T14:06:19.867" v="7651" actId="1076"/>
          <ac:picMkLst>
            <pc:docMk/>
            <pc:sldMk cId="3065705954" sldId="363"/>
            <ac:picMk id="4" creationId="{164F7843-B4A9-4A54-A0DA-FDF91BBF8EBA}"/>
          </ac:picMkLst>
        </pc:picChg>
        <pc:picChg chg="add mod">
          <ac:chgData name="Ms B Main" userId="140cec6c-2a83-4033-901a-4a7f458d1b92" providerId="ADAL" clId="{86DD8991-728D-4566-A5F0-64DF3CAE1910}" dt="2022-06-23T11:10:42.565" v="11039" actId="1076"/>
          <ac:picMkLst>
            <pc:docMk/>
            <pc:sldMk cId="3065705954" sldId="363"/>
            <ac:picMk id="5" creationId="{5AC6AC78-9760-49B8-B83A-B0C0D648DB7A}"/>
          </ac:picMkLst>
        </pc:picChg>
        <pc:picChg chg="add del mod">
          <ac:chgData name="Ms B Main" userId="140cec6c-2a83-4033-901a-4a7f458d1b92" providerId="ADAL" clId="{86DD8991-728D-4566-A5F0-64DF3CAE1910}" dt="2022-06-17T09:42:49.663" v="9355" actId="478"/>
          <ac:picMkLst>
            <pc:docMk/>
            <pc:sldMk cId="3065705954" sldId="363"/>
            <ac:picMk id="6" creationId="{A1D1E3FE-DAE6-4BA8-8569-4399DEB0BD16}"/>
          </ac:picMkLst>
        </pc:picChg>
      </pc:sldChg>
      <pc:sldChg chg="addSp modSp new del ord">
        <pc:chgData name="Ms B Main" userId="140cec6c-2a83-4033-901a-4a7f458d1b92" providerId="ADAL" clId="{86DD8991-728D-4566-A5F0-64DF3CAE1910}" dt="2022-06-23T09:30:06.387" v="10894" actId="47"/>
        <pc:sldMkLst>
          <pc:docMk/>
          <pc:sldMk cId="2474901300" sldId="364"/>
        </pc:sldMkLst>
        <pc:graphicFrameChg chg="add mod">
          <ac:chgData name="Ms B Main" userId="140cec6c-2a83-4033-901a-4a7f458d1b92" providerId="ADAL" clId="{86DD8991-728D-4566-A5F0-64DF3CAE1910}" dt="2022-05-03T14:11:13.165" v="7658"/>
          <ac:graphicFrameMkLst>
            <pc:docMk/>
            <pc:sldMk cId="2474901300" sldId="364"/>
            <ac:graphicFrameMk id="4" creationId="{B4C07A6B-F8A2-46E4-BD33-25A0EE240FCA}"/>
          </ac:graphicFrameMkLst>
        </pc:graphicFrameChg>
      </pc:sldChg>
      <pc:sldChg chg="addSp modSp add mod">
        <pc:chgData name="Ms B Main" userId="140cec6c-2a83-4033-901a-4a7f458d1b92" providerId="ADAL" clId="{86DD8991-728D-4566-A5F0-64DF3CAE1910}" dt="2022-05-04T15:01:48.030" v="8585" actId="1076"/>
        <pc:sldMkLst>
          <pc:docMk/>
          <pc:sldMk cId="0" sldId="365"/>
        </pc:sldMkLst>
        <pc:spChg chg="mod">
          <ac:chgData name="Ms B Main" userId="140cec6c-2a83-4033-901a-4a7f458d1b92" providerId="ADAL" clId="{86DD8991-728D-4566-A5F0-64DF3CAE1910}" dt="2022-05-04T14:58:16.032" v="8549" actId="2710"/>
          <ac:spMkLst>
            <pc:docMk/>
            <pc:sldMk cId="0" sldId="365"/>
            <ac:spMk id="2" creationId="{00000000-0000-0000-0000-000000000000}"/>
          </ac:spMkLst>
        </pc:spChg>
        <pc:spChg chg="add mod">
          <ac:chgData name="Ms B Main" userId="140cec6c-2a83-4033-901a-4a7f458d1b92" providerId="ADAL" clId="{86DD8991-728D-4566-A5F0-64DF3CAE1910}" dt="2022-05-04T15:01:48.030" v="8585" actId="1076"/>
          <ac:spMkLst>
            <pc:docMk/>
            <pc:sldMk cId="0" sldId="365"/>
            <ac:spMk id="6" creationId="{02A82D0A-84F9-47B4-92CC-2B76E125F084}"/>
          </ac:spMkLst>
        </pc:spChg>
        <pc:picChg chg="mod">
          <ac:chgData name="Ms B Main" userId="140cec6c-2a83-4033-901a-4a7f458d1b92" providerId="ADAL" clId="{86DD8991-728D-4566-A5F0-64DF3CAE1910}" dt="2022-05-04T15:01:27.432" v="8579" actId="688"/>
          <ac:picMkLst>
            <pc:docMk/>
            <pc:sldMk cId="0" sldId="365"/>
            <ac:picMk id="10242" creationId="{00000000-0000-0000-0000-000000000000}"/>
          </ac:picMkLst>
        </pc:picChg>
        <pc:picChg chg="mod">
          <ac:chgData name="Ms B Main" userId="140cec6c-2a83-4033-901a-4a7f458d1b92" providerId="ADAL" clId="{86DD8991-728D-4566-A5F0-64DF3CAE1910}" dt="2022-05-04T15:01:37.998" v="8583" actId="1076"/>
          <ac:picMkLst>
            <pc:docMk/>
            <pc:sldMk cId="0" sldId="365"/>
            <ac:picMk id="10244" creationId="{00000000-0000-0000-0000-000000000000}"/>
          </ac:picMkLst>
        </pc:picChg>
        <pc:picChg chg="mod">
          <ac:chgData name="Ms B Main" userId="140cec6c-2a83-4033-901a-4a7f458d1b92" providerId="ADAL" clId="{86DD8991-728D-4566-A5F0-64DF3CAE1910}" dt="2022-05-04T15:01:29.699" v="8580" actId="1076"/>
          <ac:picMkLst>
            <pc:docMk/>
            <pc:sldMk cId="0" sldId="365"/>
            <ac:picMk id="10246" creationId="{00000000-0000-0000-0000-000000000000}"/>
          </ac:picMkLst>
        </pc:picChg>
      </pc:sldChg>
      <pc:sldChg chg="add">
        <pc:chgData name="Ms B Main" userId="140cec6c-2a83-4033-901a-4a7f458d1b92" providerId="ADAL" clId="{86DD8991-728D-4566-A5F0-64DF3CAE1910}" dt="2022-05-04T15:19:45.411" v="8588"/>
        <pc:sldMkLst>
          <pc:docMk/>
          <pc:sldMk cId="2712728598" sldId="366"/>
        </pc:sldMkLst>
        <pc:spChg chg="mod">
          <ac:chgData name="Ms B Main" userId="140cec6c-2a83-4033-901a-4a7f458d1b92" providerId="ADAL" clId="{86DD8991-728D-4566-A5F0-64DF3CAE1910}" dt="2022-05-04T15:01:18.438" v="8577" actId="20577"/>
          <ac:spMkLst>
            <pc:docMk/>
            <pc:sldMk cId="2712728598" sldId="366"/>
            <ac:spMk id="2" creationId="{00000000-0000-0000-0000-000000000000}"/>
          </ac:spMkLst>
        </pc:spChg>
      </pc:sldChg>
      <pc:sldChg chg="add del ord">
        <pc:chgData name="Ms B Main" userId="140cec6c-2a83-4033-901a-4a7f458d1b92" providerId="ADAL" clId="{86DD8991-728D-4566-A5F0-64DF3CAE1910}" dt="2022-06-17T09:14:59.420" v="8590" actId="20578"/>
        <pc:sldMkLst>
          <pc:docMk/>
          <pc:sldMk cId="69999612" sldId="367"/>
        </pc:sldMkLst>
      </pc:sldChg>
      <pc:sldChg chg="modSp mod">
        <pc:chgData name="Ms B Main" userId="140cec6c-2a83-4033-901a-4a7f458d1b92" providerId="ADAL" clId="{86DD8991-728D-4566-A5F0-64DF3CAE1910}" dt="2022-06-23T11:08:14.946" v="11036" actId="1076"/>
        <pc:sldMkLst>
          <pc:docMk/>
          <pc:sldMk cId="1867527387" sldId="368"/>
        </pc:sldMkLst>
        <pc:picChg chg="mod">
          <ac:chgData name="Ms B Main" userId="140cec6c-2a83-4033-901a-4a7f458d1b92" providerId="ADAL" clId="{86DD8991-728D-4566-A5F0-64DF3CAE1910}" dt="2022-06-23T11:08:14.946" v="11036" actId="1076"/>
          <ac:picMkLst>
            <pc:docMk/>
            <pc:sldMk cId="1867527387" sldId="368"/>
            <ac:picMk id="4" creationId="{5C9D5739-4B11-6926-4F2F-AF58D42F7206}"/>
          </ac:picMkLst>
        </pc:picChg>
      </pc:sldChg>
      <pc:sldChg chg="addSp modSp new mod">
        <pc:chgData name="Ms B Main" userId="140cec6c-2a83-4033-901a-4a7f458d1b92" providerId="ADAL" clId="{86DD8991-728D-4566-A5F0-64DF3CAE1910}" dt="2022-06-17T09:28:22.091" v="8729" actId="20577"/>
        <pc:sldMkLst>
          <pc:docMk/>
          <pc:sldMk cId="3619584710" sldId="369"/>
        </pc:sldMkLst>
        <pc:spChg chg="mod">
          <ac:chgData name="Ms B Main" userId="140cec6c-2a83-4033-901a-4a7f458d1b92" providerId="ADAL" clId="{86DD8991-728D-4566-A5F0-64DF3CAE1910}" dt="2022-06-17T09:28:22.091" v="8729" actId="20577"/>
          <ac:spMkLst>
            <pc:docMk/>
            <pc:sldMk cId="3619584710" sldId="369"/>
            <ac:spMk id="2" creationId="{EA74233C-6EAE-FA12-01F3-94B8FE9E4D1A}"/>
          </ac:spMkLst>
        </pc:spChg>
        <pc:picChg chg="add mod">
          <ac:chgData name="Ms B Main" userId="140cec6c-2a83-4033-901a-4a7f458d1b92" providerId="ADAL" clId="{86DD8991-728D-4566-A5F0-64DF3CAE1910}" dt="2022-06-17T09:18:01.768" v="8655" actId="1076"/>
          <ac:picMkLst>
            <pc:docMk/>
            <pc:sldMk cId="3619584710" sldId="369"/>
            <ac:picMk id="5" creationId="{74EA71BC-CA8D-B85B-60A2-9A6955FE4F40}"/>
          </ac:picMkLst>
        </pc:picChg>
      </pc:sldChg>
      <pc:sldChg chg="addSp delSp modSp new mod modAnim">
        <pc:chgData name="Ms B Main" userId="140cec6c-2a83-4033-901a-4a7f458d1b92" providerId="ADAL" clId="{86DD8991-728D-4566-A5F0-64DF3CAE1910}" dt="2022-06-17T09:36:28.733" v="9137" actId="14100"/>
        <pc:sldMkLst>
          <pc:docMk/>
          <pc:sldMk cId="2861359573" sldId="370"/>
        </pc:sldMkLst>
        <pc:spChg chg="del mod">
          <ac:chgData name="Ms B Main" userId="140cec6c-2a83-4033-901a-4a7f458d1b92" providerId="ADAL" clId="{86DD8991-728D-4566-A5F0-64DF3CAE1910}" dt="2022-06-17T09:29:09.931" v="8740" actId="478"/>
          <ac:spMkLst>
            <pc:docMk/>
            <pc:sldMk cId="2861359573" sldId="370"/>
            <ac:spMk id="2" creationId="{D9858092-ED54-691F-49ED-DDEC7D6392E5}"/>
          </ac:spMkLst>
        </pc:spChg>
        <pc:spChg chg="mod">
          <ac:chgData name="Ms B Main" userId="140cec6c-2a83-4033-901a-4a7f458d1b92" providerId="ADAL" clId="{86DD8991-728D-4566-A5F0-64DF3CAE1910}" dt="2022-06-17T09:34:15.437" v="9096" actId="2711"/>
          <ac:spMkLst>
            <pc:docMk/>
            <pc:sldMk cId="2861359573" sldId="370"/>
            <ac:spMk id="3" creationId="{120C59F4-21F6-EAE9-8A88-B95C8C24E527}"/>
          </ac:spMkLst>
        </pc:spChg>
        <pc:spChg chg="add">
          <ac:chgData name="Ms B Main" userId="140cec6c-2a83-4033-901a-4a7f458d1b92" providerId="ADAL" clId="{86DD8991-728D-4566-A5F0-64DF3CAE1910}" dt="2022-06-17T09:34:32.832" v="9097" actId="11529"/>
          <ac:spMkLst>
            <pc:docMk/>
            <pc:sldMk cId="2861359573" sldId="370"/>
            <ac:spMk id="4" creationId="{DA5E7A07-530B-6EB4-474C-99A1D1B464FA}"/>
          </ac:spMkLst>
        </pc:spChg>
        <pc:spChg chg="add del">
          <ac:chgData name="Ms B Main" userId="140cec6c-2a83-4033-901a-4a7f458d1b92" providerId="ADAL" clId="{86DD8991-728D-4566-A5F0-64DF3CAE1910}" dt="2022-06-17T09:35:13.219" v="9100" actId="22"/>
          <ac:spMkLst>
            <pc:docMk/>
            <pc:sldMk cId="2861359573" sldId="370"/>
            <ac:spMk id="6" creationId="{B7870B06-98EA-FD31-F1D4-299C0CABCB7B}"/>
          </ac:spMkLst>
        </pc:spChg>
        <pc:spChg chg="add mod">
          <ac:chgData name="Ms B Main" userId="140cec6c-2a83-4033-901a-4a7f458d1b92" providerId="ADAL" clId="{86DD8991-728D-4566-A5F0-64DF3CAE1910}" dt="2022-06-17T09:35:20.637" v="9106" actId="1038"/>
          <ac:spMkLst>
            <pc:docMk/>
            <pc:sldMk cId="2861359573" sldId="370"/>
            <ac:spMk id="7" creationId="{F7CA7C20-DCF9-39F5-AD46-02DCF9DAFA33}"/>
          </ac:spMkLst>
        </pc:spChg>
        <pc:spChg chg="add mod">
          <ac:chgData name="Ms B Main" userId="140cec6c-2a83-4033-901a-4a7f458d1b92" providerId="ADAL" clId="{86DD8991-728D-4566-A5F0-64DF3CAE1910}" dt="2022-06-17T09:35:28.266" v="9109" actId="14100"/>
          <ac:spMkLst>
            <pc:docMk/>
            <pc:sldMk cId="2861359573" sldId="370"/>
            <ac:spMk id="8" creationId="{4B2ECDEB-4DFE-4E1F-D22C-646531824204}"/>
          </ac:spMkLst>
        </pc:spChg>
        <pc:spChg chg="add mod">
          <ac:chgData name="Ms B Main" userId="140cec6c-2a83-4033-901a-4a7f458d1b92" providerId="ADAL" clId="{86DD8991-728D-4566-A5F0-64DF3CAE1910}" dt="2022-06-17T09:35:31.840" v="9111" actId="1076"/>
          <ac:spMkLst>
            <pc:docMk/>
            <pc:sldMk cId="2861359573" sldId="370"/>
            <ac:spMk id="9" creationId="{41D26DA9-1E83-FEA0-DC1F-EF60A7CE5866}"/>
          </ac:spMkLst>
        </pc:spChg>
        <pc:spChg chg="add mod">
          <ac:chgData name="Ms B Main" userId="140cec6c-2a83-4033-901a-4a7f458d1b92" providerId="ADAL" clId="{86DD8991-728D-4566-A5F0-64DF3CAE1910}" dt="2022-06-17T09:35:34.800" v="9113" actId="1076"/>
          <ac:spMkLst>
            <pc:docMk/>
            <pc:sldMk cId="2861359573" sldId="370"/>
            <ac:spMk id="10" creationId="{6A34C014-8443-C693-52D1-0C8EF68A6D91}"/>
          </ac:spMkLst>
        </pc:spChg>
        <pc:spChg chg="add mod">
          <ac:chgData name="Ms B Main" userId="140cec6c-2a83-4033-901a-4a7f458d1b92" providerId="ADAL" clId="{86DD8991-728D-4566-A5F0-64DF3CAE1910}" dt="2022-06-17T09:35:39.282" v="9119" actId="1037"/>
          <ac:spMkLst>
            <pc:docMk/>
            <pc:sldMk cId="2861359573" sldId="370"/>
            <ac:spMk id="11" creationId="{AFB2776D-5EFD-A019-674D-4BD187682C54}"/>
          </ac:spMkLst>
        </pc:spChg>
        <pc:spChg chg="add mod">
          <ac:chgData name="Ms B Main" userId="140cec6c-2a83-4033-901a-4a7f458d1b92" providerId="ADAL" clId="{86DD8991-728D-4566-A5F0-64DF3CAE1910}" dt="2022-06-17T09:35:44.322" v="9123" actId="1037"/>
          <ac:spMkLst>
            <pc:docMk/>
            <pc:sldMk cId="2861359573" sldId="370"/>
            <ac:spMk id="12" creationId="{18A0D0A8-C8F9-D710-CF96-08287636692B}"/>
          </ac:spMkLst>
        </pc:spChg>
        <pc:spChg chg="add mod">
          <ac:chgData name="Ms B Main" userId="140cec6c-2a83-4033-901a-4a7f458d1b92" providerId="ADAL" clId="{86DD8991-728D-4566-A5F0-64DF3CAE1910}" dt="2022-06-17T09:36:17.712" v="9130" actId="1038"/>
          <ac:spMkLst>
            <pc:docMk/>
            <pc:sldMk cId="2861359573" sldId="370"/>
            <ac:spMk id="13" creationId="{270E1726-DC74-D4D3-A8C5-2CB9B82A7F50}"/>
          </ac:spMkLst>
        </pc:spChg>
        <pc:spChg chg="add mod">
          <ac:chgData name="Ms B Main" userId="140cec6c-2a83-4033-901a-4a7f458d1b92" providerId="ADAL" clId="{86DD8991-728D-4566-A5F0-64DF3CAE1910}" dt="2022-06-17T09:36:21.025" v="9132" actId="1076"/>
          <ac:spMkLst>
            <pc:docMk/>
            <pc:sldMk cId="2861359573" sldId="370"/>
            <ac:spMk id="14" creationId="{B035DE05-BACC-25E7-E3FA-EC83490F186A}"/>
          </ac:spMkLst>
        </pc:spChg>
        <pc:spChg chg="add mod">
          <ac:chgData name="Ms B Main" userId="140cec6c-2a83-4033-901a-4a7f458d1b92" providerId="ADAL" clId="{86DD8991-728D-4566-A5F0-64DF3CAE1910}" dt="2022-06-17T09:36:23.818" v="9134" actId="1076"/>
          <ac:spMkLst>
            <pc:docMk/>
            <pc:sldMk cId="2861359573" sldId="370"/>
            <ac:spMk id="15" creationId="{D661F71B-5B1F-9014-6376-01E349BB3F89}"/>
          </ac:spMkLst>
        </pc:spChg>
        <pc:spChg chg="add mod">
          <ac:chgData name="Ms B Main" userId="140cec6c-2a83-4033-901a-4a7f458d1b92" providerId="ADAL" clId="{86DD8991-728D-4566-A5F0-64DF3CAE1910}" dt="2022-06-17T09:36:28.733" v="9137" actId="14100"/>
          <ac:spMkLst>
            <pc:docMk/>
            <pc:sldMk cId="2861359573" sldId="370"/>
            <ac:spMk id="16" creationId="{07B6EA1D-7094-3BB9-5777-2F0B2B3FF8B4}"/>
          </ac:spMkLst>
        </pc:spChg>
      </pc:sldChg>
      <pc:sldChg chg="addSp delSp modSp new mod">
        <pc:chgData name="Ms B Main" userId="140cec6c-2a83-4033-901a-4a7f458d1b92" providerId="ADAL" clId="{86DD8991-728D-4566-A5F0-64DF3CAE1910}" dt="2022-06-23T09:27:07.458" v="10778" actId="2711"/>
        <pc:sldMkLst>
          <pc:docMk/>
          <pc:sldMk cId="3630511056" sldId="371"/>
        </pc:sldMkLst>
        <pc:spChg chg="del">
          <ac:chgData name="Ms B Main" userId="140cec6c-2a83-4033-901a-4a7f458d1b92" providerId="ADAL" clId="{86DD8991-728D-4566-A5F0-64DF3CAE1910}" dt="2022-06-17T09:38:33.129" v="9230" actId="478"/>
          <ac:spMkLst>
            <pc:docMk/>
            <pc:sldMk cId="3630511056" sldId="371"/>
            <ac:spMk id="2" creationId="{211AFE76-9AF7-E56A-43F7-B61EC94F6225}"/>
          </ac:spMkLst>
        </pc:spChg>
        <pc:spChg chg="mod">
          <ac:chgData name="Ms B Main" userId="140cec6c-2a83-4033-901a-4a7f458d1b92" providerId="ADAL" clId="{86DD8991-728D-4566-A5F0-64DF3CAE1910}" dt="2022-06-17T10:55:19.633" v="9616" actId="20577"/>
          <ac:spMkLst>
            <pc:docMk/>
            <pc:sldMk cId="3630511056" sldId="371"/>
            <ac:spMk id="3" creationId="{DC029C9D-AF9C-9A1F-0362-F9B6EE82A869}"/>
          </ac:spMkLst>
        </pc:spChg>
        <pc:spChg chg="add del mod">
          <ac:chgData name="Ms B Main" userId="140cec6c-2a83-4033-901a-4a7f458d1b92" providerId="ADAL" clId="{86DD8991-728D-4566-A5F0-64DF3CAE1910}" dt="2022-06-23T09:27:07.458" v="10778" actId="2711"/>
          <ac:spMkLst>
            <pc:docMk/>
            <pc:sldMk cId="3630511056" sldId="371"/>
            <ac:spMk id="4" creationId="{0A9BFEC6-B183-55C2-B95E-4E6182B9BCC8}"/>
          </ac:spMkLst>
        </pc:spChg>
      </pc:sldChg>
      <pc:sldChg chg="modSp new mod">
        <pc:chgData name="Ms B Main" userId="140cec6c-2a83-4033-901a-4a7f458d1b92" providerId="ADAL" clId="{86DD8991-728D-4566-A5F0-64DF3CAE1910}" dt="2022-06-18T10:57:12.219" v="9736" actId="20577"/>
        <pc:sldMkLst>
          <pc:docMk/>
          <pc:sldMk cId="3619196354" sldId="372"/>
        </pc:sldMkLst>
        <pc:spChg chg="mod">
          <ac:chgData name="Ms B Main" userId="140cec6c-2a83-4033-901a-4a7f458d1b92" providerId="ADAL" clId="{86DD8991-728D-4566-A5F0-64DF3CAE1910}" dt="2022-06-18T10:57:12.219" v="9736" actId="20577"/>
          <ac:spMkLst>
            <pc:docMk/>
            <pc:sldMk cId="3619196354" sldId="372"/>
            <ac:spMk id="3" creationId="{6D4D01DF-22BD-B021-2A7A-F2F835EE9840}"/>
          </ac:spMkLst>
        </pc:spChg>
      </pc:sldChg>
      <pc:sldChg chg="modSp new mod">
        <pc:chgData name="Ms B Main" userId="140cec6c-2a83-4033-901a-4a7f458d1b92" providerId="ADAL" clId="{86DD8991-728D-4566-A5F0-64DF3CAE1910}" dt="2022-06-20T12:50:33.071" v="9933" actId="20577"/>
        <pc:sldMkLst>
          <pc:docMk/>
          <pc:sldMk cId="3499611017" sldId="373"/>
        </pc:sldMkLst>
        <pc:spChg chg="mod">
          <ac:chgData name="Ms B Main" userId="140cec6c-2a83-4033-901a-4a7f458d1b92" providerId="ADAL" clId="{86DD8991-728D-4566-A5F0-64DF3CAE1910}" dt="2022-06-20T12:49:04.197" v="9763" actId="20577"/>
          <ac:spMkLst>
            <pc:docMk/>
            <pc:sldMk cId="3499611017" sldId="373"/>
            <ac:spMk id="2" creationId="{F27866AC-71E6-8176-3E6C-EA36706F09F3}"/>
          </ac:spMkLst>
        </pc:spChg>
        <pc:spChg chg="mod">
          <ac:chgData name="Ms B Main" userId="140cec6c-2a83-4033-901a-4a7f458d1b92" providerId="ADAL" clId="{86DD8991-728D-4566-A5F0-64DF3CAE1910}" dt="2022-06-20T12:50:33.071" v="9933" actId="20577"/>
          <ac:spMkLst>
            <pc:docMk/>
            <pc:sldMk cId="3499611017" sldId="373"/>
            <ac:spMk id="3" creationId="{869F9F88-2CAC-A0D3-A6CC-9ACC6A45E9DC}"/>
          </ac:spMkLst>
        </pc:spChg>
      </pc:sldChg>
      <pc:sldChg chg="addSp delSp modSp new mod">
        <pc:chgData name="Ms B Main" userId="140cec6c-2a83-4033-901a-4a7f458d1b92" providerId="ADAL" clId="{86DD8991-728D-4566-A5F0-64DF3CAE1910}" dt="2022-06-21T14:46:14.257" v="10691" actId="2711"/>
        <pc:sldMkLst>
          <pc:docMk/>
          <pc:sldMk cId="1223775143" sldId="374"/>
        </pc:sldMkLst>
        <pc:spChg chg="mod">
          <ac:chgData name="Ms B Main" userId="140cec6c-2a83-4033-901a-4a7f458d1b92" providerId="ADAL" clId="{86DD8991-728D-4566-A5F0-64DF3CAE1910}" dt="2022-06-21T14:46:14.257" v="10691" actId="2711"/>
          <ac:spMkLst>
            <pc:docMk/>
            <pc:sldMk cId="1223775143" sldId="374"/>
            <ac:spMk id="2" creationId="{C2ECD3B2-507E-9C50-4408-045ECF32875B}"/>
          </ac:spMkLst>
        </pc:spChg>
        <pc:spChg chg="mod">
          <ac:chgData name="Ms B Main" userId="140cec6c-2a83-4033-901a-4a7f458d1b92" providerId="ADAL" clId="{86DD8991-728D-4566-A5F0-64DF3CAE1910}" dt="2022-06-20T14:37:00.676" v="10356" actId="1076"/>
          <ac:spMkLst>
            <pc:docMk/>
            <pc:sldMk cId="1223775143" sldId="374"/>
            <ac:spMk id="3" creationId="{9299FC64-75C0-A30A-2D80-DD24A9E2B688}"/>
          </ac:spMkLst>
        </pc:spChg>
        <pc:spChg chg="add mod">
          <ac:chgData name="Ms B Main" userId="140cec6c-2a83-4033-901a-4a7f458d1b92" providerId="ADAL" clId="{86DD8991-728D-4566-A5F0-64DF3CAE1910}" dt="2022-06-20T14:39:31.012" v="10402" actId="20577"/>
          <ac:spMkLst>
            <pc:docMk/>
            <pc:sldMk cId="1223775143" sldId="374"/>
            <ac:spMk id="12" creationId="{E9198490-4BF3-6DA4-365C-C04FF262AB93}"/>
          </ac:spMkLst>
        </pc:spChg>
        <pc:picChg chg="add mod">
          <ac:chgData name="Ms B Main" userId="140cec6c-2a83-4033-901a-4a7f458d1b92" providerId="ADAL" clId="{86DD8991-728D-4566-A5F0-64DF3CAE1910}" dt="2022-06-20T14:36:22.806" v="10347" actId="14100"/>
          <ac:picMkLst>
            <pc:docMk/>
            <pc:sldMk cId="1223775143" sldId="374"/>
            <ac:picMk id="1026" creationId="{7A50FBCA-06B8-4AF4-4A62-1E562B121F36}"/>
          </ac:picMkLst>
        </pc:picChg>
        <pc:picChg chg="add mod">
          <ac:chgData name="Ms B Main" userId="140cec6c-2a83-4033-901a-4a7f458d1b92" providerId="ADAL" clId="{86DD8991-728D-4566-A5F0-64DF3CAE1910}" dt="2022-06-20T14:26:59.881" v="10122" actId="1076"/>
          <ac:picMkLst>
            <pc:docMk/>
            <pc:sldMk cId="1223775143" sldId="374"/>
            <ac:picMk id="1028" creationId="{909C1EED-9C4A-97D7-E541-C6357272537D}"/>
          </ac:picMkLst>
        </pc:picChg>
        <pc:picChg chg="add del">
          <ac:chgData name="Ms B Main" userId="140cec6c-2a83-4033-901a-4a7f458d1b92" providerId="ADAL" clId="{86DD8991-728D-4566-A5F0-64DF3CAE1910}" dt="2022-06-20T14:36:44.096" v="10350"/>
          <ac:picMkLst>
            <pc:docMk/>
            <pc:sldMk cId="1223775143" sldId="374"/>
            <ac:picMk id="1030" creationId="{0AE634E8-7C4E-6439-7005-3CD688D57790}"/>
          </ac:picMkLst>
        </pc:picChg>
        <pc:inkChg chg="add">
          <ac:chgData name="Ms B Main" userId="140cec6c-2a83-4033-901a-4a7f458d1b92" providerId="ADAL" clId="{86DD8991-728D-4566-A5F0-64DF3CAE1910}" dt="2022-06-20T12:50:00.889" v="9888" actId="9405"/>
          <ac:inkMkLst>
            <pc:docMk/>
            <pc:sldMk cId="1223775143" sldId="374"/>
            <ac:inkMk id="4" creationId="{65F8C11A-11D0-6FF3-1D96-B2C07360C54B}"/>
          </ac:inkMkLst>
        </pc:inkChg>
        <pc:inkChg chg="add">
          <ac:chgData name="Ms B Main" userId="140cec6c-2a83-4033-901a-4a7f458d1b92" providerId="ADAL" clId="{86DD8991-728D-4566-A5F0-64DF3CAE1910}" dt="2022-06-20T12:50:01.659" v="9889" actId="9405"/>
          <ac:inkMkLst>
            <pc:docMk/>
            <pc:sldMk cId="1223775143" sldId="374"/>
            <ac:inkMk id="5" creationId="{5EAE225D-AA67-FFAE-025F-12610C32D3A9}"/>
          </ac:inkMkLst>
        </pc:inkChg>
        <pc:inkChg chg="add">
          <ac:chgData name="Ms B Main" userId="140cec6c-2a83-4033-901a-4a7f458d1b92" providerId="ADAL" clId="{86DD8991-728D-4566-A5F0-64DF3CAE1910}" dt="2022-06-20T12:50:03.199" v="9890" actId="9405"/>
          <ac:inkMkLst>
            <pc:docMk/>
            <pc:sldMk cId="1223775143" sldId="374"/>
            <ac:inkMk id="6" creationId="{1F92DE00-C056-87BA-289E-145BF8369839}"/>
          </ac:inkMkLst>
        </pc:inkChg>
        <pc:inkChg chg="add">
          <ac:chgData name="Ms B Main" userId="140cec6c-2a83-4033-901a-4a7f458d1b92" providerId="ADAL" clId="{86DD8991-728D-4566-A5F0-64DF3CAE1910}" dt="2022-06-20T12:50:05.082" v="9891" actId="9405"/>
          <ac:inkMkLst>
            <pc:docMk/>
            <pc:sldMk cId="1223775143" sldId="374"/>
            <ac:inkMk id="7" creationId="{042FA1DA-5739-A75B-0F1F-EB8703E51B24}"/>
          </ac:inkMkLst>
        </pc:inkChg>
        <pc:inkChg chg="add">
          <ac:chgData name="Ms B Main" userId="140cec6c-2a83-4033-901a-4a7f458d1b92" providerId="ADAL" clId="{86DD8991-728D-4566-A5F0-64DF3CAE1910}" dt="2022-06-20T12:50:06.056" v="9892" actId="9405"/>
          <ac:inkMkLst>
            <pc:docMk/>
            <pc:sldMk cId="1223775143" sldId="374"/>
            <ac:inkMk id="8" creationId="{27558374-9B72-DEFB-4887-FEFBB31648FB}"/>
          </ac:inkMkLst>
        </pc:inkChg>
      </pc:sldChg>
      <pc:sldChg chg="addSp delSp modSp new mod modClrScheme modAnim chgLayout">
        <pc:chgData name="Ms B Main" userId="140cec6c-2a83-4033-901a-4a7f458d1b92" providerId="ADAL" clId="{86DD8991-728D-4566-A5F0-64DF3CAE1910}" dt="2022-06-20T15:03:33.992" v="10690" actId="2711"/>
        <pc:sldMkLst>
          <pc:docMk/>
          <pc:sldMk cId="860497160" sldId="375"/>
        </pc:sldMkLst>
        <pc:spChg chg="add mod">
          <ac:chgData name="Ms B Main" userId="140cec6c-2a83-4033-901a-4a7f458d1b92" providerId="ADAL" clId="{86DD8991-728D-4566-A5F0-64DF3CAE1910}" dt="2022-06-20T15:01:10.324" v="10653" actId="20577"/>
          <ac:spMkLst>
            <pc:docMk/>
            <pc:sldMk cId="860497160" sldId="375"/>
            <ac:spMk id="2" creationId="{5E19BDF2-F8D6-E355-D937-4A5F4A6F7979}"/>
          </ac:spMkLst>
        </pc:spChg>
        <pc:spChg chg="add del mod">
          <ac:chgData name="Ms B Main" userId="140cec6c-2a83-4033-901a-4a7f458d1b92" providerId="ADAL" clId="{86DD8991-728D-4566-A5F0-64DF3CAE1910}" dt="2022-06-20T14:53:54.671" v="10420"/>
          <ac:spMkLst>
            <pc:docMk/>
            <pc:sldMk cId="860497160" sldId="375"/>
            <ac:spMk id="3" creationId="{76C2C7D5-92D2-3EBB-2C8C-90B5547FC9EC}"/>
          </ac:spMkLst>
        </pc:spChg>
        <pc:spChg chg="add mod">
          <ac:chgData name="Ms B Main" userId="140cec6c-2a83-4033-901a-4a7f458d1b92" providerId="ADAL" clId="{86DD8991-728D-4566-A5F0-64DF3CAE1910}" dt="2022-06-20T15:03:33.992" v="10690" actId="2711"/>
          <ac:spMkLst>
            <pc:docMk/>
            <pc:sldMk cId="860497160" sldId="375"/>
            <ac:spMk id="5" creationId="{085C7C35-64E4-EC11-5270-893DCA4ED97F}"/>
          </ac:spMkLst>
        </pc:spChg>
        <pc:picChg chg="add mod">
          <ac:chgData name="Ms B Main" userId="140cec6c-2a83-4033-901a-4a7f458d1b92" providerId="ADAL" clId="{86DD8991-728D-4566-A5F0-64DF3CAE1910}" dt="2022-06-20T14:55:27.663" v="10466" actId="1076"/>
          <ac:picMkLst>
            <pc:docMk/>
            <pc:sldMk cId="860497160" sldId="375"/>
            <ac:picMk id="4" creationId="{88E7D425-EE15-A4A4-5723-CB19CC8AA2BF}"/>
          </ac:picMkLst>
        </pc:picChg>
      </pc:sldChg>
      <pc:sldChg chg="modSp new mod">
        <pc:chgData name="Ms B Main" userId="140cec6c-2a83-4033-901a-4a7f458d1b92" providerId="ADAL" clId="{86DD8991-728D-4566-A5F0-64DF3CAE1910}" dt="2022-06-23T08:26:17.977" v="10739"/>
        <pc:sldMkLst>
          <pc:docMk/>
          <pc:sldMk cId="1242600283" sldId="376"/>
        </pc:sldMkLst>
        <pc:spChg chg="mod">
          <ac:chgData name="Ms B Main" userId="140cec6c-2a83-4033-901a-4a7f458d1b92" providerId="ADAL" clId="{86DD8991-728D-4566-A5F0-64DF3CAE1910}" dt="2022-06-21T14:51:09.468" v="10725" actId="20577"/>
          <ac:spMkLst>
            <pc:docMk/>
            <pc:sldMk cId="1242600283" sldId="376"/>
            <ac:spMk id="2" creationId="{355986C3-89F5-C373-A443-50229F837C4B}"/>
          </ac:spMkLst>
        </pc:spChg>
        <pc:spChg chg="mod">
          <ac:chgData name="Ms B Main" userId="140cec6c-2a83-4033-901a-4a7f458d1b92" providerId="ADAL" clId="{86DD8991-728D-4566-A5F0-64DF3CAE1910}" dt="2022-06-23T08:26:17.977" v="10739"/>
          <ac:spMkLst>
            <pc:docMk/>
            <pc:sldMk cId="1242600283" sldId="376"/>
            <ac:spMk id="3" creationId="{61847C53-2D66-2A41-753E-97CFA2076D5D}"/>
          </ac:spMkLst>
        </pc:spChg>
      </pc:sldChg>
    </pc:docChg>
  </pc:docChgLst>
  <pc:docChgLst>
    <pc:chgData name="Miss B Main" userId="S::bmain@priorparkschools.com::140cec6c-2a83-4033-901a-4a7f458d1b92" providerId="AD" clId="Web-{CA4AAE65-3B81-9853-76FB-191179C3D069}"/>
    <pc:docChg chg="addSld delSld modSld">
      <pc:chgData name="Miss B Main" userId="S::bmain@priorparkschools.com::140cec6c-2a83-4033-901a-4a7f458d1b92" providerId="AD" clId="Web-{CA4AAE65-3B81-9853-76FB-191179C3D069}" dt="2022-11-04T11:58:52.843" v="39" actId="1076"/>
      <pc:docMkLst>
        <pc:docMk/>
      </pc:docMkLst>
      <pc:sldChg chg="addSp delSp modSp new del">
        <pc:chgData name="Miss B Main" userId="S::bmain@priorparkschools.com::140cec6c-2a83-4033-901a-4a7f458d1b92" providerId="AD" clId="Web-{CA4AAE65-3B81-9853-76FB-191179C3D069}" dt="2022-11-04T11:57:27.558" v="25"/>
        <pc:sldMkLst>
          <pc:docMk/>
          <pc:sldMk cId="1682705061" sldId="391"/>
        </pc:sldMkLst>
        <pc:spChg chg="mod">
          <ac:chgData name="Miss B Main" userId="S::bmain@priorparkschools.com::140cec6c-2a83-4033-901a-4a7f458d1b92" providerId="AD" clId="Web-{CA4AAE65-3B81-9853-76FB-191179C3D069}" dt="2022-11-04T11:57:06.354" v="22" actId="1076"/>
          <ac:spMkLst>
            <pc:docMk/>
            <pc:sldMk cId="1682705061" sldId="391"/>
            <ac:spMk id="2" creationId="{F42FD10E-9534-F01C-04EB-99CB10D7AFC4}"/>
          </ac:spMkLst>
        </pc:spChg>
        <pc:spChg chg="del">
          <ac:chgData name="Miss B Main" userId="S::bmain@priorparkschools.com::140cec6c-2a83-4033-901a-4a7f458d1b92" providerId="AD" clId="Web-{CA4AAE65-3B81-9853-76FB-191179C3D069}" dt="2022-11-04T11:56:45.244" v="1"/>
          <ac:spMkLst>
            <pc:docMk/>
            <pc:sldMk cId="1682705061" sldId="391"/>
            <ac:spMk id="3" creationId="{47CB6BE7-033F-06EB-3A07-AEAFD2DBE415}"/>
          </ac:spMkLst>
        </pc:spChg>
        <pc:picChg chg="add mod ord">
          <ac:chgData name="Miss B Main" userId="S::bmain@priorparkschools.com::140cec6c-2a83-4033-901a-4a7f458d1b92" providerId="AD" clId="Web-{CA4AAE65-3B81-9853-76FB-191179C3D069}" dt="2022-11-04T11:57:12.276" v="24" actId="14100"/>
          <ac:picMkLst>
            <pc:docMk/>
            <pc:sldMk cId="1682705061" sldId="391"/>
            <ac:picMk id="4" creationId="{C4C5F27D-DAC6-5742-C2CA-CD7EABCE699C}"/>
          </ac:picMkLst>
        </pc:picChg>
      </pc:sldChg>
      <pc:sldChg chg="add">
        <pc:chgData name="Miss B Main" userId="S::bmain@priorparkschools.com::140cec6c-2a83-4033-901a-4a7f458d1b92" providerId="AD" clId="Web-{CA4AAE65-3B81-9853-76FB-191179C3D069}" dt="2022-11-04T11:57:41.293" v="26"/>
        <pc:sldMkLst>
          <pc:docMk/>
          <pc:sldMk cId="3371338525" sldId="391"/>
        </pc:sldMkLst>
      </pc:sldChg>
      <pc:sldChg chg="addSp delSp modSp add">
        <pc:chgData name="Miss B Main" userId="S::bmain@priorparkschools.com::140cec6c-2a83-4033-901a-4a7f458d1b92" providerId="AD" clId="Web-{CA4AAE65-3B81-9853-76FB-191179C3D069}" dt="2022-11-04T11:58:52.843" v="39" actId="1076"/>
        <pc:sldMkLst>
          <pc:docMk/>
          <pc:sldMk cId="1270832592" sldId="392"/>
        </pc:sldMkLst>
        <pc:spChg chg="add del mod">
          <ac:chgData name="Miss B Main" userId="S::bmain@priorparkschools.com::140cec6c-2a83-4033-901a-4a7f458d1b92" providerId="AD" clId="Web-{CA4AAE65-3B81-9853-76FB-191179C3D069}" dt="2022-11-04T11:58:04.622" v="29"/>
          <ac:spMkLst>
            <pc:docMk/>
            <pc:sldMk cId="1270832592" sldId="392"/>
            <ac:spMk id="5" creationId="{618AC028-6D4E-52DB-CFB7-90DA8F93FEC2}"/>
          </ac:spMkLst>
        </pc:spChg>
        <pc:picChg chg="del">
          <ac:chgData name="Miss B Main" userId="S::bmain@priorparkschools.com::140cec6c-2a83-4033-901a-4a7f458d1b92" providerId="AD" clId="Web-{CA4AAE65-3B81-9853-76FB-191179C3D069}" dt="2022-11-04T11:58:03.794" v="28"/>
          <ac:picMkLst>
            <pc:docMk/>
            <pc:sldMk cId="1270832592" sldId="392"/>
            <ac:picMk id="4" creationId="{C4C5F27D-DAC6-5742-C2CA-CD7EABCE699C}"/>
          </ac:picMkLst>
        </pc:picChg>
        <pc:picChg chg="add mod ord">
          <ac:chgData name="Miss B Main" userId="S::bmain@priorparkschools.com::140cec6c-2a83-4033-901a-4a7f458d1b92" providerId="AD" clId="Web-{CA4AAE65-3B81-9853-76FB-191179C3D069}" dt="2022-11-04T11:58:50.093" v="38" actId="14100"/>
          <ac:picMkLst>
            <pc:docMk/>
            <pc:sldMk cId="1270832592" sldId="392"/>
            <ac:picMk id="6" creationId="{69875760-A79E-590D-3D01-5D30FF275703}"/>
          </ac:picMkLst>
        </pc:picChg>
        <pc:picChg chg="add mod">
          <ac:chgData name="Miss B Main" userId="S::bmain@priorparkschools.com::140cec6c-2a83-4033-901a-4a7f458d1b92" providerId="AD" clId="Web-{CA4AAE65-3B81-9853-76FB-191179C3D069}" dt="2022-11-04T11:58:52.843" v="39" actId="1076"/>
          <ac:picMkLst>
            <pc:docMk/>
            <pc:sldMk cId="1270832592" sldId="392"/>
            <ac:picMk id="7" creationId="{395627F6-A6DB-B07B-91CC-5300BBE5A13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15.1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166 119 4513,'97'-45'2268,"-81"33"-745,-17 3-821,-3-7-335,4-20 668,-1 53-902,-1 1 1,0-1 0,-9 32-1,0 0-82,11-44-45,0 1 0,0-1 0,1 0-1,0 0 1,0 0 0,0 0 0,0 0 0,1 0 0,0 0 0,0 0 0,0-1-1,1 1 1,0-1 0,0 0 0,5 7 0,4 7 5,-3 2-4,-1-1 0,-2 1 0,1 0 0,-2 0-1,-1 1 1,-1-1 0,2 29 0,2 9 29,21 106 167,-11-74-98,9 132 0,-23-34 24,-30 279-1,-28 173 174,29-401-268,-1 33-2,23-166-13,-4 76 24,-5 160 32,10-166-44,-7-61-12,-41 196 1,-4 30 46,35 65 80,4-48 7,11-301-131,-16 284 74,20-242-56,15 143 0,5-79 96,-3 168-1,-20-168-100,1 83 17,6-45-49,4 201 6,19-117-22,-4-55 30,-8 453-52,-13-436 37,19 101-9,-5-135 14,0 361 1,-13-450-7,28 407-12,-7-178 6,-14 90-3,-32-31-12,10-257 16,-33 195 0,1-11 0,-61 901-71,85-1002 70,-8 227-8,19-274 10,0 232-88,13-343 66,4 0 0,3-1 0,26 99 0,-26-139 13,9 30 9,11 77 1,-27-124-2,0 0 0,2 0 0,1-1 0,12 29 1,-13-38 2,1-1 1,0 1-1,1-1 1,1-1 0,-1 1-1,2-1 1,-1 0-1,19 15 1,-3-6 7,1-2 0,1 0 1,0-1-1,1-2 0,1-1 0,0-1 0,1-1 0,46 10 1,16-2-8,136 9 0,-123-18 15,89 24 50,17 3-11,529 6 185,-326-64-199,-72 0-30,133 36 45,50-1 9,300-44 111,-658 26-159,-27 2-32,183-27 1,-42-26-31,108-16 28,124 30 25,-203 20 1,366-14 20,-227 16 24,283 15 73,-2 56-70,-138 5 254,-255-43-59,-253-13-219,58 1-5,177 5-25,633 9 68,-513-13-71,185 21-7,-105-2 28,-158-15-4,105 1-14,278 35 167,-350-15-103,-177-14-49,1074 60 234,-765-68-192,2-27-94,341 0-28,-210 44 38,89 2-48,581 34-52,-1016-47 126,542-48 0,198-77 0,-458 26-4,-5-21-5,-104 18 6,538-46 24,-986 132-19,860-58 34,-748 61 30,-34 1 29,-6 2-38,154 24 0,-156-13-578,159 1 0,-235-18-59,-9-8 252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7.0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 78 4113,'-23'-78'2224,"54"93"-359,19 1-897,12 4-104,19 5-256,11-2-120,14-6-200,3 2-64,2-11-95,-8 1-49,-25-7-48,-11-8-32,-30-5-225,-15-5-335,-24-9 360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48.431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21 2841,'62'81'5389,"38"-110"-4922,-66 21-410,1 2 0,0 1 1,67-1-1,-13 2-24,179-15 833,-100 14-734,41-5 113,-164 7-218,1 2 0,58 7-1,-18 0 94,0-3 0,90-10 0,-68 2 48,15 6 67,-37 1 8,18 1-126,59-2-8,23-16-21,-149 14-76,68 6-1,-3 0 6,-85-5-10,0 0 0,0 1 0,0 0 0,0 1 0,-1 1 0,1 1 0,18 7 0,-22-8-348,-12-3 300,-1 0-1,1 0 1,-1 1-1,1-1 1,-1 0-1,1 0 1,0 0-1,-1 0 1,1 1 0,-1-1-1,1 0 1,-1 0-1,1 1 1,6 11-598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02.069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95 1 1896,'-31'38'4178,"52"-40"-4128,12-2-93,72-2 83,-63 1 195,-41 5-199,19-3 45,17 5 31,42 8 0,-62-8-61,4 0 84,0-1-1,0-1 1,-1 0-1,24-5 0,-25 3-106,0 0-1,0 1 0,32 3 1,-17 0 13,-1-1 1,49-4 0,25-1 102,44 1 42,-127 2-28,13 1 120,62 8 0,-63-4-267,58 0 1,89 1 49,-105-4-37,-51 1-6,37-4-1,-56 2-17,0-1 1,0 1 0,0 1-1,0-1 1,-1 1-1,1 1 1,11 3-1,-15-4 0,-1 0-1,0 0 0,1 1 1,-1 0-1,0-1 0,0 1 1,0 0-1,0 1 1,0-1-1,-1 0 0,1 1 1,0 0-1,-1-1 0,0 1 1,0 0-1,0 0 0,0 1 1,1 3-1,22 54-31,-25-57 27,1 0 1,-1 0 0,0 0-1,-1 0 1,1 0-1,-1 0 1,0 0-1,1 0 1,-2 0 0,1-1-1,-4 8 1,-2 11 1,6-13 1,-1-1 0,0 0 0,-1 1 0,0-1 0,0 0 0,-1-1 0,0 1 0,0 0 0,-1-1 0,1 0 0,-12 12 0,-16 16 17,25-27-8,0 0 0,-14 13 0,17-18-6,1-1 0,0 0 0,-1 0 0,1 0 0,-1 0 0,0 0 0,0-1 0,0 0 0,1 0 0,-1 0 0,-6 1 0,7-2 1,-1 2 1,0-1-1,0 0 1,0 1 0,0 0-1,1 0 1,-1 0-1,1 0 1,-1 0-1,-2 4 1,2-3 0,0 0 1,0 0 0,0-1 0,0 1-1,0-1 1,-1 0 0,-7 2-1,-51 5 32,-8 2-16,-53 10-18,56-11 0,18-5 7,35-5-3,1 2 0,-22 4 0,24-4-2,0-1-1,0 0 1,0 0 0,0-1 0,-23-3-1,20 1-2,-1 1 0,-23 2 0,-28 2 9,39-2-1,-34 5 0,39-4-3,0-1 1,-1-1-1,1 0 0,-35-7 0,2 1 0,20 1-3,26 3 0,0 1-1,0 0 0,0 0 0,-11 1 0,10 0 1,0-1 1,0 0-1,-1-1 0,1 0 1,0 0-1,0-1 0,1-1 1,-1 0-1,-10-6 1,20 10-3,-7-2 0,-1-1 1,0 2-1,0-1 0,0 2 1,1-1-1,-1 1 1,0 0-1,0 1 0,0 0 1,-12 3-1,7-2 4,-1 0 0,-26-1 0,-89 1 68,42 2-808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8:09.952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46 0 1696,'-26'15'5386,"23"-15"-5177,73 16 671,36-14-853,-86-2-25,37-1 2,49 3 10,13 3 3,-95-5-2,-1-2 1,0-1-1,25-5 0,29-5 48,-43 12-49,0 1 0,64 9 0,-64-4-8,1-2-1,65-3 1,-92-1-5,132-9 23,-79 7-17,-44 1-3,-1 1-1,0 0 1,21 3-1,-10 2 0,1-2-1,0-1 0,46-3 1,-64 1-2,0 1 1,0 0 0,-1 1-1,14 2 1,14 2-2,-29-4 0,0 1 0,0 0 0,-1 0 0,1 1 0,-1-1 0,8 6 0,32 9 0,-29-13 0,-10-3 0,-1 0 0,1 1 0,14 6 0,-20-7 0,0 0 0,0 0 0,0 1 0,0-1 0,0 1 0,0-1 0,0 1 0,0 0 0,-1-1 0,1 1 0,-1 0 0,1 0 0,-1 0 0,0 1 0,0-1 0,2 4 0,10 22 0,-10-24 0,-1 1 0,1-1 0,-1 0 0,-1 1 0,1-1 0,0 1 0,-1 0 0,0-1 0,0 1 0,-1 0 0,1 0 0,-1 5 0,1 35-1,0-37 3,0-1 0,-1 1-1,0 0 1,0-1 0,-2 11-1,-2 1 11,-1 0-1,0 0 0,-1 0 1,-2-1-1,-10 23 0,14-35-7,0 0 0,0 0-1,-1 0 1,1-1 0,-1 0-1,0 0 1,-1 0 0,1 0 0,-1-1-1,0 0 1,0 0 0,0 0-1,-1-1 1,1 0 0,-1 0-1,1-1 1,-14 3 0,1 0 3,5-2 2,-1 0-1,1-1 1,-23 1-1,-1-3 16,1-2-1,-71-12 1,88 11-21,-35-1-1,34 3 0,-33-5-1,26 3-1,0 0 0,0 2 0,0 1 0,0 2 0,-30 4 0,21-1 0,0-2 0,-40-3 0,37-3 0,18 0 0,-1 2 0,0 0 0,-40 5 0,48-3 0,0 0 0,0-1 0,0-1 1,0 0-1,1-1 0,-24-6 0,38 8 0,-35-3 7,27 2-7,-1 1 0,1-1 0,-12-3 0,12 2 0,-1 1 0,0 0 0,1 0 0,-1 1 0,0 0 0,0 0 0,0 1 0,-9 2 0,-26 2 0,20-4 0,-6 0 0,-32-2 0,41 0 0,0 2 0,0 0 0,-30 5 0,31-3 0,-1 0-1,0-2 1,-27-1 0,47 0-78,0 0 0,0 0 0,0-1 0,0 1 0,0 0 0,0 0 0,0 0 0,0 0 0,0 1 0,0-1 1,0 0-1,0 0 0,0 1 0,0-1 0,0 0 0,0 1 0,0-1 0,-1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12:50:0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12:50:0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24575,'0'0'-8191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12:50:0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12:50:0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24575,'0'18'-8191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0T12:50:0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24575,'0'-18'-8191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7.3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1 500 7842,'0'1'153,"0"0"1,0 0-1,0 0 1,0 0-1,0 0 1,0 0 0,0 0-1,1 0 1,-1 0-1,0 0 1,1 0-1,-1 0 1,1 0-1,-1 0 1,2 1 0,-1-2-126,0 0 0,0 0 0,0 1 1,0-1-1,0 0 0,0 0 1,0 0-1,0-1 0,0 1 1,0 0-1,0 0 0,0 0 1,0-1-1,0 1 0,-1-1 0,1 1 1,0 0-1,0-1 0,0 0 1,1 0-1,23-14-11,0-1 1,-2-1-1,25-22 0,61-66-75,-69 65-20,-6 7-4,16-17-308,66-52 0,-100 90 306,-1 1 1,2 0-1,-1 1 1,1 1-1,1 1 1,0 0-1,0 1 1,0 2-1,26-6 1,-37 10 69,0 0 1,0 0-1,0 1 1,0 0-1,0 1 1,0 0-1,0 0 1,0 0-1,0 1 1,0 0-1,0 0 1,-1 0 0,13 7-1,-11-3-26,0-1 0,-1 1 1,0 0-1,0 0 0,-1 1 0,1-1 0,-1 2 1,-1-1-1,8 13 0,-2 2-88,-1 0 0,-1 0 0,-1 0 1,-1 1-1,0 1 0,-2-1 0,2 33 0,-4-23-259,-2 0 0,-7 61 1,-5-19 28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7.7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591 343 5825,'5'2'106,"414"223"2391,-182-106-1424,-234-116-1140,-13-5 22,-28-9-5,25 8 34,-128-34 0,3 1 28,-140-56 0,196 56 41,0-2 0,-75-51 0,112 60 166,2-2 0,0-2-1,3-1 1,-63-69 0,97 96-127,0 0 1,0-1 0,1 0-1,-7-13 1,11 19-73,0 1 0,0-1 0,1 1 0,-1 0 0,1-1 1,-1 1-1,1-1 0,-1 1 0,1-1 0,0 0 0,0 1 0,0-1 0,0 1 0,0-1 0,0 1 0,0-1 0,1 0 0,-1 1 0,0-1 0,1 1 0,-1-1 0,1 1 0,0-1 1,-1 1-1,1 0 0,0-1 0,0 1 0,0 0 0,0 0 0,0 0 0,0-1 0,0 1 0,1 0 0,-1 0 0,2 0 0,2-2 14,1 0 0,0 1 0,1 0 0,-1 1 0,0-1 0,0 1 0,1 0 0,-1 1-1,1-1 1,-1 1 0,12 2 0,-1 0-10,0 1-1,0 0 1,21 8 0,-22-4-11,1 0 1,-1 1-1,0 0 1,0 1-1,-1 1 1,0 1 0,23 22-1,-29-25-54,-1 0 0,0 1 0,-1 0 0,0 0 0,0 1 0,-1 0 0,-1 0 0,1 0 0,-1 1 0,-1 0 0,0 0 0,-1 0 0,3 12 0,-6-19-116,0 1-1,0-1 1,0 1-1,0-1 0,-1 0 1,-1 7-1,-9 24-462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6.29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250 245 3385,'4'7'3489,"-20"-6"-1802,-7-1-1653,6 2 56,0 1-1,0 1 1,1 0 0,-29 12-1,39-13-73,-1 0 0,1 0 0,0 0 0,1 1-1,-1 0 1,1 0 0,-1 0 0,1 1 0,1 0 0,-1 0 0,1 0-1,-1 0 1,2 1 0,-1-1 0,0 1 0,-3 10 0,3-6-4,2 0 1,-1 0 0,1 0-1,0 0 1,1 0-1,1 1 1,-1-1 0,1 0-1,1 1 1,0-1-1,1 0 1,0 0 0,0 0-1,1 0 1,0 0 0,1-1-1,0 1 1,1-1-1,8 14 1,-3-9 1,0-1-1,1 0 1,0-1-1,1 0 1,1-1-1,-1 0 1,2-1-1,0-1 1,0 0-1,0-1 1,25 11-1,11 1-11,1-2-1,1-1 0,1-4 1,0-1-1,0-3 0,1-2 1,81-1-1,-115-7-1,0 0 0,-1-2 0,0 0 0,1-1 0,-1-1 0,-1-1 0,1-1 0,23-12 0,-31 13 0,0 0 0,0-1 0,-1 0 0,0-1-1,0 0 1,0-1 0,-2 0 0,1 0 0,-1-1-1,0 0 1,-1 0 0,0-1 0,-1 0 0,7-14-1,-9 11 0,0 1-1,-1 0 1,0-1-1,-1 0 0,-1 1 1,0-1-1,-1 0 1,0 0-1,-1 0 0,-1 1 1,-3-16-1,-7-20 5,-29-78 0,38 119-2,1 2 0,-23-62 14,-53-107 0,68 160-14,7 13 7,4 5-6,1-1 0,-1 0 0,1 0 0,-1-1 0,1 1 0,0 0 0,0 0 0,0-1 0,4 3 0,19 12-201,0 0 0,1-2-1,1-1 1,0-1 0,37 10-1,-23-13-273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6.6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156 583 6561,'-105'31'2993,"102"-53"-656,3-29-2257,1-8-40,-13-22-16,8-1 0,-12-1-136,3 0-225,15 8-1407,-7-3 1192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8.3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69 59 1864,'-69'-59'7487,"263"96"-7269,-129-27-317,0-3 1,122-2 0,-156-9-38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44.432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0 6433,'221'280'3121,"21"-21"-3025,66 77 236,-157-146 182,36 42 71,265 268 203,36-33-466,459 318-241,-496-418-68,257 193 356,1310 788 0,-353-446-167,642 126-239,-1091-570 37,-785-306 5,886 308 34,13-36-12,1357 230 117,-505-242 295,-1832-345-357,775 136 168,-1067-193-242,860 167 46,-771-148-54,1062 146 150,-858-153-1654,517-32-1,-623-8 498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46.564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333 243 3809,'85'-45'1659,"-73"34"-958,-13 3-185,1 8-493,0-1-1,0 1 1,-1 0 0,1 0 0,0-1-1,0 1 1,-1 0 0,1 0-1,0 0 1,-1-1 0,1 1 0,0 0-1,-1 0 1,1 0 0,0 0 0,-1 0-1,1 0 1,0-1 0,-1 1-1,1 0 1,0 0 0,-1 0 0,1 0-1,0 0 1,-1 0 0,1 0 0,0 1-1,-1-1 1,1 0 0,0 0-1,-1 0 1,0 0 0,-1 11 322,-2 0 150,3-11-473,1 0 0,-1 0 1,1 0-1,0 0 0,-1-1 0,1 1 0,0 0 1,-1 0-1,1 0 0,-1 0 0,1-1 0,0 1 1,-1 0-1,1 0 0,0-1 0,-1 1 0,1 0 1,0-1-1,0 1 0,-1 0 0,1-1 0,0 1 1,0 0-1,0-1 0,0 1 0,-1-1 0,1 1 1,0 0-1,0-1 0,0 1 0,0-1 1,0 1-1,0-1 0,-9-16 569,5 10-358,0 0 0,1 0-1,-1-1 1,-2-12 0,-5-31 95,9 47-300,1 1 0,0 0 0,-1 0 0,0 0 0,0 1 0,0-1 0,0 0 0,0 1 0,0-1 0,-1 1-1,1-1 1,-1 1 0,0 0 0,1 0 0,-1 1 0,0-1 0,0 0 0,0 1 0,0 0 0,-1 0 0,-5-2 0,-2-1 36,4 1-45,0 1 1,0-1-1,-1 1 0,1 0 1,-1 1-1,1 0 0,-1 0 1,0 1-1,-13 0 1,16 1-16,0 0 0,0 0 0,1 1 0,-1-1 0,0 1 0,0 0 0,1 1 0,-1-1 0,1 1 0,0 0 0,0 0 0,0 0 0,0 0 0,1 1 0,-1 0 1,-3 4-1,-9 17 42,1 1 0,1 0 1,1 1-1,-18 54 1,23-59-3,1 0 1,1 0-1,0 0 1,2 1 0,-2 35-1,6-52-40,0 0-1,0 0 1,0 0-1,1 0 1,0 0-1,0-1 1,1 1-1,0 0 1,0-1-1,0 1 1,0-1-1,1 1 1,0-1 0,0 0-1,0 0 1,1-1-1,0 1 1,0-1-1,0 1 1,0-1-1,1 0 1,-1-1-1,1 1 1,0-1-1,0 0 1,8 3-1,-2-2-12,-1-1 0,1 0 0,1 0 0,-1-1 0,0-1 0,0 0 0,1 0 0,-1-2 0,1 1 0,-1-1 0,0-1 0,0 0 0,0 0 0,0-1 0,0-1 0,0 0 0,-1 0 0,13-7 0,-6 2-32,0-1 1,-1-1-1,0 0 1,-1 0-1,0-2 0,-1 0 1,-1-1-1,0 0 1,-1-1-1,12-17 1,-7 0 9,-1 0 1,-1-2-1,11-37 0,-22 58 35,-1 0 0,1-1 0,1-23 0,-5 33-2,1 1 0,-1-1 0,0 0 0,0 0 0,0 0 0,-1 0 0,1 0 0,-1 0 0,0 1 0,0-1 0,0 0 0,-1 0 0,0 1 0,1-1 0,-1 1 0,-4-6 0,5 8 0,1 1 0,0 0 1,-1-1-1,1 1 1,0 0-1,-1-1 0,1 1 1,-1 0-1,1 0 1,0-1-1,-1 1 0,1 0 1,-1 0-1,1 0 1,-1-1-1,1 1 0,-1 0 1,1 0-1,-1 0 1,1 0-1,-1 0 0,1 0 1,-1 0-1,1 0 0,-1 0 1,1 0-1,-1 0 1,1 1-1,0-1 0,-1 0 1,1 0-1,-1 0 1,1 1-1,-1-1 0,1 0 1,0 0-1,-1 1 1,1-1-1,-1 0 0,1 1 1,0-1-1,0 1 1,-1-1-1,-11 23 109,9-17-90,-5 13 30,0 1 1,2 0 0,0 0-1,1 0 1,1 1-1,1 0 1,1 0-1,1 30 1,1-34-56,1 1-1,1-1 1,1 0 0,0 0 0,2 0-1,-1-1 1,2 0 0,0 0 0,1 0 0,15 25-1,-19-37-52,0-1-1,0 1 0,0-1 1,0 1-1,1-1 0,-1 0 1,1 0-1,0 0 0,0-1 1,0 1-1,0-1 0,1 0 1,-1 0-1,0-1 0,6 2 0,24 0-278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47.235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473 148 3145,'3'-7'609,"0"0"1,-1-1 0,0 1 0,0-1 0,0-9-1,-2 15-500,0 0-1,0 0 0,0 0 1,-1 0-1,1 0 1,0 0-1,-1 0 0,1 0 1,-1 0-1,0 0 0,0 0 1,0 0-1,0 1 1,0-1-1,0 0 0,0 1 1,-1-1-1,1 0 0,0 1 1,-1 0-1,1-1 1,-1 1-1,0 0 0,-1-1 1,-11-6 49,-1 1 0,0 0 0,0 2 0,0-1 0,0 2 1,-1 0-1,1 1 0,-1 0 0,0 2 0,0 0 0,0 0 1,0 2-1,0 0 0,0 0 0,0 2 0,-22 5 0,30-4-153,-1 1 0,0-1 0,1 2 0,0-1 0,0 1 0,0 0 0,1 0 0,0 1 0,0 0 0,1 0 0,0 1 0,0 0 0,1 0 0,-9 17 0,7-12-5,1 2 0,0-1-1,1 0 1,1 1 0,0 0 0,1 0 0,0 1 0,0 26 0,3-37-2,0 1 1,0 0-1,1-1 0,0 1 1,0 0-1,0-1 1,1 1-1,0-1 1,0 0-1,0 0 1,1 1-1,-1-1 0,1-1 1,1 1-1,-1 0 1,0-1-1,5 5 1,-4-6-3,0 0 0,0 0 0,0-1-1,0 1 1,1-1 0,-1 0 0,1 0 0,-1-1 0,1 1 0,-1-1 0,1 0 0,0 0 0,0 0 0,0-1 0,0 0 0,-1 0 0,1 0-1,0-1 1,0 1 0,6-3 0,6-1-35,0-1 0,-1-1 0,0 0 0,0-1 0,-1-1 0,0-1 0,0 0-1,-1-1 1,0 0 0,21-21 0,-19 15 7,0-1 0,-1-1 0,-1 0 0,-1-1 1,-1 0-1,-1-1 0,14-31 0,-25 50 29,0 0 1,0 1 0,0-1-1,0 0 1,0 1-1,1-1 1,-1 1-1,0-1 1,0 0 0,0 1-1,1-1 1,-1 1-1,0-1 1,1 1-1,-1-1 1,1 1 0,-1-1-1,1 1 1,-1-1-1,1 1 1,-1-1 0,1 1-1,0-1 1,-3 20-38,-2-1 35,1 0 0,1 0-1,1 32 1,-1-2 10,6 114 14,0-62 17,-2-36 10,0-5 171,-7 79 0,4-124-165,-2 11 72,0 1 1,-1-1-1,-1 0 1,-11 30 0,13-49-104,1 0 1,-1 0-1,-1 0 1,1 0 0,-1 0-1,0 0 1,0-1 0,-1 0-1,1 0 1,-1 0-1,0 0 1,0-1 0,-1 0-1,0 0 1,1 0-1,-1-1 1,0 0 0,-1 0-1,1-1 1,-12 4-1,10-4-10,-1 0-1,0-1 0,1 0 0,-1-1 0,1 1 0,-1-2 0,0 1 1,1-1-1,-1-1 0,1 1 0,-1-1 0,-10-5 0,8 3-10,0-2 0,1 1 0,0-1 0,0-1 0,1 1-1,0-2 1,0 1 0,-12-14 0,9 7-151,0-1-1,2 0 0,-1-1 1,2 0-1,0 0 1,1-1-1,1 0 0,0-1 1,1 0-1,1 0 1,-4-27-1,7-1-1290,9 5 645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47.606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0 168 8330,'1'0'105,"0"0"0,0-1 1,1 1-1,-1 0 0,0 0 1,0 0-1,0 0 0,0 0 0,1 0 1,-1 0-1,0 0 0,0 0 1,0 1-1,0-1 0,0 0 1,1 1-1,-1-1 0,0 1 1,0-1-1,0 1 0,0-1 0,0 1 1,0 0-1,-1 0 0,1-1 1,0 1-1,1 2 0,-1 0-14,-1 0-1,1 0 0,-1 0 1,0 0-1,0 0 1,0 0-1,0 1 1,-1-1-1,0 4 1,-2 17-27,1 2-49,1-1-1,2 0 1,0 1 0,2-1 0,0 0 0,2 0 0,1 0 0,1-1 0,12 27 0,-19-50-10,0-1 0,0 0 1,0 1-1,1-1 0,-1 0 0,0 1 0,0-1 1,0 0-1,0 1 0,0-1 0,0 0 0,0 1 1,0-1-1,0 1 0,0-1 0,0 0 1,0 1-1,0-1 0,0 0 0,0 1 0,0-1 1,0 1-1,0-1 0,-1 0 0,1 1 0,-1-1 10,1 0-1,-1-1 1,1 1-1,0 0 0,-1-1 1,1 1-1,-1 0 1,1-1-1,-1 1 1,1-1-1,0 1 0,-1 0 1,1-1-1,0 1 1,0-1-1,-1 1 0,1-1 1,0 1-1,0-1 1,0 1-1,0-1 1,-1 1-1,1-2 0,-6-20 21,1 0-1,1 0 0,1 0 0,-1-41 0,4 52-40,1 0-1,0 0 1,1 0-1,0 0 1,1 1-1,0-1 1,0 1-1,7-13 1,3-2-166,29-40 0,-33 53 94,7-11-639,1 0 0,1 2 1,39-36-1,-20 31-86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17.80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181 42 6185,'-90'-35'2382,"88"34"-2250,0 0 0,-1 0-1,1 0 1,0 1 0,0-1-1,0 0 1,-1 1 0,1 0 0,0 0-1,-1 0 1,1 0 0,-3 0-1,5 1-99,-1-1-1,0 1 0,1 0 0,-1 0 0,0-1 0,1 1 0,-1 0 1,1 0-1,-1 0 0,1 0 0,0 0 0,-1 0 0,1 0 0,0 0 1,0 0-1,0 0 0,0 0 0,-1 0 0,2 2 0,-13 87 1672,13-98-1634,-1 7-53,-1 1-1,1-1 0,0 1 0,0-1 1,0 1-1,0-1 0,0 1 0,0-1 0,0 1 1,0-1-1,0 1 0,0-1 0,1 1 1,-1-1-1,0 1 0,0-1 0,0 1 0,0-1 1,1 1-1,-1-1 0,0 1 0,1 0 0,-1-1 1,0 1-1,1-1 0,1 2 26,0 0-1,0 0 1,0 0-1,0 1 1,0-1-1,-1 0 0,1 1 1,0 0-1,2 3 1,1-1-14,1 1-1,-1-1 1,1 0-1,0 0 1,1-1 0,-1 0-1,13 4 1,50 13-2,-54-17-16,224 50-66,161 43-77,-389-93 135,0 0 1,-1 1-1,1 0 1,-1 1-1,0 0 1,0 1-1,0 0 1,-1 0-1,13 12 1,-21-17-2,0 0 0,-1 0 0,1 0 1,0 0-1,-1 0 0,1 0 1,-1 1-1,1-1 0,-1 0 1,1 0-1,-1 1 0,0-1 0,0 0 1,0 1-1,0-1 0,0 0 1,0 0-1,0 1 0,0-1 1,0 0-1,0 1 0,-1-1 1,1 0-1,-1 0 0,1 1 0,-1-1 1,1 0-1,-1 0 0,0 0 1,1 0-1,-1 0 0,0 0 1,0 0-1,0 0 0,-2 2 0,-3 3 28,-1 0 1,0-1-1,-16 10 0,16-11-1,-166 103 414,42-27-280,-152 121 0,203-133-171,37-29-436,-2-2 1,-81 51-1,100-77 89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47.969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0 448 8066,'92'128'2896,"-103"-80"-2480,4 7-176,5-5-103,1-5-49,-1-14-120,4-6-113,-1-12-751,-1-8 616</inkml:trace>
  <inkml:trace contextRef="#ctx0" brushRef="#br0" timeOffset="1">49 0 6945,'0'7'2593,"-4"2"-2833,3 8 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48.347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408 120 7298,'-51'-34'3112,"31"19"-2851,-2 2-1,0-1 1,-1 2 0,-24-9 0,41 19-245,0 0 1,0 0 0,0 1-1,0-1 1,0 2-1,0-1 1,0 0-1,0 1 1,0 1 0,-1-1-1,1 1 1,0 0-1,0 0 1,0 0 0,0 1-1,1 0 1,-1 0-1,0 1 1,1 0-1,-1-1 1,-9 9 0,8-4 33,-1 0 0,1 0 0,1 1 0,-1 0 1,2 1-1,-1-1 0,1 1 0,0 0 0,1 1 1,0-1-1,0 1 0,1 0 0,0 0 0,1 0 0,-2 19 1,2-16-24,2-1 0,-1 1 0,1 0 1,1 0-1,1-1 0,-1 1 1,2 0-1,0-1 0,0 0 0,1 0 1,1 0-1,8 15 0,-7-18-38,0 0 0,1-1-1,0 0 1,1 0 0,0-1 0,0 0-1,1 0 1,0-1 0,0 0-1,0 0 1,1-1 0,-1 0 0,1-1-1,14 4 1,-5-2-134,1-1 1,0-1-1,-1-1 0,1-1 1,0 0-1,36-3 1,-35-1-13,30-8 0,-50 10 155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48.685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41 29 7890,'-12'40'1476,"2"1"0,-5 41 0,13-65-1378,1 1-1,0 0 0,1 0 0,1 0 0,1-1 1,0 1-1,7 21 0,-6-31-66,0 0 0,0 0 0,1 0 0,0 0 0,0-1 0,1 1 0,0-1 0,0 0 0,1-1 0,11 11 0,-13-13-33,-1-1 1,1-1 0,0 1 0,0 0-1,0-1 1,0 0 0,0 0-1,1 0 1,-1 0 0,1-1-1,-1 0 1,1 0 0,-1 0 0,1 0-1,0-1 1,-1 0 0,1 0-1,0 0 1,0 0 0,-1-1-1,6-1 1,0-1-39,0-1-1,0-1 0,-1 1 1,0-2-1,0 1 1,0-1-1,0-1 1,13-13-1,-1-1-228,33-45 0,-42 49 178,0-1-1,-2 0 0,0 0 1,11-32-1,18-79-42,-21 65 113,-14 51 57,-5 22 54,-3 16-33,-1 41 11,-2-5-32,4 1 0,5 75 0,-1-129-53,0 1 1,1-1 0,0 0-1,0 1 1,1-1-1,4 9 1,-6-14-63,0-1-1,0 0 0,1 1 1,-1-1-1,1 0 1,0 0-1,0 0 1,0 0-1,0 0 0,0 0 1,0-1-1,0 1 1,0-1-1,1 1 1,-1-1-1,0 0 1,1 0-1,-1 0 0,1 0 1,0-1-1,-1 1 1,4 0-1,33-2-712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49.043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44 0 8146,'-9'63'2936,"2"8"-2488,0 15-159,-4 6-73,2-1-64,9-10-168,1-7-160,16-24-657,-5-14-855,12-19 1080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49.402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351 1 8482,'-6'41'3152,"-5"14"-2511,-7 17-321,-3 11-56,-3 18-64,2 0-24,8-2-64,7-1-72,7-26-240,3-2-176,6-23-889,0-15-1575,-3-14 1880</inkml:trace>
  <inkml:trace contextRef="#ctx0" brushRef="#br0" timeOffset="1">0 540 8354,'28'4'3272,"4"-8"-2119,22-10-945,6-9-48,15-10-136,-1 2-32,4-1-280,0 3-232,-13 7 312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49.742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1 6193,'10'6'391,"-6"-4"-151,0 0 0,0 0 0,0 1 0,-1-1 0,1 1 0,-1 0 0,1 0 0,3 5-1,-6-6-115,0 1 0,0-1 0,0 1 0,0 0 0,0-1 0,-1 1 0,1 0-1,-1-1 1,0 1 0,0 0 0,0 0 0,0-1 0,0 1 0,0 0-1,-1 0 1,0-1 0,-1 5 0,-9 40 743,-7 68 0,16-101-774,1-1 1,1 0-1,0 1 0,1-1 1,1 0-1,0 1 0,0-1 1,1 0-1,1 0 0,8 18 1,-9-25-80,1 1 1,-1-2 0,1 1 0,1 0 0,-1-1-1,1 0 1,0 0 0,0 0 0,8 5 0,-9-7-16,0-1 1,0 1-1,0-1 1,0 0 0,1-1-1,-1 1 1,1-1-1,-1 0 1,1 0 0,-1 0-1,1-1 1,0 1-1,-1-1 1,1 0-1,7-2 1,0 0-17,0-2 0,0 0 0,0 0-1,0-1 1,-1 0 0,0-1 0,0-1 0,0 1 0,-1-2 0,0 1-1,11-13 1,4-4-99,-2-1 0,39-54 1,57-106-99,-86 131 215,-24 38 7,1-3 0,-8 19 7,-1 10 16,-3 12-22,-5 148 74,7-149-95,1 0 0,2-1 0,0 1 0,1-1 0,12 39 0,-15-56-56,0 0 1,1 0-1,-1 0 0,0-1 1,1 1-1,0 0 0,-1-1 1,1 1-1,0-1 0,1 1 1,-1-1-1,0 0 1,1 0-1,-1 0 0,1 0 1,-1 0-1,1-1 0,0 1 1,0-1-1,0 0 0,0 0 1,0 0-1,0 0 0,0 0 1,0 0-1,0-1 1,0 0-1,0 0 0,1 0 1,-1 0-1,6-1 0,26-11-660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50.070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0 210 7650,'45'240'3016,"-45"-187"-2040,4-16-615,2-8-121,-12-23-16,4-8 48,-3-16 112,-6-11 0,11-18-168,0-7-136,0-33-264,16-1-96,2-8-232,11 10-192,4 19 472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50.426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208 272 5633,'10'7'3115,"-9"-7"-2995,6-12 2035,-3 2-2232,6-13 126,0-1 0,9-35-1,-16 47-14,-1 1 1,0-1-1,-1 0 0,0 0 1,-1 0-1,0 1 0,-4-19 0,4 28-28,0 1 0,0-1 0,0 0-1,-1 1 1,1-1 0,0 0 0,-1 1-1,0-1 1,1 0 0,-1 1 0,0-1 0,0 1-1,0 0 1,0-1 0,0 1 0,0 0-1,0-1 1,0 1 0,-1 0 0,1 0-1,0 0 1,-1 0 0,1 0 0,-1 0-1,1 1 1,-1-1 0,1 0 0,-1 1-1,0-1 1,1 1 0,-1 0 0,0-1-1,1 1 1,-1 0 0,0 0 0,0 0-1,1 0 1,-3 1 0,-3 0 0,1 1 0,-1 0 0,1 0 1,0 1-1,-1 0 0,1 0 0,1 0 0,-8 6 0,1 0 31,0 1-1,1 0 1,1 1-1,0 0 1,0 0-1,1 1 1,1 1-1,0-1 1,0 1-1,-5 15 1,3-3 129,0 0 0,2 0 0,1 1-1,-7 45 1,12-55-33,0 0 0,2 0-1,0 0 1,0 1-1,1-1 1,8 32-1,-7-40-90,0 1-1,1-1 1,1 0-1,0 0 1,0 0-1,0-1 1,1 1-1,0-1 0,0 0 1,1 0-1,0-1 1,0 1-1,1-1 1,11 7-1,-1-2-47,1 0 1,1-2-1,-1-1 0,2 0 0,-1-1 1,1-1-1,0-1 0,29 4 0,-14-5-284,1-1-1,0-2 1,0-2-1,37-5 1,-42 2-516,42-11 1,22-20-89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01.83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43 9993 3465,'-42'93'2172,"44"-106"-1755,0 7-363,0 0-1,1 0 1,0 1 0,-1-1-1,7-8 1,7-7 68,35-51 518,-7 10-92,3 3 0,82-84 0,-54 64-504,358-340-1,-216 219 117,-52 39 180,216-192 543,152-93-583,-89 103-248,-154 120 31,-114 84 12,514-380 379,-299 226-288,534-353-69,-816 572-114,781-467 20,-510 314-17,-66 37-1,-229 141-4,314-177 4,50-18-1,130-68 0,443-222 11,-231 173-8,-284 141-5,-243 96 0,525-227 4,62 37 5,-554 207-6,905-277 10,-1200 384-15,1200-325 3,-527 137 24,1114-161 1,-1596 324-28,409-63 7,-74-15 69,-81 15 163,-82 18 29,621-100-28,-631 122-371,320-39 457,-4 36-2313,-624 49 1324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02.939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1 1 512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19.71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77 104 4057,'9'-69'1835,"-9"68"-1703,0-1-1,0 0 1,1 1 0,-1-1-1,0 0 1,1 1 0,-1-1 0,1 1-1,0-1 1,0 1 0,-1-1-1,9-11 2661,-9 13-2776,0 0 0,0 0 0,0-1 0,-1 1 0,1 0 0,0 0 0,0 0 0,0 0 0,0 0 0,0-1 0,0 1 1,0 0-1,0 0 0,-1 0 0,1 0 0,0 0 0,0 0 0,0 0 0,0-1 0,0 1 0,-1 0 0,1 0 0,0 0 1,0 0-1,0 0 0,0 0 0,-1 0 0,1 0 0,0 0 0,0 0 0,0 0 0,0 0 0,-1 0 0,1 0 0,0 0 1,0 0-1,0 0 0,0 0 0,-1 0 0,1 1 0,0-1 0,0 0 0,0 0 0,0 0 0,0 0 0,-1 0 0,1 0 1,0 0-1,0 0 0,0 1 0,0-1 0,0 0 0,0 0 0,0 0 0,0 0 0,-1 0 0,1 1 0,0-1 0,-5 10 13,-6 38-3,-18 54-16,18-58 51,1 1 1,-7 85-1,9 95 45,8-192-112,0-17 6,6 188 2,-4-183-3,1-1 0,1 0 0,1 0 1,0 0-1,2-1 0,0 1 0,18 31 0,-22-45-19,1-1 1,0 0 0,0 0-1,0 0 1,1-1-1,0 1 1,0-1 0,0 0-1,0 0 1,1-1 0,-1 0-1,1 0 1,0 0-1,0 0 1,0-1 0,0 0-1,12 2 1,-11-3-309,0 0 0,0-1 0,0 0 0,0 0 0,0 0 0,0-1 0,0 0 0,0-1 0,0 1 0,9-5 0,20-11-886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03.569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361 156 5409,'41'-39'2055,"-39"37"-1949,-1 0-1,0 0 1,1 0-1,-1 0 1,0 0-1,0 0 1,0 0-1,-1 0 1,1-1-1,0 1 1,-1 0-1,0 0 0,1-1 1,-1 1-1,0 0 1,0-1-1,0 1 1,-1 0-1,1-1 1,0 1-1,-1 0 1,1 0-1,-1-1 1,0 1-1,0 0 1,0 0-1,0 0 1,0 0-1,-1 0 1,1 0-1,0 0 1,-3-2-1,0 0-73,0 0 1,0 0-1,-1 1 1,1-1-1,-1 1 0,0 0 1,0 0-1,0 0 1,-1 1-1,1 0 1,0 0-1,-1 0 0,0 1 1,1-1-1,-1 2 1,0-1-1,1 0 0,-1 1 1,-9 1-1,-6 0-31,1 1-1,-1 1 1,1 1-1,-21 6 1,27-6 0,1 1 0,0 0 0,-1 0 1,2 1-1,-1 1 0,-12 8 0,22-13-1,1 0-1,-1 0 0,1 0 0,0 0 1,0 0-1,0 0 0,0 0 0,0 1 1,0-1-1,0 1 0,1 0 1,-1-1-1,1 1 0,0 0 0,0 0 1,0 0-1,0 0 0,1 0 0,-1 0 1,1 0-1,-1 0 0,1 0 0,0 0 1,0 0-1,1 0 0,-1 0 0,1 0 1,-1 0-1,1 0 0,0 0 0,0 0 1,0 0-1,1-1 0,1 4 0,13 23-45,2-2-1,1 0 0,1-1 1,28 29-1,102 85-269,-16-16 47,-122-112 251,-2-1 1,0 2 0,0-1 0,11 21-1,-19-30 22,0 0 0,0 0-1,-1 0 1,0 0-1,1 0 1,-1 0 0,0 0-1,-1 1 1,1-1-1,-1 0 1,1 1 0,-1-1-1,0 0 1,0 1-1,0-1 1,-1 0 0,1 1-1,-1-1 1,0 0-1,0 0 1,0 1 0,0-1-1,-1 0 1,1 0-1,-1 0 1,1 0 0,-4 2-1,-1 2 23,-1-1-1,0 0 0,-1 0 0,0-1 1,1 0-1,-2 0 0,1 0 0,0-1 1,-16 4-1,-5 1 76,-52 9 0,59-14-111,0-1 0,-1 0 0,0-2 1,1-1-1,-1-1 0,0 0 0,1-2 0,-1-1 0,-25-7 0,45 10-60,1 1 0,-1-1 0,1 0-1,0 0 1,-1 0 0,1 0 0,0-1-1,-1 1 1,1 0 0,0-1 0,0 0 0,0 1-1,1-1 1,-1 0 0,0 0 0,1 0-1,-1 0 1,1 0 0,-1 0 0,0-4-1,-3-15-510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03.98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171 448 8322,'1'0'133,"0"1"0,1-1 0,-1 1 0,0-1-1,1 1 1,-1-1 0,0 0 0,1 1 0,-1-1 0,1 0 0,-1 0 0,0 0 0,1 0 0,-1-1 0,0 1 0,1 0 0,-1 0 0,0-1-1,1 1 1,-1-1 0,0 1 0,1-1 0,-1 0 0,0 1 0,0-1 0,0 0 0,2-1 0,2-3-174,0 0-1,0 0 1,0-1 0,4-6-1,-5 6 234,22-31-182,-1-1-1,-2-2 0,-2 0 1,-2-1-1,16-47 0,-32 80-1,-1 0-1,1-1 0,-1 1 0,-1-1 1,0 1-1,0-1 0,-1-10 0,0 17-3,-1 0-1,1 0 0,0 0 1,-1 0-1,0 0 0,1 0 0,-1 1 1,0-1-1,0 0 0,0 0 1,0 1-1,0-1 0,0 1 1,-1-1-1,-1-1 0,1 2 0,0-1 0,0 1 0,-1 0 0,1-1-1,0 1 1,-1 0 0,1 1 0,-1-1 0,1 0 0,-1 1-1,0-1 1,1 1 0,-1 0 0,-3 0 0,-6 1-5,-1 1 1,1 0-1,0 0 1,0 1-1,0 1 1,0 0 0,1 1-1,-1 0 1,1 0-1,0 2 1,1-1-1,0 1 1,0 1 0,-16 15-1,6-5 25,2 2 1,0 0-1,2 1 1,0 1-1,-24 44 0,35-55 0,-1 1-1,2-1 0,-1 1 1,2 0-1,-1 0 1,2 0-1,0 0 0,0 0 1,1 1-1,0 14 0,2-20-18,0-1 0,0 1 0,0 0-1,0-1 1,1 1 0,0-1 0,1 0 0,-1 0-1,1 0 1,1 0 0,-1 0 0,1-1-1,0 1 1,0-1 0,0 0 0,1 0 0,0-1-1,0 1 1,0-1 0,11 7 0,-2-4-13,1 0-1,0 0 1,0-1 0,1-1 0,0-1 0,0 0 0,24 2-1,-6-3-153,0-1-1,55-4 1,-37-4-769,73-18 1,-44 2 317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04.309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1 125 6697,'7'233'3878,"-8"-154"-3728,4-1-1,22 136 1,-25-214-143,0 0 1,0 0 0,0 0 0,0 0-1,0 0 1,0 0 0,0 0 0,0 0-1,0 0 1,0 0 0,0 0 0,1 0-1,-1 0 1,0 0 0,0 0 0,0 0-1,0 0 1,0 0 0,0 0-1,0 0 1,0 0 0,0 1 0,0-1-1,0 0 1,0 0 0,0 0 0,0 0-1,0 0 1,0 0 0,0 0 0,0 0-1,0 0 1,0 0 0,0 0 0,1 0-1,-1 0 1,0 0 0,0 0 0,0 0-1,0 0 1,0 0 0,1-10 205,-1-18 77,-2-11-96,1 1 1,1 0-1,3-1 0,1 1 0,1 0 1,3 0-1,14-44 0,-15 59-318,2 0 0,1 1 0,0 0 0,2 0 0,0 1 0,2 1 0,0 0 0,1 1 0,1 1-1,1 0 1,0 1 0,30-21 0,-36 30-347,0 2-1,1-1 1,0 1-1,0 1 1,1 0-1,23-5 0,16-2-642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04.683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0 8098,'11'15'418,"-1"-3"183,-1 2 1,14 23-1,-20-30-491,0 0 0,0 1 0,-1-1 0,0 1 0,-1 0-1,1-1 1,-1 1 0,-1 13 0,0 29 197,2 0 1,16 91-1,-15-124-259,2 0 0,-1 0-1,2-1 1,1 0 0,0 0 0,0 0 0,2-1 0,0 0 0,1-1 0,0 0 0,23 24-1,-29-34-45,0 0-1,1-1 1,-1 1-1,1-1 1,-1 0-1,1 0 1,0 0-1,1-1 0,-1 0 1,0 0-1,1 0 1,-1 0-1,1-1 1,-1 0-1,1 0 1,0-1-1,-1 1 1,1-1-1,8-1 0,-8-1-13,0 1-1,1-1 0,-1 0 1,-1-1-1,1 0 0,0 1 0,-1-2 1,1 1-1,-1-1 0,0 0 0,0 0 1,0 0-1,-1-1 0,0 1 1,0-1-1,0 0 0,4-8 0,12-19-765,-3-1-1,0-1 1,16-51-1,-5 8-294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05.63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116 473 4689,'11'40'2713,"-7"23"63,-1 11-1872,-5 12-312,1 6-167,2-9-177,1-9-56,4-27-232,1-12-168,0-23-473,2-12-735,-5-18 912</inkml:trace>
  <inkml:trace contextRef="#ctx0" brushRef="#br0" timeOffset="1">13 67 8138,'-9'-31'2912,"6"19"-2608,4 10-192,8 13-336,9-43-240,11 72 304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08.70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359 102 5345,'-1'-2'175,"1"-1"0,0 1 0,-1-1 0,1 1 0,-1 0-1,0-1 1,0 1 0,0 0 0,0 0 0,0 0 0,0 0 0,-1 0 0,1 0 0,-1 0-1,1 0 1,-1 0 0,0 1 0,0-1 0,0 1 0,0-1 0,0 1 0,0 0 0,0 0-1,-3-2 1,0 2-147,1 0-1,0 1 0,-1-1 1,1 1-1,0 0 1,-1 0-1,1 0 0,0 0 1,-1 1-1,1 0 1,0 0-1,-1 0 0,-6 3 1,-3 3 94,-1 0 1,2 0 0,-1 2-1,1-1 1,0 2-1,1 0 1,-16 15-1,8-4 19,1 1-1,1 0 0,-19 32 0,32-46-117,0 1-1,0 0 0,1 1 0,0-1 0,0 1 0,1 0 0,1 0 0,-1 0 0,2 0 0,-1 0 0,1 1 0,1 12 0,1-15-19,0 0 1,0 0-1,1 0 0,0 0 1,1 0-1,-1-1 0,1 1 0,1-1 1,0 0-1,0 0 0,0 0 1,1 0-1,0-1 0,0 0 1,0 0-1,7 6 0,2-1-2,0-1-1,1 0 0,0-2 1,0 1-1,1-2 0,-1 0 1,2-1-1,-1 0 0,1-1 1,0-1-1,0-1 0,0 0 1,1-2-1,17 1 0,3-2-4,1-2-1,-1-1 1,0-2 0,0-2-1,47-15 1,-30 4 1,-2-2 1,0-3 0,-2-3-1,-1-1 1,76-55-1,-108 69 8,0-1-1,-2 0 1,0-1 0,0-1-1,-2-1 1,20-27-1,-27 33 0,0 0-1,-1 0 0,-1 0 0,0-1 1,0 0-1,-1 0 0,-1 0 1,0-1-1,-1 1 0,0-1 0,-1 1 1,0-21-1,-1 28-3,-1 0 0,1 0 1,-1 1-1,0-1 0,0 0 0,0 0 0,-1 1 1,0-1-1,-2-4 0,3 7 2,-1 0-1,1 0 1,0 1-1,-1-1 1,1 1 0,-1-1-1,0 1 1,1 0-1,-1-1 1,0 1 0,0 0-1,0 0 1,0 0-1,0 0 1,0 1-1,0-1 1,0 0 0,0 1-1,0 0 1,-1-1-1,1 1 1,-2 0 0,-3 0 10,1 1 0,-1 0 0,1 0 0,-1 0 0,1 1 0,0 0 0,0 0 0,0 1 0,0-1 0,-6 5 0,-10 7 75,-25 19 1,47-33-87,-17 14 77,0 0 1,1 2 0,1-1-1,1 2 1,-20 27-1,26-32-23,1 0 0,0 1 0,1-1 0,0 1 0,1 0-1,0 1 1,1 0 0,1-1 0,-3 26 0,5-33-59,1 0 0,0 0 1,1 0-1,0 0 0,0 0 0,0 0 1,0 0-1,1 0 0,0 0 0,0-1 1,1 1-1,0-1 0,0 0 0,0 0 1,0 0-1,1 0 0,0 0 0,0-1 1,0 1-1,0-1 0,1 0 1,0-1-1,-1 1 0,2-1 0,-1 0 1,0 0-1,0 0 0,1-1 0,0 0 1,10 3-1,0-1-99,0-1 0,0-1 0,1 0 0,-1-1-1,29-3 1,89-17-754,-15-6 500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09.09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513 10 8146,'-24'-4'1217,"1"1"1,-44 0-1,39 4-1154,1 2 0,0 0-1,1 2 1,-1 1 0,1 1 0,0 1-1,-43 21 1,60-25-67,0 0-1,1 1 1,0 0-1,0 1 1,0 0-1,1 0 1,0 0 0,0 1-1,-8 11 1,12-14 2,0 0 0,1 1 0,0-1 0,-1 0 1,2 1-1,-1-1 0,0 1 0,1 0 0,0 0 0,0 0 1,1-1-1,-1 1 0,1 0 0,0 0 0,0 0 0,1 0 1,-1 0-1,1 0 0,0-1 0,2 6 0,3 6 19,1 0 0,0-1 0,1 0 0,1 0 0,0-1 0,1 0 0,16 17 0,92 84 334,-87-87-214,-21-19-57,-1 0-1,0 0 1,0 1-1,-1 0 1,0 1-1,-1 0 1,9 17-1,-14-24-52,-1 0 0,1 0 0,-1 0 0,0 1-1,0-1 1,0 0 0,-1 1 0,1-1 0,-1 0 0,0 1 0,-1-1 0,1 1 0,-1-1-1,1 0 1,-1 0 0,-1 1 0,1-1 0,0 0 0,-1 0 0,0 0 0,0 0 0,0 0-1,-1-1 1,1 1 0,-1-1 0,-3 4 0,-2 1-45,-1 0 1,0 0-1,0-1 0,-1-1 0,0 1 1,0-2-1,0 1 0,-1-1 0,0-1 1,-18 6-1,6-4-634,-2-1-1,1-1 1,0-1 0,-28-1-1,-2-2-475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17.08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10919 5241,'158'-165'2060,"231"-185"0,210-104-2190,-45 21 719,-186 139 35,662-471-5,50 58-590,-459 338-22,469-284 18,-179 101 94,17 29 369,390-150 127,17 33-492,-367 173-82,37-18-28,-153 112-1,11 28 12,-685 275-22,649-242 3,178-71 1,362-151 1,-1307 512-7,695-249 0,5 29-3,31 33-23,-92 26 7,-150 20 24,-176 50-4,73 4-387,-339 86 47,49-14 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28.45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139 81 4657,'-93'-29'2234,"93"29"-2193,0 0 1,0-1 0,-1 1-1,1 0 1,0 0 0,0 0-1,0 0 1,-1 0 0,-3 3 957,4-3-957,0 0-1,-1 0 1,0 12 768,7 22-160,-3-20-271,6 65-50,-4-1 0,-4 84 1,-2-140-297,-7 148 305,7-161-267,-1-8 12,-6-17 20,-2-18-95,1 0 0,1-1 0,2 0 0,2 0 0,-1-64 0,6 78-11,0-1 0,1 1 0,2 0-1,0 0 1,1 0 0,1 1 0,0 0 0,2 0 0,1 0 0,21-36 0,-26 51 0,0-1 1,0 1 0,1 0 0,-1 0-1,1 0 1,1 0 0,-1 1 0,0 0-1,1 0 1,0 0 0,0 1 0,0 0-1,0 0 1,1 1 0,-1-1 0,9-1-1,-9 4-1,-1-1-1,0 1 0,0 0 1,0 0-1,0 1 0,0-1 1,0 1-1,0 0 0,0 1 1,0-1-1,-1 1 0,1 0 1,0 0-1,-1 0 0,1 1 1,-1-1-1,0 1 0,0 0 1,0 1-1,0-1 0,-1 1 1,7 7-1,4 7-14,-1 0 0,-1 2 0,-1-1 0,14 34 0,28 92-10,-31-83 30,0 15 27,-21-76-27,-1 1-1,0-1 0,1 1 0,0-1 1,-1 1-1,1-1 0,0 1 0,0-1 1,0 0-1,0 0 0,0 1 0,0-1 1,0 0-1,0 0 0,3 2 0,-3-3 0,0 0-1,-1 1 1,1-1-1,0 0 0,0 0 1,-1 0-1,1 0 1,0 0-1,0 0 1,0 0-1,-1 0 0,1 0 1,0-1-1,0 1 1,-1 0-1,1 0 1,0-1-1,-1 1 0,1 0 1,0-1-1,-1 1 1,1-1-1,0 0 1,3-2-3,-1-1 1,1 1 0,-1-1 0,-1 0 0,1 0 0,0 0 0,-1-1 0,0 1 0,3-8 0,71-203-8,-37 110 14,-33 92 0,1 1 0,-1 0 0,2 0 0,0 0 0,17-18 0,-23 27 6,1 0-1,0 0 1,0 1-1,0-1 1,0 1-1,0-1 1,1 1-1,-1 0 1,1 1-1,0-1 1,-1 0-1,1 1 1,0 0-1,0 0 1,5-1-1,-5 2 14,0 1 1,0-1-1,-1 1 1,1 0-1,0 0 0,0 0 1,0 0-1,-1 1 1,1-1-1,-1 1 0,1 0 1,-1 0-1,0 0 1,0 1-1,0-1 1,3 4-1,12 11 92,-1 0-1,-1 1 1,25 38 0,35 70-26,-39-63-129,-16-21-197,-17-33-299,1 0 0,-1 0 0,13 16 1,-10-15-75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29.35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419 249 6057,'1'-6'303,"-1"-1"-1,0 1 1,0-1-1,-1 1 1,0-1 0,0 1-1,0 0 1,-1 0-1,0-1 1,0 1-1,-1 0 1,1 1-1,-1-1 1,0 0-1,-1 1 1,-4-6 0,-3-3-73,0 1 1,-1 0-1,0 1 1,-25-19-1,28 23-155,-1 2-1,-1 0 1,1 0-1,-1 0 0,0 2 1,0-1-1,-1 1 1,1 1-1,-16-3 0,21 5-68,1 1 0,-1-1 0,1 1 0,0 0 0,-1 0 0,1 1-1,-1-1 1,1 1 0,-1 1 0,1-1 0,0 1 0,0 0 0,0 0-1,0 0 1,0 1 0,0-1 0,1 1 0,-1 1 0,1-1 0,0 0-1,0 1 1,-6 7 0,2-1-4,1 1 0,1 0 0,0 1 0,1-1 1,0 1-1,1 0 0,0 0 0,0 1 0,2-1 0,-2 16 0,2-11 1,0 1-1,2-1 1,0 1 0,1-1-1,1 1 1,8 33 0,-8-43-12,1-1 1,0 1-1,1-1 1,-1 1 0,1-1-1,1 0 1,-1 0 0,1-1-1,1 1 1,-1-1-1,1 0 1,0-1 0,0 1-1,12 7 1,-14-11 5,0 0-1,0 1 1,0-2-1,1 1 1,-1 0-1,0-1 1,1 0 0,-1 0-1,1 0 1,-1-1-1,1 1 1,0-1-1,-1 0 1,1-1 0,-1 1-1,1-1 1,-1 0-1,1 0 1,-1 0 0,1 0-1,-1-1 1,0 0-1,0 0 1,0 0-1,0 0 1,0-1 0,6-4-1,-3 0 6,0 0 0,0-1 0,-1 1 0,0-1 0,0 0 0,-1-1 0,0 1 0,7-18 0,25-79 14,-28 75-11,21-60 16,-30 90-21,0 0-1,0 1 1,0-1 0,0 0-1,0 0 1,0 0 0,0 0-1,0 0 1,0 0 0,1 0-1,-1 0 1,0 0 0,0 1-1,0-1 1,0 0-1,0 0 1,0 0 0,0 0-1,0 0 1,0 0 0,0 0-1,1 0 1,-1 0 0,0 0-1,0 0 1,0 0 0,0 0-1,0 0 1,0 0-1,0 0 1,0 0 0,1 0-1,-1 0 1,0 0 0,0 0-1,0 0 1,0 0 0,0 0-1,0 0 1,0 0 0,1 0-1,-1 0 1,0 0-1,0 0 1,0 0 0,0 0-1,0 0 1,0 0 0,0-1-1,0 1 1,0 0 0,0 0-1,0 0 1,1 0 0,2 17-6,-1-9 4,5 25 12,-3-6 15,18 51 1,-19-70-23,1 1 0,0-1 0,0 0 0,1 0 0,0-1 0,0 1 0,1-1 0,-1 0 0,2 0 0,6 5 0,-1-2-4,0-2 0,0 0 0,0 0-1,1-1 1,0-1 0,1 0 0,22 6 0,-30-10-8,0 0 1,0-1-1,0 0 0,0 0 0,0 0 0,0-1 1,1 0-1,-1-1 0,0 1 0,0-1 0,0 0 1,0 0-1,0-1 0,0 0 0,0 0 0,-1 0 1,1-1-1,-1 0 0,1 0 0,8-6 0,-10 3-24,1 1-1,-1-1 1,0 0-1,0 0 0,0-1 1,-1 1-1,0-1 0,0 1 1,2-12-1,5-9-99,-3 7 13,-1 1 0,6-36 0,-1 1-27,-6 29 90,-4 19 39,0 0 0,0 0 1,1 1-1,0-1 0,3-9 0,-4 15 16,-1-1 0,0 1 0,1-1 0,-1 1 0,0-1-1,1 0 1,-1 1 0,0-1 0,1 1 0,-1-1 0,1 1 0,-1 0-1,1-1 1,-1 1 0,1-1 0,-1 1 0,1 0 0,1-1 0,5 7-31,0 24 4,2 82 322,-6 124 0,-4-137 223,38-216-264,33-62-257,-57 149-5,3 0-1,0 1 1,35-46 0,-46 68 11,1 0 0,1 1 0,-1-1 0,1 1 0,0 0 0,1 1 0,-1 0 0,1 0 0,12-5 0,-16 9 5,-1-1 0,1 1-1,0 0 1,0 0 0,0 0 0,0 1-1,-1-1 1,1 1 0,0 0-1,0 0 1,0 1 0,0-1 0,0 1-1,0 0 1,0 0 0,0 0-1,-1 0 1,1 1 0,0-1 0,-1 1-1,1 0 1,-1 0 0,0 1-1,6 3 1,0 4 8,0-1 0,0 2 0,-1-1 0,0 1 0,-1 0 1,0 0-1,-1 1 0,0 0 0,8 24 0,0 10-38,11 67 0,-14-60-93,5 6-381,-15-55 374,1 0 0,-1 0 0,1 0 0,0 0 0,0-1 0,0 1 0,1 0 0,-1-1 0,1 0 0,0 1 0,4 3 0,-6-7 32,0 0 0,0 0 0,0 0-1,0 0 1,0 0 0,0 0 0,0 0 0,0 0-1,0 0 1,0 0 0,0 0 0,0 0-1,0-1 1,0 1 0,0 0 0,-1-1-1,1 1 1,0-1 0,0 1 0,0-1-1,0 1 1,-1-1 0,1 0 0,1-1 0,11-17-627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0.0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11 74 5081,'-10'60'2705,"49"-78"-89,12-6-2184,7 4-384,8-3-24,3 8-32,7 6 8,-8 0-16,-1 4 8,-4 3-152,-5 0-272,-4 2-1288,-11 0-889,2-7 1537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29.7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95 4601,'0'-2'244,"5"-30"5106,-4 32-5314,-1 0 1,1 0-1,0 0 0,-1 0 1,1 0-1,-1 0 1,1 1-1,0-1 0,-1 0 1,1 0-1,-1 0 0,1 1 1,-1-1-1,1 0 0,-1 1 1,1-1-1,-1 0 1,1 1-1,0 0 0,4 5 93,1 1-1,-1 0 0,0 0 1,-1 1-1,0 0 0,0-1 1,-1 1-1,0 0 0,3 12 1,-1-6-39,14 42 157,-2-6-42,28 58 0,-39-95-188,1-1 0,0 0 0,1 0 0,0-1-1,1 0 1,0 0 0,1-1 0,0 0 0,17 13-1,-23-20-15,-1-1 0,0 0-1,0 0 1,1 0-1,-1 0 1,1-1-1,0 1 1,-1-1 0,1 0-1,0 0 1,0-1-1,0 1 1,-1-1-1,1 1 1,0-1-1,0 0 1,0-1 0,0 1-1,0-1 1,0 1-1,-1-1 1,1-1-1,0 1 1,0 0 0,5-4-1,2-3-12,0-1 0,-1 0 0,0 0 0,0-1 0,11-17 0,40-62-85,-46 62 94,-2-1 0,-1 0 0,-1 0 0,-1-1 0,-1-1 0,-2 0 0,-1 0 0,-2 0 0,2-54 0,-5 76 1,1 14-1,2 16 6,13 188 146,-11-173-183,1-2 0,2 1 1,25 61-1,-30-86-95,2-1-1,-1 1 0,14 17 0,-16-24-3,0-1 0,0 1 0,0-1-1,1 1 1,-1-1 0,1-1 0,0 1 0,0 0 0,0-1 0,0 0 0,0 0 0,7 3 0,-7-5 41,0 1 1,0-1-1,0 0 1,0 0-1,0 0 1,6-1-1,-10 1 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30.09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394 148 5625,'1'-4'129,"1"1"0,-1-1 1,0 0-1,0 0 0,0 0 0,-1 0 0,1 0 0,-1 1 0,0-1 1,0 0-1,-1 0 0,1 0 0,-1 0 0,0 0 0,1 0 0,-2 0 0,1 0 1,0 1-1,-1-1 0,0 1 0,0-1 0,0 1 0,0-1 0,-1 1 1,1 0-1,-1 0 0,0 0 0,1 1 0,-1-1 0,-5-2 0,3 1-91,1 0 0,-1 1-1,0-1 1,-1 1 0,1 1 0,-1-1-1,1 1 1,-1 0 0,0 0-1,0 0 1,1 1 0,-1 0-1,0 0 1,0 1 0,0 0-1,-1 0 1,1 0 0,0 1 0,-10 1-1,5 3 44,0 0-1,0 0 1,0 1-1,0 0 1,1 1-1,0 0 0,1 1 1,0 0-1,0 0 1,0 1-1,1 0 1,0 0-1,1 1 1,-10 17-1,5-5-2,2 0 0,0 0 0,1 1 0,1 0 0,1 1 0,-4 30 0,2 7-32,3-1 0,2 1 0,3 0 1,3-1-1,3 1 0,2-1 1,2 0-1,4 0 0,20 61 0,55 122-1085,-68-178 723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30.45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1 129 5969,'49'-9'2481,"5"-6"-1473,23 1-656,8-4-144,13 2-152,1 1-24,-7-5-1272,-11-1 920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30.84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355 35 7866,'-13'-6'491,"1"0"0,-1 1 0,0 1 1,-1 0-1,1 1 0,-1 0 0,-20-1 1,27 4-469,1 0 0,0 1 0,-1 0 0,1 0 1,0 0-1,0 0 0,0 1 0,0 0 0,0 1 0,0-1 1,1 1-1,-1 0 0,1 1 0,-1-1 0,1 1 0,1 0 1,-1 0-1,-7 9 0,-1 3 38,1 0 0,0 1 0,2 0 0,0 0 0,1 1 0,0 1 0,2 0 0,-9 31 0,12-33-56,0 0 1,1 0-1,1 1 0,1-1 0,0 1 1,2-1-1,0 1 0,1-1 0,0 0 1,6 22-1,-6-33-14,0 0 0,0 0 1,1 0-1,0 0 0,0-1 1,0 1-1,1-1 0,0 1 1,0-1-1,0 0 0,0-1 0,1 1 1,0-1-1,0 0 0,0 0 1,0 0-1,1-1 0,-1 0 1,11 4-1,-9-4-1,1-1 0,0 0 1,-1-1-1,1 0 0,0 0 0,0-1 0,-1 0 0,1 0 1,0-1-1,0 0 0,-1 0 0,1-1 0,0 0 1,-1 0-1,13-6 0,-7 2-20,-1-1 0,1 0 0,-2-1 0,1 0 0,-1-1 0,0 0 1,-1-1-1,0 0 0,0 0 0,-1-1 0,-1-1 0,0 1 0,0-1 0,6-16 0,0-5 19,-1 1-1,-2-2 1,-1 1 0,8-54 0,-17 76 18,6-26 36,-7 36-37,1 0 1,-1-1-1,0 1 0,1 0 1,-1-1-1,1 1 1,0 0-1,-1-1 1,1 1-1,0 0 0,0 0 1,0 0-1,0 0 1,-1 0-1,2 0 1,-1 0-1,0 0 0,0 0 1,1-1-1,-1 3-2,-1-1 0,1 0 0,-1 1 0,1-1 0,-1 1 0,0-1 1,1 0-1,-1 1 0,0-1 0,1 1 0,-1-1 0,0 1 0,0-1 0,1 1 0,-1 0 0,0-1 0,0 1 0,0-1 0,0 1 0,0-1 0,0 1 0,0-1 0,0 1 0,0 0 0,0-1 0,0 1 0,0-1 0,0 1 0,-1 0 0,0 28 28,1-23-21,-2 11 0,-2 135 10,4-133-149,2 0 0,0 1-1,1-1 1,1 0 0,11 31 0,-13-45-24,0 0 0,0 0 0,0 0 0,1 0 0,-1-1 0,1 1 0,0-1 0,1 1 0,-1-1 1,1 0-1,0-1 0,4 5 0,24 9-467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31.18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244 362 6481,'-7'-1'251,"1"0"-1,-1 1 0,1 0 0,-1 0 1,0 1-1,1 0 0,-1 0 0,1 0 1,0 1-1,-1 0 0,1 0 1,0 1-1,-10 5 0,7-2-92,1 0 0,0 0-1,0 1 1,1-1 0,0 2 0,0-1 0,0 1-1,-6 11 1,3-2-50,0-1 1,2 2-1,0-1 0,1 1 1,1 0-1,0 1 0,2-1 0,0 1 1,-1 21-1,4-26-92,0 0 1,1 0-1,1 0 1,1 0-1,0 0 0,0 0 1,2 0-1,0-1 0,6 16 1,-7-21-27,1-1 0,0 0 0,1 0 1,-1 0-1,1 0 0,0-1 0,1 1 0,0-1 1,0-1-1,0 1 0,1-1 0,-1 0 0,1-1 1,0 1-1,1-1 0,12 5 0,-5-5-211,0 0 0,1-1 0,-1-1 0,1 0 0,-1-1 0,1 0 0,0-2 0,-1 0-1,1 0 1,0-2 0,-1 0 0,0 0 0,25-10 0,20-9-823</inkml:trace>
  <inkml:trace contextRef="#ctx0" brushRef="#br0" timeOffset="1">740 1 6881,'-9'14'2889,"-9"24"-1697,4 5-472,1 31-175,0 13-169,12 16-96,4 7-56,12-5-128,5-6-96,3-20-280,-3-10-160,-2-22-545,-2-8-1367,-7-10 1608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31.67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0 247 6657,'23'-4'4077,"-3"1"-3809,37-14-146,0-2 0,54-27 0,-29 11-129,-57 25-4,49-20-230,1 2 1,98-21 0,-164 47 240,1 0 0,-1 1 0,1 1 0,-1-1 0,14 2 0,-22 0 8,1-1 0,-1 0 0,0 1 0,0-1 0,0 0 0,0 1 0,0 0-1,0-1 1,0 1 0,0-1 0,0 1 0,0 0 0,0 0 0,0 0 0,-1-1 0,1 1 0,0 0 0,0 0 0,-1 0 0,1 0 0,-1 0 0,1 0 0,-1 1 0,1-1-1,-1 0 1,0 0 0,1 0 0,-1 0 0,0 2 0,1 3 24,-1 0 0,0 1 1,0-1-1,-1 8 0,0-8-10,-16 97 240,1-6-44,13-72-156,-3 24 191,1 75 1,5-118-241,0 0 1,1 1-1,0-1 1,0 0-1,1 0 1,0 0-1,5 11 1,-7-15-13,1 0 1,0 0-1,1 0 1,-1-1-1,0 1 1,0-1 0,1 1-1,-1-1 1,1 1-1,-1-1 1,1 0-1,0 1 1,0-1 0,-1 0-1,1 0 1,0-1-1,0 1 1,0 0-1,0 0 1,0-1 0,0 1-1,0-1 1,0 0-1,0 0 1,0 0-1,0 0 1,4 0 0,1-2-9,0 1 0,-1-2 0,1 1 1,-1 0-1,1-1 0,-1-1 0,0 1 1,0-1-1,0 0 0,9-8 1,8-10-59,22-25 1,-32 33 43,57-70-59,92-141 0,-153 211 79,-6 8 0,0 1 0,1-1-1,0 1 1,0 0 0,9-8 0,-13 13 1,1 0-1,-1 0 1,0-1 0,1 1 0,-1 0 0,0 0 0,0 0 0,1 0 0,-1 0 0,0-1 0,1 1 0,-1 0 0,0 0 0,1 0 0,-1 0 0,0 0 0,1 0 0,-1 0 0,0 0 0,1 0 0,-1 0 0,0 1 0,1-1 0,-1 0 0,0 0 0,0 0 0,1 0 0,-1 0 0,0 0 0,1 1 0,-1-1 0,0 0 0,0 0 0,1 1 0,-1-1 0,0 0 0,0 0 0,0 1 0,1-1 0,-1 0 0,0 0 0,0 1 0,0-1 0,0 0-1,0 1 1,0-1 0,0 0 0,1 1 0,-1-1 0,0 0 0,0 0 0,0 1 0,0-1 0,0 0 0,0 1 0,0-1 0,-1 0 0,1 1 0,0-1 0,0 26 32,0-24-25,-5 63 40,1-25 61,3 61 0,2-88-213,0 1 0,1-1 0,1 0 0,0-1 0,0 1-1,2 0 1,-1-1 0,12 20 0,1-10-1531,0-7 717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32.04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12 112 5529,'3'52'1798,"-3"0"-1,-8 57 1,4-62-1375,1 0 1,7 82 0,-4-125-332,1-1 0,0 1 0,0 0 0,0 0-1,0-1 1,3 6 0,-4-9-82,0 0-1,0 0 1,0 0-1,0 0 1,0 0 0,0 0-1,0 0 1,0 0-1,0 1 1,0-1-1,0 0 1,0 0 0,0 0-1,0 0 1,0 0-1,1 0 1,-1 0-1,0 0 1,0 0 0,0 1-1,0-1 1,0 0-1,0 0 1,0 0-1,0 0 1,0 0 0,1 0-1,-1 0 1,0 0-1,0 0 1,0 0-1,0 0 1,0 0 0,0 0-1,0 0 1,1 0-1,-1 0 1,0 0-1,0 0 1,0 0-1,0 0 1,0 0 0,0 0-1,0 0 1,1 0-1,-1 0 1,0 0-1,0 0 1,0 0 0,0-1-1,0 1 1,0 0-1,0 0 1,0 0-1,0 0 1,2-16 273,-2-32-263,3 1 1,1 0-1,13-63 1,-12 91-159,0 1 0,1 0 1,0 0-1,2 0 0,0 1 0,1 1 1,1-1-1,0 1 0,1 1 0,1 0 1,17-17-1,49-35-3415,-44 41 2360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32.4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51 634 7186,'33'51'2912,"-2"8"-2136,-1 11-216,-8-1-271,-4 0-338,-2-3-103,-9-17-552,8-9-1400,-15-29 1416</inkml:trace>
  <inkml:trace contextRef="#ctx0" brushRef="#br0" timeOffset="1">5 1 9906,'-4'0'3257,"4"5"-3841,0 6-288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6:32.95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0 832 8122,'5'-102'3381,"-2"62"-3254,3 0 0,2 0 0,22-71 0,-25 99-99,0 0 0,1 0 0,0 0 0,0 1 0,2 0 0,-1 0 0,13-13 0,-16 20 13,0 0 0,0 0 1,0 0-1,0 1 0,1-1 0,0 1 0,0 0 0,0 0 0,0 1 0,0 0 0,0 0 0,1 0 0,-1 0 0,1 1 0,-1 0 0,1 0 0,0 0 0,-1 1 0,8 0 0,-9 1-15,1-1-1,-1 1 1,0 1-1,0-1 1,0 0-1,0 1 0,-1 0 1,1 0-1,0 0 1,-1 0-1,1 1 1,-1 0-1,0-1 1,4 5-1,3 5 16,0 0-1,13 21 0,-13-18-15,49 81 27,46 63-18,-93-143-36,1 0 0,1-1 0,1-1-1,0 0 1,1-1 0,0 0-1,19 10 1,-27-19-9,0 0-1,1 0 1,-1-1-1,1 0 1,0 0-1,0-1 1,0 0-1,0-1 1,0 0-1,0 0 1,0-1-1,0 0 1,12-2-1,-14 1-10,0 0 0,-1-1 0,1 0 0,-1 0 0,0-1 1,1 0-1,-1 0 0,-1 0 0,1-1 0,0 0 0,-1 0 0,1 0 0,-1 0 0,-1-1 0,1 0 1,0 0-1,-1-1 0,4-6 0,0-2-24,-1-1 0,-1 1 1,-1-1-1,0 0 0,0-1 0,-2 1 1,0-1-1,-1 0 0,0 0 0,-1-24 1,-3-9-13,-3 1-1,-11-58 1,14 96 54,-33-164-55,23 126 141,-26-70 1,37 115-68,0-1 1,-1 1-1,1 0 1,-1 0-1,0 0 1,0 1 0,0-1-1,0 0 1,-4-2-1,6 4-8,-1 0-1,0 1 1,1-1 0,-1 1-1,0 0 1,0-1 0,1 1-1,-1 0 1,0-1 0,0 1-1,0 0 1,1 0-1,-1 0 1,0-1 0,0 1-1,0 0 1,0 0 0,0 0-1,1 1 1,-1-1 0,0 0-1,0 0 1,0 0-1,-1 1 1,0 1 6,-1 1 0,0-1 0,0 0 0,1 1 0,-1 0 0,1 0 0,0 0 0,0 0 0,0 0 0,0 0 0,0 1 0,1-1 0,0 0 0,-1 1 0,0 5 0,-4 14 38,1 0 1,1 0-1,-2 40 0,5 76 92,2-136-140,4 86 44,4-1-1,3 0 1,33 114 0,98 253-105,-68-231-28,-66-197 75,62 219-98,-66-225 91,-1-1 0,-2 1-1,0-1 1,-1 1 0,-3 38 0,2-56 13,-1 1-1,1 0 0,-1-1 0,0 1 0,0-1 0,-1 1 0,1-1 0,-1 1 0,0-1 0,0 0 0,-3 4 0,4-5-1,-1 0 0,0-1 0,1 1 0,-1-1 0,0 1-1,0-1 1,0 0 0,0 0 0,0 0 0,-1 0 0,1 0 0,0 0-1,0-1 1,-4 1 0,0 0-5,0-1-1,0-1 1,0 1-1,0-1 1,1 0-1,-1 0 1,0-1-1,0 0 1,1 0-1,-1 0 1,1-1-1,0 1 1,-6-5-1,-7-4 3,0-2 0,2 0 1,-1 0-1,1-2 0,1 0 0,1-1 0,0 0 0,1-1 1,-18-32-1,18 26 38,1-2 1,2 0-1,0 0 1,1-1-1,2 0 1,1-1-1,-4-34 0,7 32 30,1 0-1,2 1 0,1-1 0,1 0 0,1 0 1,1 1-1,2-1 0,1 1 0,1 1 0,2-1 0,0 1 1,2 1-1,1 0 0,1 1 0,27-38 0,-16 34-24,2 0-1,0 2 0,2 1 0,1 1 1,38-23-1,-10 11-138,2 3 0,66-26 0,-37 25-252,-11 12 151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8.31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346 14 4689,'23'-7'3476,"-7"1"-1569,-24 6-1566,-3 2-273,-1 2-1,1-1 1,1 1-1,-1 1 1,0 0 0,1 0-1,-17 13 1,6-1 84,1 0-1,-25 28 1,26-24-47,1 1 0,1 1 1,1 1-1,1 0 0,1 1 0,1 0 0,1 1 0,-8 28 1,9-16-43,1-1-1,2 1 1,2 1 0,2-1 0,0 55 0,4-71-58,1 0 1,1-1-1,1 1 0,1 0 0,1-1 0,1 0 0,13 32 0,-14-42-47,0 0 1,1-1-1,0 1 1,1-1-1,0 0 0,1-1 1,0 0-1,0 0 0,1-1 1,0 0-1,1 0 0,0-1 1,0-1-1,0 1 1,17 6-1,-12-7-179,1-1 0,-1-1 0,1 0 0,0-2 1,0 1-1,0-2 0,19 0 0,47-4-350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0.41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0 573 4945,'116'-4'2569,"-120"27"-665,-10 6-680,10 13-624,2 10-127,-8 4-153,4 2-56,1 1-88,-10-8-56,15-8-128,-1 0-88,2-12-256,-6-13-249</inkml:trace>
  <inkml:trace contextRef="#ctx0" brushRef="#br0" timeOffset="1">89 1 7458,'-4'0'2592,"4"3"-2664,0 4-80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9.01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326 168 7186,'8'-13'628,"-5"8"-354,0 0-1,0 0 1,-1 0 0,5-11 0,-7 15-227,1 0 1,-1-1 0,0 1 0,0-1 0,0 1 0,0 0 0,0-1 0,0 1 0,0-1-1,0 1 1,-1 0 0,1-1 0,0 1 0,-1 0 0,1-1 0,-1 1 0,1 0-1,-1 0 1,0-1 0,0 1 0,1 0 0,-1 0 0,0 0 0,0 0 0,-1-1 0,-13-11 337,1 1 0,-31-20 1,38 28-320,-1 0 0,1 1 1,-1-1-1,-1 1 1,1 1-1,0-1 0,-1 2 1,-14-3-1,18 5-56,0-1 1,1 1-1,-1 0 0,1 0 0,-1 0 0,1 1 0,0-1 0,-1 1 0,1 0 0,0 0 1,0 1-1,0-1 0,0 1 0,-5 5 0,0 0-7,1 0-1,0 0 1,0 1 0,-12 18 0,11-13 0,1 0 0,1 1 0,0 0 1,1 1-1,1 0 0,0-1 0,1 2 1,-2 21-1,5-34-2,1 1-1,0 0 1,1 0 0,-1-1-1,1 1 1,0 0 0,0-1 0,1 1-1,-1 0 1,1-1 0,0 0-1,0 1 1,0-1 0,1 0-1,0 0 1,-1 0 0,1-1-1,7 7 1,-7-7-1,0-1 0,1 1 0,-1-1 0,1 0 0,0 0 0,0-1 0,-1 1 0,1-1 0,0 0 0,0 0 0,0 0 0,1 0 0,-1-1 0,0 1 0,0-1 0,0 0 0,0-1 0,0 1 0,1-1 0,-1 1 0,0-1 0,4-2 0,15-5-18,-1 0-1,0-2 0,-1-1 0,1 0 0,-2-2 1,0 0-1,-1-1 0,0-1 0,-1-1 0,-1 0 1,27-33-1,-43 47 13,0 0 0,-1 1 0,1-1 0,0 1 1,1-1-1,-1 1 0,0 0 0,0 0 0,1-1 0,-1 1 0,0 0 0,1 0 1,-1 0-1,1 0 0,0 0 0,-1 1 0,1-1 0,-1 0 0,1 1 1,0 0-1,0-1 0,-1 1 0,1 0 0,3-1 0,-3 3-4,0-1-1,0 0 1,0 0-1,0 1 1,0-1-1,-1 1 1,1-1-1,-1 1 1,1 0 0,-1 0-1,1 0 1,-1 0-1,0 0 1,0 0-1,0 0 1,0 0-1,0 0 1,0 0-1,0 5 1,8 25-26,-1 1 0,5 56 0,-2 66 51,-10 2 10,-11-7-6,6-116-8,-1-1 1,-16 58-1,18-85-2,1-1-1,0 0 0,-1 0 1,0 0-1,0 0 0,0-1 1,-1 1-1,0-1 0,1 0 1,-2 0-1,1 0 0,0-1 1,-1 1-1,0-1 0,1 0 1,-1 0-1,0-1 0,-1 1 1,-7 1-1,0 0 24,1-1 0,-1 0 0,0-1 1,1-1-1,-1 0 0,0-1 0,-13-1 0,15 0-55,1-1 0,-1 0 0,1-1 0,0 1 1,0-2-1,0 0 0,0 0 0,0-1 0,1 0 0,0 0 0,0-1 0,1 0 0,-1-1 0,1 0 0,1 0 0,-1-1 0,1 0 0,-10-14 0,15 18-73,0 0 0,0-1 0,1 1 0,-1 0 1,1 0-1,0-1 0,0 1 0,0 0 0,1-1 0,0 1 0,-1-1 0,2 1 0,-1-6 0,8-38-324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9.3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4 7962,'7'0'2968,"-10"-4"-2360,8 11 49,-5 0-465,6 40-8,4 87-80,-4-55-32,8 10-32,-10-10-40,-4-19-56,7-1-80,0-15-224,-1-8-177,3-13-1799,-15-12 1616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9.74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22 35 6633,'9'-4'432,"39"-13"1001,-35 16-592,-12 1-801,-1 1 0,0-1 0,0 1 0,0-1 0,0 0 0,0 1 0,0-1 1,0 0-1,0 1 0,0-1 0,0 1 0,-1-1 0,1 0 0,0 1 0,0-1 0,0 0 0,0 1 0,0-1 0,-1 0 0,1 1 0,0-1 0,0 0 0,-1 1 0,1-1 1,0 0-1,0 0 0,-1 1 0,1-1 0,0 0 0,-1 0 0,1 1 0,-11 11 93,1 0 0,0 1 0,1 1 0,1 0 0,0 0 0,-9 24 0,14-31-109,1 0 0,0 0-1,0 0 1,0 0 0,1 0 0,0 0-1,0 0 1,1 1 0,0-1 0,0 0-1,0 0 1,1 1 0,0-1 0,1 0-1,0 0 1,5 12 0,-5-15-12,1 0 1,-1 0 0,1-1-1,0 1 1,1-1-1,-1 0 1,1 1 0,-1-2-1,1 1 1,0 0-1,0-1 1,0 0-1,0 0 1,0 0 0,1 0-1,-1-1 1,1 1-1,-1-1 1,1 0-1,6 0 1,5 0 22,-1 0-1,0-1 1,1-1 0,28-5-1,-33 4-25,0-1 0,0 0 1,-1-1-1,1 0 0,-1 0 0,1-1 0,-2-1 0,1 0 0,0 0 0,14-14 0,-21 17-9,1 0 0,-1 0 0,0-1 0,0 1 0,0-1 0,0 0 0,-1 0 0,0 0 0,0 0 0,0 0 0,0 0 0,0-1 0,-1 1 0,0-1 0,0 1 0,0-1 0,0 0 0,-1 1-1,0-1 1,0 0 0,0 1 0,-1-1 0,1 1 0,-1-1 0,0 0 0,0 1 0,-1 0 0,1-1 0,-3-4 0,-1 2-20,1-1 0,-1 1 0,0 0 0,0 0 0,-1 1-1,0-1 1,0 1 0,-1 0 0,-12-8 0,7 7-516,0 0 1,0 0-1,-1 1 0,0 1 0,-18-6 1,-1 2-588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10.10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7498,'1'1'168,"1"0"1,-1 0 0,1 0-1,-1 0 1,0 0 0,0 0 0,1 0-1,-1 0 1,0 1 0,0-1-1,0 0 1,0 1 0,-1-1 0,1 1-1,0-1 1,0 1 0,-1-1-1,1 1 1,-1-1 0,0 1 0,1 0-1,-1 1 1,8 46-174,-8-46 126,9 109 212,-8 155-1,-2-250-302,3 30 0,-1-42-32,0 0 0,0 1 0,0-1 0,1 0 1,0 0-1,0 0 0,0 0 0,0-1 0,6 8 0,-8-11 0,0-1 0,0 0 0,0 1 1,1-1-1,-1 0 0,0 0 0,0 1 0,0-1 0,0 0 0,1 0 1,-1 1-1,0-1 0,0 0 0,1 0 0,-1 0 0,0 0 0,0 1 1,1-1-1,-1 0 0,0 0 0,1 0 0,-1 0 0,0 0 0,1 0 1,-1 0-1,0 0 0,1 0 0,-1 0 0,0 0 0,0 0 0,1 0 1,-1 0-1,0 0 0,1 0 0,-1 0 0,0 0 0,1 0 0,-1 0 1,0-1-1,0 1 0,1 0 0,-1 0 0,0 0 0,0 0 0,1-1 1,-1 1-1,0 0 0,0 0 0,1-1 0,-1 1 0,0 0 0,0 0 1,0-1-1,1 1 0,9-24-88,-5 10 69,2 0-19,1 0 0,0 0 1,1 1-1,1 0 0,0 0 0,1 1 1,21-19-1,-25 25 21,0 0 1,0 1-1,1 0 1,-1 0-1,1 1 1,1 0-1,-1 0 0,0 1 1,1 0-1,0 1 1,-1 0-1,1 0 0,0 0 1,0 2-1,12-1 1,-17 1 4,0 1 1,0-1-1,-1 1 1,1 0 0,0 0-1,-1 1 1,1-1-1,-1 1 1,0 0-1,1 0 1,-1 0-1,0 0 1,0 0 0,0 1-1,0-1 1,-1 1-1,1 0 1,-1 0-1,1 0 1,-1 0-1,0 0 1,0 1 0,-1-1-1,1 1 1,-1-1-1,1 1 1,0 4-1,1 3-1,-1 0 0,0 0 0,0 1 1,-1 0-1,0-1 0,-1 1 0,-3 20 0,1-19 20,0 0 1,-1 0-1,0-1 1,-1 0-1,0 1 1,-1-1-1,-1-1 1,0 1-1,-13 18 0,13-23 22,1 0-1,-2 0 1,1-1-1,-1 0 1,0 0-1,0-1 1,-1 0-1,1 0 1,-1 0-1,0-1 1,0-1-1,-1 1 1,1-1-1,-16 3 1,17-5-9,1 1 0,-1-2 0,0 1 0,1-1 0,-1 0 0,0 0 0,0-1 1,1 0-1,-1 0 0,-9-3 0,12 2-37,0 0 0,0 0 0,0 0 0,0 0 1,0 0-1,1-1 0,-1 1 0,1-1 0,0 0 0,-1 0 0,1-1 1,1 1-1,-1 0 0,0-1 0,1 0 0,-4-7 0,4 6-224,1 0 0,-1-1-1,1 1 1,0 0-1,0 0 1,1-1-1,-1 1 1,1-1 0,1 1-1,-1 0 1,1-1-1,0 1 1,0 0-1,3-10 1,4-10-855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10.56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158 34 7546,'38'-17'2110,"-35"15"-1692,-5 1-75,-17 5 64,4-1-305,1 1 1,1 1 0,-1 0 0,1 1-1,0 0 1,0 1 0,0 0 0,-17 15-1,26-20-76,1 1-1,0 0 0,0 0 1,0 0-1,1 0 1,-1 0-1,1 0 0,-1 1 1,1-1-1,0 1 1,1 0-1,-1-1 1,1 1-1,-1 0 0,1 0 1,0 0-1,0 0 1,1 0-1,-1 0 0,1 0 1,0 0-1,0 0 1,1 1-1,-1-1 0,1 0 1,-1 0-1,1 0 1,1 0-1,-1-1 0,1 1 1,-1 0-1,1 0 1,3 5-1,-3-6-25,0 0 0,0 0 0,0-1 0,0 1 0,0 0 0,1-1 0,-1 1 0,1-1 0,-1 0 0,1 0 0,0 0 0,0 0 0,0 0-1,0 0 1,0-1 0,1 0 0,-1 0 0,0 0 0,1 0 0,-1 0 0,0 0 0,1-1 0,-1 0 0,8 0 0,-3-1-26,1-1 0,-1 0 1,0 0-1,0-1 0,0 0 0,0 0 1,-1-1-1,1 0 0,8-7 0,-5 4-3,-1 0 0,0-1-1,-1 0 1,0 0 0,0-1-1,0-1 1,-2 1 0,1-2-1,-1 1 1,0-1 0,-1 1-1,-1-2 1,0 1 0,6-18-1,10-20 82,-17 38 19,-2 14 16,-5 23 63,2-18-127,-1 13 25,-1 1-15,1-1-1,1 1 0,4 39 0,-2-48-32,1-1 0,1 0 0,0 0 0,1 0 0,0 0 0,7 14 0,-9-22-38,0 0 0,1-1-1,-1 0 1,1 1 0,-1-1 0,1 0 0,0 0-1,0 0 1,1-1 0,-1 1 0,0-1 0,1 0-1,0 0 1,-1 0 0,1 0 0,0 0 0,0-1-1,0 0 1,0 0 0,0 0 0,0 0 0,7 0-1,-8-1-175,1 0 0,0 0 0,-1 0 0,1-1 0,0 1 0,-1-1 0,1 0 0,-1 0 0,1 0 0,-1-1 0,1 1-1,-1-1 1,0 1 0,0-1 0,0 0 0,3-3 0,22-22-1036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10.93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43 0 8202,'0'0'3064,"-1"11"-2423,-5 3-233,3 24-224,-8 4-88,0 21-48,7 7-8,-3 4-48,7-3-88,11-12-224,5-5-168,6-17-825,7-12-1207,-4-22 1648</inkml:trace>
  <inkml:trace contextRef="#ctx0" brushRef="#br0" timeOffset="1">330 219 5513,'0'9'2705,"4"19"-665,-8 23-1656,-10 3-72,5 20-256,2-11-24,-1-9-200,10-5-480,15-18 440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11.40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17 166 8914,'-11'-47'3185,"6"13"-2809,10 5-272,4 11-368,6 0-200,3 6-761,3 4-1079,14 10 1520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11.73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260 9 6745,'-54'-8'4219,"34"8"-4085,0 0-1,0 1 1,0 1-1,-28 6 1,42-7-99,0 1 0,0 0 0,1 0 1,-1 0-1,0 1 0,1 0 0,-1 0 0,-7 6 1,11-8-31,1 1 0,-1-1 0,1 1 0,-1-1 0,1 1 0,0-1 0,0 1 0,0 0 0,0 0 0,0 0 0,0 0 0,0 0 0,0 0 0,1 0 0,-1 0 0,1 0 0,0 0 0,-1 0 0,1 0 0,0 0 0,0 0 0,1 0 0,-1 0 0,0 0 0,1 1 0,-1-1 0,1 0 0,-1 0 0,2 2 0,5 9-6,0 0 1,0-1 0,1 0-1,19 21 1,6 9-32,-28-35 25,6 7-7,0 1-1,-2 0 0,1 1 1,-2 0-1,0 1 1,10 32-1,-18-46 15,1-1 0,-1 1 0,0 0 0,0-1 0,0 1 0,0 0 0,0 0 0,-1-1 0,1 1 0,-1 0 0,1-1 0,-1 1 0,0 0 1,0-1-1,-1 1 0,1-1 0,0 0 0,-3 3 0,-2 2-80,0 0-1,0-1 1,0 0 0,-10 6 0,-1 2-499,-5 2-1216,1-4 775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12.07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351 320 7058,'-1'-3'245,"0"-1"0,1 1 0,-1-1 0,0 1 0,-1 0 0,1-1 0,-1 1 0,1 0 0,-1 0 1,0 0-1,0 0 0,0 0 0,-1 0 0,1 1 0,-4-4 0,-7-6-110,-24-17-1,35 28-28,-1-2-69,0 1 0,-1 0 0,1 0 0,-1 1 0,1-1-1,-1 1 1,1-1 0,-1 1 0,0 0 0,0 0 0,1 1-1,-1-1 1,0 1 0,0 0 0,0 0 0,0 0-1,0 1 1,1-1 0,-1 1 0,0 0 0,0 0 0,1 0-1,-1 0 1,0 1 0,1 0 0,0-1 0,-1 1 0,1 0-1,0 1 1,0-1 0,-4 5 0,-9 7 5,2 2-1,0 0 1,1 0 0,-18 30 0,16-24 48,8-11-68,0 1 1,0-1-1,1 1 1,0 1-1,-4 12 0,9-22-22,0-1 0,0 1 0,1 0 0,-1 0-1,0 0 1,1 0 0,0 0 0,0 0 0,0 0 0,0 0-1,0 0 1,1 0 0,-1 0 0,1 0 0,0 0 0,-1 0-1,2 0 1,-1 0 0,0-1 0,0 1 0,1 0 0,0-1-1,-1 1 1,1-1 0,0 0 0,0 0 0,0 1 0,4 2-1,-2-4-4,-1 1-1,0-1 0,1 0 0,-1 0 0,1 0 1,-1 0-1,1 0 0,-1-1 0,1 0 0,0 1 0,-1-1 1,1-1-1,0 1 0,-1 0 0,1-1 0,-1 0 1,5-1-1,3-1-26,0-1 0,0 0 0,20-12 0,-20 9-3,1-1-1,-1 0 1,-1-1 0,1 0-1,-2-1 1,1 0-1,8-12 1,-3 1-19,-1-1 1,19-40-1,-30 56 63,0 1-1,0-1 0,-1 0 1,0 0-1,0 0 0,-1 0 1,0 0-1,0 0 1,0 0-1,-1-7 0,-12 55 147,4-11-101,1 0 1,-3 49-1,9-66-84,0 1-1,2 0 1,0 0-1,0 0 0,1-1 1,1 1-1,8 23 1,-11-36-13,1 0 0,0 1 0,0-1 0,0 0 0,0 0 0,0 0 0,0 0 0,0 0 0,1 0 0,-1 0 0,1-1 1,-1 1-1,1 0 0,0-1 0,0 1 0,0-1 0,-1 0 0,1 1 0,1-1 0,2 1 0,18 1-256</inkml:trace>
  <inkml:trace contextRef="#ctx0" brushRef="#br0" timeOffset="1">677 1 7914,'-3'16'2888,"-8"13"-2464,-6 9 0,1 20-199,-5 12-49,6 11-56,2 2-40,6-3-216,4-14-168,3-6-681,3-9 625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12.43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0 188 7170,'0'-137'2456,"31"123"-2304,2-6 160,10 9 216,11 6 56,-5 8 1,1 15-145,1 15-280,-15 1-72,-5 18-80,-1 1-64,-14-3-232,-3-1-193,-6-20 281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1.40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59 210 8242,'10'74'2781,"-5"-40"-2534,1 53 0,-6-76-261,-1 1 0,0-1 0,0 1 0,-2-1 0,1 0 0,-1 0-1,-1 0 1,-7 17 0,7-21 13,-15 29 28,18-34-22,-1 0 0,1 0 0,-1 0 1,1 0-1,-1 0 0,0 0 0,0 0 1,0-1-1,0 1 0,0 0 0,0-1 1,-2 2-1,3-3-6,1 0 1,0-1-1,0 1 0,-1 0 1,1 0-1,0 0 1,0 0-1,0 0 0,-1 0 1,1 0-1,0 0 0,0 0 1,0-1-1,-1 1 1,1 0-1,0 0 0,0 0 1,0 0-1,0-1 1,0 1-1,-1 0 0,1 0 1,0 0-1,0-1 1,0 1-1,0 0 0,0 0 1,0 0-1,0-1 0,0 1 1,0 0-1,0 0 1,0-1-1,0 1 0,0 0 1,0 0-1,0-1 1,0 1-1,0-13-26,5-28 5,3 0 0,1 1-1,2 0 1,2 0 0,35-73 0,-42 99 21,1 1 0,0 1 0,1-1 0,0 1-1,1 1 1,0 0 0,1 0 0,18-15 0,-25 23 1,1 0 0,0 0 0,0 1-1,1-1 1,-1 1 0,0 0 0,1 0 0,-1 0-1,1 1 1,0 0 0,0 0 0,-1 0-1,1 0 1,0 1 0,0 0 0,0 0 0,0 0-1,0 0 1,-1 1 0,1 0 0,0 0-1,0 0 1,-1 1 0,1-1 0,-1 1 0,1 0-1,-1 1 1,0-1 0,5 4 0,0 1 7,1 1 1,-1 0-1,-1 1 1,0-1-1,0 2 0,-1-1 1,0 1-1,0 0 1,-1 1-1,0 0 1,7 22-1,1 9 106,16 84 0,-19-75-17,-11-49-92,1 0 1,0 1 0,-1-1 0,1 0 0,0 0 0,0 0 0,0 0 0,0 0 0,0 0 0,1 0-1,1 2 1,-2-3-3,-1-1 0,1 1 0,0 0 0,-1-1 0,1 0 0,0 1 0,0-1-1,-1 1 1,1-1 0,0 0 0,0 0 0,0 1 0,-1-1 0,1 0 0,0 0 0,0 0-1,0 0 1,0 0 0,0 0 0,-1 0 0,2 0 0,1-1 0,-1 0 1,0 0 0,0-1-1,0 1 1,0 0-1,1-1 1,-2 1-1,1-1 1,0 0 0,0 1-1,0-1 1,-1 0-1,1 0 1,-1 0-1,0 0 1,1 0 0,0-4-1,49-104-16,82-160-488,-130 266 494,24-36-39,-25 37 46,-1 1 1,1 0-1,0 0 1,1 0-1,-1 1 0,0-1 1,0 0-1,1 1 0,-1-1 1,1 1-1,-1 0 0,1 0 1,4-1-1,-6 2 5,0 0 0,1 0 0,-1 0 0,0 0 0,1 0 0,-1 1 0,0-1 0,1 0 0,-1 1 0,0-1 0,1 1 0,-1-1 0,0 1 0,0 0 0,0-1 0,0 1 0,0 0 0,0 0 0,0 0 0,0 0 0,0 0 0,0 0 0,0 0 0,0 0 0,-1 0 0,1 0 1,0 1-1,-1-1 0,1 0 0,-1 0 0,1 3 0,2 5 39,0 1 0,0 0 1,1 11-1,-3-12-12,7 33 82,29 123 135,-32-149-234,1 0-1,0-1 1,1 1 0,0-1 0,2-1 0,-1 0-1,21 25 1,-21-31-10,0 0-1,1-1 0,0 0 0,0 0 1,0-1-1,1 0 0,0 0 1,0-1-1,0-1 0,1 0 1,-1 0-1,1-1 0,0 0 1,0-1-1,0 0 0,1-1 1,-1-1-1,0 1 0,0-2 0,1 1 1,-1-2-1,0 1 0,0-1 1,0-1-1,0 0 0,0-1 1,-1 0-1,12-7 0,6-4-3,-2-1 0,0-1 0,0-1 0,-2-1 0,-1-2 0,0 0 0,-1-2 0,-2 0-1,0-1 1,-2-1 0,0-1 0,-2-1 0,24-53 0,-35 68-5,-1-1 1,0 0-1,-1 0 1,-1 0-1,2-17 1,-4 25 0,0 1 1,0 0-1,0 0 0,-1 0 1,1 0-1,-1 0 0,0 0 1,-1 0-1,-1-5 0,2 7 1,0 1-1,0-1 0,-1 0 1,1 0-1,0 1 0,-1-1 1,1 1-1,-1-1 0,0 1 1,1-1-1,-1 1 0,0 0 1,0 0-1,0 0 0,0 0 1,0 0-1,0 1 0,-3-2 1,1 2-1,1 0 0,-1 0 1,0 0-1,1 0 0,-1 1 1,1-1-1,-1 1 0,0 0 1,1 0-1,0 1 0,-1-1 1,1 1-1,0-1 0,0 1 1,0 0-1,0 0 0,0 1 1,0-1-1,0 0 1,1 1-1,-3 3 0,-8 8 2,2 0-1,-20 30 1,14-14 10,1 1 0,2 0 1,1 1-1,1 1 1,2 0-1,1 0 0,2 1 1,1 0-1,-2 65 1,8-91 3,0 0 0,0 0 0,0 0 1,1-1-1,1 1 0,-1 0 0,1-1 1,1 1-1,-1-1 0,7 12 1,-7-14 3,1-1 1,1 0-1,-1 0 1,1 0 0,-1 0-1,1 0 1,0-1-1,0 0 1,1 0 0,-1 0-1,1 0 1,0 0 0,-1-1-1,1 0 1,0 0-1,7 1 1,2 0 26,1 0 0,-1-1 0,1-1 0,-1 0 0,1-1 0,-1 0 0,1-1-1,15-4 1,115-31 163,-124 29-190,179-63 53,-94 30-63,-75 30-15,0 2 0,39-5 0,-16 3-264,-51 10 188,-2 0 33,-1 0-1,1 0 0,-1 0 1,1 0-1,-1 0 0,1 0 1,-1 0-1,1-1 0,-1 1 1,1 0-1,-1 0 0,1 0 1,-1-1-1,1 1 0,-1 0 1,1-1-1,-1 1 0,0 0 1,1-1-1,-1 1 0,1 0 1,-1-1-1,1 0 0,-2-4-467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12.77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 15 7994,'-1'-7'2776,"-3"1"-2656,4 4-440</inkml:trace>
  <inkml:trace contextRef="#ctx0" brushRef="#br0" timeOffset="1">204 152 4945,'5'15'369,"-1"0"0,-1 0 0,0 1 0,1 18-1,-5-32-323,1-1-1,0 0 0,0 1 0,-1-1 0,1 1 0,-1-1 1,0 0-1,1 1 0,-1-1 0,0 0 0,0 0 0,1 0 0,-1 0 1,0 0-1,0 1 0,0-2 0,0 1 0,-1 0 0,-1 2 1,-28 10 652,10-5-172,16-6-391,1 1-1,-1 0 1,1 0-1,-1 1 1,1-1-1,0 1 1,0 0-1,0 0 1,1 0-1,0 1 1,-1-1-1,2 1 1,-1 0-1,0 0 1,-1 6-1,3-8-104,0 1-1,0-1 1,0 1 0,1-1-1,0 1 1,0-1 0,0 1-1,0 0 1,0-1 0,1 1-1,-1-1 1,1 1 0,0-1-1,0 0 1,0 1 0,1-1-1,-1 0 1,1 1 0,0-1-1,0 0 1,0 0 0,0-1 0,0 1-1,4 2 1,-3-1-23,1-1 0,0 0 0,0 0 0,0 0 0,0 0 0,1-1 0,-1 0 0,1 0 0,-1 0 0,1 0 0,0-1 0,0 0 0,-1 0 0,1 0 0,0 0 0,0-1 1,0 0-1,0 0 0,0 0 0,0-1 0,0 1 0,0-1 0,0 0 0,5-3 0,-2 1 12,0 0 0,0 0 0,-1-1 1,1 0-1,-1 0 0,0-1 0,0 0 0,-1 0 0,0-1 1,0 0-1,0 0 0,0 0 0,8-14 0,-11 15 0,-1 0 1,0-1-1,0 1 0,0-1 0,-1 1 0,1-1 1,-1 0-1,-1 0 0,1 0 0,-1 0 0,0 0 1,0 1-1,-1-1 0,0 0 0,0 0 0,0 0 0,-1 1 1,1-1-1,-2 1 0,1-1 0,-5-7 0,-5-9-292,-1 0 0,-1 1 0,-25-29 0,4 10-1848,3 8 941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13.15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6 404 4745,'-1'-15'697,"-2"-18"143,2-1-1,1 1 1,1-1-1,11-62 0,-6 74-589,0 1-1,9-23 1,-13 39-170,1 0 0,-1-1 0,1 1 0,0 0-1,0 1 1,1-1 0,-1 0 0,1 1 0,0 0 0,0 0 0,1 0 0,-1 0 0,7-3-1,-10 6-53,1 1 0,-1-1 0,0 1 0,0-1 0,1 1 0,-1-1 0,0 1-1,1 0 1,-1 0 0,0 0 0,1 0 0,-1 0 0,0 0 0,1 0 0,-1 0-1,0 0 1,1 1 0,-1-1 0,0 1 0,1-1 0,-1 1 0,0-1 0,0 1-1,0-1 1,1 1 0,-1 0 0,0 0 0,0 0 0,0 0 0,0 0-1,0 0 1,-1 0 0,2 1 0,3 5 24,-1 0 0,0 0 1,0 1-1,4 11 0,-4-9-8,8 21-248,-1 0 0,-1 0 1,-1 1-1,7 65 0,-13-77-1126,1-10 576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13.5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11018,'12'11'256,"4"9"-104,28 36 129,-6 20-121,16 43-128,-4 9-24,10 18 0,1 6 0,-5-6-8,-5 0 8,-26-9 8,-18-20-8,-30-17 8,-13-10-24,-26-18-216,1-7-265,-2-16 305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21.04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591 38 3857,'-5'-7'8148,"-12"0"-8108,-1 2-1,0 0 0,0 0 1,0 2-1,-35-2 0,25 4-34,1 2 0,0 0 0,-1 3 0,1 0-1,0 1 1,-46 16 0,53-15-4,-18 5 10,-70 31-1,106-41-10,0 0 0,0 0-1,0 0 1,1 1-1,-1-1 1,0 0 0,0 1-1,1 0 1,-1-1-1,1 1 1,-1 0 0,1 0-1,0 0 1,0 0-1,0 0 1,0 0 0,0 0-1,0 0 1,1 0-1,-1 0 1,0 1 0,1-1-1,0 3 1,0-1-3,0 0 1,0 1 0,1-1-1,0 0 1,0 0-1,0 0 1,0 0 0,0-1-1,1 1 1,3 6-1,4 4-3,0 0 1,1-1-1,1-1 0,0 1 0,1-2 0,0 0 1,21 16-1,10 1-73,50 26 0,-58-36 34,-1 2 1,-1 1-1,34 28 1,-56-39 37,-1 0 0,0 1 1,17 23-1,-24-31 9,0 1-1,-1 0 1,0 0-1,0 0 1,0 0-1,-1 0 1,1 1-1,-1-1 1,0 0 0,0 1-1,-1-1 1,1 1-1,-1-1 1,0 1-1,0-1 1,0 1-1,-2 5 1,0-3 23,-1 1 1,-1-1 0,1 0-1,-1 1 1,-1-2 0,1 1-1,-1 0 1,0-1-1,-1 0 1,1 0 0,-1-1-1,0 0 1,-1 0-1,1 0 1,-11 6 0,-12 4 151,1 0 1,-45 14-1,73-29-176,-37 14 199,-49 12 0,75-23-206,0-1 1,0-1-1,-1 1 1,1-2-1,0 1 0,-1-2 1,1 0-1,0 0 0,-14-3 1,23 3-74,-1 1 1,1-1-1,0 1 1,0-1 0,0 0-1,0 1 1,0-1-1,0-1 1,0 1-1,0 0 1,0 0-1,0-1 1,0 1-1,1-1 1,-1 1-1,1-1 1,-1 0 0,1 1-1,0-1 1,-1 0-1,1 0 1,0 0-1,0 0 1,0 0-1,1 0 1,-1-1-1,0 1 1,1 0-1,-1-3 1,4-20-685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21.4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46 190 8586,'-45'-49'3121,"46"45"-2617,7-7 56,22-1-80,5-8-88,26-2-120,0 1-112,15 4-136,2 3-56,-4 5-160,1 4-88,-10 3-208,-2 0-80,-19 2-120,-8 0-153,-16-2 561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21.76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124 0 6449,'-17'31'2497,"-4"14"-1809,3 8-32,-4 6-232,0 4-64,12-1-104,-3-5-40,13-1-23,4-3-9,17-6-48,10-2-16,16-9-72,9-4-16,12-12-56,12-4-80,1-8-320,-4-8-329,-6-10 457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22.1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33 8098,'7'13'2984,"11"-4"-2295,25-7-601,13-4-40,29-13-401,14-3-271,31-3 368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22.60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39 43 7994,'-39'-41'3748,"39"41"-3727,0 0 0,0 0 0,0 0 0,1 0 0,-1 0 0,0 0 0,12-1 438,14 3-132,12 3-29,68 20 0,-93-22-339,-1 2 0,1-1 0,-1 2 1,-1 0-1,1 0 0,-1 1 0,0 0 0,0 1 1,10 11-1,-18-16 7,0 0 0,0 0 0,-1 1 1,0-1-1,1 1 0,-1 0 0,-1-1 0,1 1 1,0 0-1,-1 0 0,0 0 0,0 0 0,0 1 1,0 4-1,-1-1-16,0-1 0,0 1-1,-1-1 1,0 1 0,-1-1 0,0 1 0,-3 9 0,-3 3-26,-1 0 1,-1 0-1,-1-1 1,-23 29-1,-43 41 109,5-8 204,63-68-147,0-1 0,0 2 0,1-1 0,-10 25 0,17-35-67,0-1 0,0 1-1,0-1 1,1 1 0,-1-1-1,1 1 1,-1 0 0,1-1 0,0 1-1,0 0 1,0-1 0,0 1-1,1 0 1,0 4 0,0-5-5,0 0 1,0 0-1,1 0 1,-1 0 0,0-1-1,1 1 1,0 0-1,-1-1 1,1 1 0,0 0-1,0-1 1,-1 0-1,1 0 1,0 1-1,1-1 1,-1 0 0,3 1-1,14 3 35,-1-1 0,0-1 0,1 0 0,-1-1 0,1-1 0,20-2 0,-15 1-40,384-27-1529,-353 21 429,14 0 280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22.9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125 176 6553,'18'-20'1303,"26"-40"0,-44 59-1252,1 1-1,-1-1 1,1 0-1,-1 0 1,0 0-1,1 0 1,-1 0-1,0 0 1,0 0-1,1-1 1,-1 1-1,0 0 1,0 0-1,0 0 1,0 0-1,-1 0 1,1 0-1,0 0 1,0 0-1,-1 0 1,1 0-1,0 0 0,-1 0 1,1 0-1,-1-1 1,-19-14 527,10 10-406,2-1-76,0 1-1,0 0 0,-1 1 1,-19-9-1,24 13-91,0-1 0,-1 1-1,1-1 1,-1 1 0,1 0 0,-1 1 0,1-1 0,-1 1 0,0 0 0,1 0 0,-1 1-1,1-1 1,-9 3 0,11-3-5,1 1 0,0-1 0,-1 1 1,1-1-1,0 1 0,0 0 0,-1 0 0,1 0 0,0 0 0,0 0 0,0 0 0,0 0 1,0 0-1,0 0 0,1 0 0,-1 0 0,0 1 0,0-1 0,1 0 0,-1 0 0,1 1 0,-1-1 1,1 1-1,0-1 0,-1 0 0,1 1 0,0-1 0,0 1 0,0-1 0,0 1 0,0-1 1,0 0-1,1 1 0,-1-1 0,0 1 0,1-1 0,-1 0 0,1 1 0,0 1 0,2 4-1,1 0-1,-1 0 0,1 0 1,0 0-1,1-1 0,4 7 0,9 6 4,1-1-1,0-1 0,25 16 0,-22-17-1,-1 1 0,24 25 0,-42-39-1,0 0-1,-1 0 1,0 0 0,1 0 0,-1 0 0,0 1 0,-1-1-1,1 1 1,-1 0 0,1-1 0,-1 1 0,0 0 0,0 0-1,0 3 1,-1-4 0,0-1 0,-1 1-1,1-1 1,-1 1 0,1-1-1,-1 0 1,0 1 0,0-1 0,0 0-1,0 0 1,0 1 0,0-1-1,0 0 1,-1 0 0,1 0 0,-1 0-1,0-1 1,0 1 0,1 0-1,-1-1 1,0 1 0,-4 1-1,-8 7-231,-1-1-1,0 0 1,0-1-1,-1 0 1,0-2-1,0 0 1,-33 8-1,5-12-425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1.29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230 127 6089,'58'-54'1830,"-56"53"-1800,-1 0 0,1 0 0,-1-1 0,0 1 0,1-1-1,-1 1 1,0-1 0,0 1 0,0-1 0,0 0 0,0 0 0,0 0 0,0 1 0,-1-1-1,1 0 1,-1 0 0,1 0 0,-1 0 0,0 0 0,1 0 0,-1 0 0,0 0 0,-1 0 0,1 0-1,0 0 1,0 0 0,-1 0 0,0-2 0,-2-8 475,4 5 1002,-7 13-590,-37 45-752,24-29-94,0 1 0,1 1 0,-23 44 0,14-16 98,2 2-1,3 1 1,-27 99 0,38-107-137,3 0 0,1 0 0,2 1 1,2 0-1,5 51 0,-1-74-60,2-1 1,1 1-1,1-1 0,1 1 1,0-1-1,20 42 0,-21-56-63,0 0-1,1 0 1,0-1-1,0 0 1,1-1-1,0 1 1,0-1-1,1-1 1,0 1-1,1-1 1,0-1 0,0 1-1,0-2 1,0 1-1,1-1 1,0-1-1,17 6 1,50 6-459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4.7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168 21 4025,'-5'49'1791,"4"-46"-1691,0-1-1,0 0 1,1 0-1,-2 0 1,1 0 0,0-1-1,0 1 1,-1 0 0,1 0-1,-1-1 1,1 1 0,-1-1-1,1 1 1,-1-1-1,0 0 1,0 0 0,0 1-1,0-1 1,0-1 0,0 1-1,0 0 1,0 0 0,0-1-1,-1 1 1,1-1 0,0 0-1,0 0 1,-4 0-1,-4 2 33,-6 1-35,7-2-57,1 1 1,-1 0 0,1 0-1,-1 1 1,-9 4-1,16-6-30,1 0 0,-1 0 0,1 0 0,-1 0 0,1 0 0,-1 0 0,1 1 0,0-1 0,0 0 0,0 1 0,0-1 0,0 0 0,0 1 0,0 0 0,0-1 0,0 1 0,1-1 0,-1 1 0,1 0 0,-1 0 0,1-1 0,0 1 0,-1 0 0,1 0 0,0-1 0,0 1 0,0 0 0,1 0 0,-1-1 0,0 1 0,1 0 0,0 1 0,0 0-4,0-1-1,0 1 0,0-1 1,1 0-1,-1 1 0,1-1 1,0 0-1,0 0 0,-1 0 1,1 0-1,0 0 0,1-1 1,-1 1-1,0-1 1,0 1-1,1-1 0,-1 0 1,1 0-1,3 1 0,7 3-5,0-2-1,21 4 0,-28-6 7,10 2-4,0-1 0,0 0 0,0-1-1,-1-1 1,1-1 0,0 0 0,27-6 0,-35 4-4,1 1 1,-1-1-1,1-1 1,-1 1 0,0-1-1,-1-1 1,1 0-1,-1 0 1,1 0 0,-2-1-1,1 0 1,-1 0-1,1-1 1,-2 1-1,7-10 1,-10 13-1,-1 1 0,1 0 0,-1-1 0,0 1 1,0-1-1,0 1 0,0-1 0,0 1 0,-1-1 0,1 0 0,-1 0 0,1 1 0,-1-1 0,0 0 0,0 1 1,-1-1-1,1 0 0,0 0 0,-2-4 0,0 3 0,0 0 0,0 1 1,0-1-1,0 0 0,0 1 0,-1-1 0,0 1 1,0 0-1,0-1 0,0 1 0,-6-3 0,2 0 3,-1 1-1,0 0 1,-1 1-1,1 0 1,-1 0-1,0 0 1,1 2-1,-2-1 0,1 1 1,-18-2-1,23 3-55,0 1 0,0 0-1,0 0 1,0 1 0,1-1-1,-1 1 1,0 0-1,0 0 1,1 0 0,-1 0-1,0 1 1,1-1 0,-1 1-1,1 0 1,0 0-1,0 0 1,0 1 0,0-1-1,0 1 1,0-1 0,1 1-1,-1 0 1,1 0 0,0 0-1,-1 1 1,0 3-1,-4 13-554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2.32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26 29 5689,'-7'-11'5068,"5"17"-4200,-6 46-702,3 1-1,2-1 1,3 1 0,7 62-1,-5-102-148,0 0-1,1-1 0,1 0 1,0 0-1,0 0 0,11 19 0,-13-27-24,0 0 0,0 0-1,1-1 1,-1 1 0,1-1-1,0 1 1,0-1-1,0 0 1,1 0 0,-1 0-1,1-1 1,-1 1-1,1-1 1,0 0 0,0 0-1,0 0 1,0-1 0,0 1-1,1-1 1,-1 0-1,0 0 1,8 0 0,-1-2-62,0 0 1,0 0-1,-1-2 0,1 1 1,-1-1-1,0-1 1,0 0-1,0 0 1,0-1-1,10-7 0,-2 0-68,0 0-1,-1-1 0,-1-1 0,19-20 1,-16 14 61,-1 0-1,-1-2 1,-1 0 0,-1 0 0,19-37 0,-20 27 82,0 3-25,10-31 1,-21 51 102,-1 0 0,0 0 0,0 1 0,-1-2 0,0 1 0,-1 0 0,0 0 0,-1-12 0,-4 14 286,5 7-362,-1 0 1,1-1 0,0 1 0,0 0 0,0 0-1,0 0 1,0 0 0,-1 0 0,1 0-1,0 0 1,0 0 0,0 0 0,0 0 0,0 0-1,-1 0 1,1 0 0,0 0 0,0 0-1,0 0 1,0 1 0,0-1 0,-1 0 0,1 0-1,0 0 1,0 0 0,0 0 0,0 0-1,0 0 1,0 0 0,-1 0 0,1 1-1,0-1 1,0 0 0,0 0 0,0 0 0,0 0-1,0 0 1,0 0 0,0 1 0,0-1-1,0 0 1,0 0 0,0 0 0,0 0 0,0 0-1,0 1 1,0-1 0,0 0 0,0 0-1,0 0 1,0 0 0,0 0 0,0 1 0,-1 81 601,5 141-433,-4-219-198,0-1-1,0 0 1,1 0 0,-1 0-1,1 0 1,0 0 0,0 0-1,0 0 1,0 0 0,1 0 0,-1 0-1,1 0 1,2 3 0,-3-5-56,1 0 0,0 0 1,-1 1-1,1-1 0,0 0 1,0 0-1,-1-1 0,1 1 1,0 0-1,0-1 1,0 1-1,0-1 0,0 1 1,0-1-1,0 0 0,0 0 1,0 0-1,0 0 1,0 0-1,0 0 0,4-2 1,24-6-2081,-1-4 942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2.70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0 150 7146,'2'0'101,"-1"0"0,1 0 0,-1 1 0,0-1 0,1 0 1,-1 0-1,1 1 0,-1-1 0,0 1 0,1-1 1,-1 1-1,0-1 0,0 1 0,1 0 0,-1 0 1,0 0-1,0 0 0,0 0 0,0 0 0,0 0 1,0 0-1,1 2 0,-1 0-21,-1 1 1,1-1-1,-1 0 1,0 0-1,0 1 0,0-1 1,-1 0-1,-1 7 1,1-5-58,-4 34 333,1 0 0,2-1 0,4 41 0,2-63-197,0-13-98,0-11 60,37-168-77,-34 143-179,21-54-1,-24 78-71,-1 1-1,2-1 1,-1 1-1,1-1 1,1 1 0,-1 1-1,1-1 1,0 1-1,1 0 1,14-12 0,10 2-396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3.1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77 6033,'36'-76'2270,"-35"76"-2251,-1 0 1,0 0-1,0 1 1,0-1-1,0 0 0,0 0 1,0 0-1,0 0 0,0 0 1,0 1-1,0-1 1,1 0-1,-1 0 0,0 0 1,0 0-1,0 0 0,0 0 1,0 0-1,0 1 1,1-1-1,-1 0 0,0 0 1,0 0-1,0 0 0,0 0 1,1 0-1,-1 0 1,0 0-1,0 0 0,0 0 1,0 0-1,1 0 0,-1 0 1,0 0-1,0 0 1,0 0-1,0 0 0,1 0 1,-1 0-1,0 0 0,0-1 1,0 1-1,0 0 0,0 0 1,1 0-1,-1 0 1,0 0-1,0 0 0,0 0 1,0 0-1,0-1 0,0 1 1,0 0-1,1 0 1,-1 0-1,0 0 0,0 0 1,0-1-1,2 24 379,-2-10-259,16 117 467,3 21-69,-18-119-402,0 0 0,-7 56-1,5-76-125,0-9-11,0 0 0,0 0 0,1 0 0,0 0 0,-1 0 0,1 1 0,0-1 0,0 0 0,1 0 0,-1 0-1,1 0 1,0 0 0,-1 0 0,1 0 0,1 0 0,-1 0 0,0 0 0,3 3 0,-4-6 0,0 1 0,0-1 0,0 0 1,0 0-1,1 1 0,-1-1 0,0 0 0,0 0 0,0 1 1,1-1-1,-1 0 0,0 0 0,0 0 0,1 0 1,-1 1-1,0-1 0,0 0 0,1 0 0,-1 0 0,0 0 1,1 0-1,-1 0 0,0 0 0,1 0 0,-1 0 1,0 0-1,0 0 0,1 0 0,-1 0 0,0 0 0,1 0 1,-1 0-1,0 0 0,0 0 0,1 0 0,-1 0 1,0-1-1,0 1 0,1 0 0,-1 0 0,0 0 1,0 0-1,1-1 0,-1 1 0,0 0 0,0 0 0,0-1 1,1 1-1,-1 0 0,0 0 0,0-1 0,0 1 1,0 0-1,0 0 0,0-1 0,1 1 0,-1-1 0,8-22 3,-5 17 1,17-48 26,-11 27-15,22-41 0,-26 59-31,1 0 0,-1 0 0,2 1 1,-1 0-1,1 0 0,0 1 0,1 0 0,9-7 0,-4 4-47,4-2-52,-1 0 0,2 1 0,29-15-1,-43 24 109,0 0-1,1 1 0,-1-1 0,0 1 0,0 0 0,1 0 0,-1 1 0,0-1 0,1 1 0,-1 0 0,0 0 0,1 0 0,-1 1 0,1-1 0,-1 1 0,0 0 0,0 0 0,1 1 0,-1-1 0,0 1 0,0 0 1,7 5-1,-4-1 6,0 1 0,0 0 1,-1 0-1,0 1 1,-1 0-1,1 0 1,-1 0-1,-1 1 1,0-1-1,0 1 0,0 0 1,-1 0-1,-1 1 1,1-1-1,-2 0 1,1 1-1,-1 0 1,-1 10-1,1-6 95,-1 0 1,-1 0-1,-1-1 0,0 1 1,0 0-1,-2-1 1,1 1-1,-2-1 0,0 0 1,0-1-1,-1 1 0,-10 13 1,11-19-38,0 0 0,-1-1 0,0 0 0,-1 0 0,1 0 0,-1-1 1,0 0-1,-1 0 0,1-1 0,-1 0 0,0 0 0,0-1 0,0 0 0,0 0 0,-1-1 1,1 0-1,-1-1 0,-12 1 0,-2-1-38,0-1 1,0-1-1,0-1 1,0-1-1,-36-9 1,58 12-49,0 0 0,0 0 0,0-1 0,0 1 1,0 0-1,0 0 0,0-1 0,0 1 0,0 0 0,0-1 0,0 1 1,0-1-1,0 1 0,0-1 0,0 0 0,1 1 0,-1-1 1,0 0-1,1 0 0,-1 1 0,0-1 0,1 0 0,-1 0 1,1 0-1,-1 0 0,1 0 0,-1 0 0,1 0 0,0 0 0,0 0 1,-1 0-1,1 0 0,0 0 0,0-2 0,1 1-143,-1-1 1,1 1-1,0-1 0,1 1 0,-1-1 0,0 1 0,1 0 1,-1-1-1,1 1 0,0 0 0,-1 0 0,4-2 0,17-17-578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4.06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296 174 7017,'2'-3'368,"-1"1"-1,1-1 0,-1 0 0,1 0 0,-1 0 0,0 1 0,0-1 0,0 0 0,-1 0 0,1 0 0,-1-1 0,1 1 0,-1-5 0,-1 4-192,1-1 1,-1 1 0,0-1-1,0 1 1,-1 0 0,1 0-1,-1-1 1,-4-5 0,1 1-149,-1 2 1,0-1 0,0 1 0,0-1 0,-1 2 0,0-1-1,-1 1 1,-12-8 0,18 12-22,-1 1 0,1 0 0,-1 0 1,1 0-1,-1 0 0,0 0 0,0 0 0,1 1 0,-1-1 0,0 1 0,0 0 1,0 0-1,1 0 0,-1 0 0,0 1 0,0-1 0,0 1 0,1-1 1,-1 1-1,0 0 0,1 0 0,-1 0 0,1 1 0,-1-1 0,1 1 0,-1-1 1,1 1-1,0 0 0,-3 2 0,-6 5 1,-1 0 1,1 1-1,0 0 0,1 1 1,0 0-1,1 0 0,0 1 1,1 0-1,-10 20 0,10-10-10,2 1 1,0-1-1,1 1 0,-3 40 0,8-55-28,0-1 1,1 1-1,0 0 1,0-1-1,1 1 1,0-1-1,0 0 1,1 0-1,0 0 1,5 8-1,-7-13 14,0 1-1,1-1 1,-1 0-1,1 0 1,0 0-1,0 0 1,0-1 0,0 1-1,0 0 1,0-1-1,0 1 1,0-1-1,5 2 1,-5-3 8,-1 1 0,1-1 0,0 0 1,0 1-1,0-1 0,0 0 0,0-1 0,0 1 0,0 0 0,0 0 1,0-1-1,0 1 0,-1-1 0,1 0 0,0 1 0,0-1 1,-1 0-1,1 0 0,0 0 0,2-2 0,6-5-28,-3 4 12,-1 0 1,0-1-1,0 0 1,-1 0-1,1 0 0,4-7 1,74-122-337,-20 29 236,-56 85 143,-7 9 17,-1 11-33,0 0 0,0 0 0,0 0-1,0 0 1,0 0 0,0 0 0,0-1 0,0 1 0,0 0 0,0 0 0,0 0-1,0 0 1,0 0 0,0 0 0,0-1 0,0 1 0,0 0 0,0 0 0,0 0-1,0 0 1,0 0 0,0 0 0,0 0 0,-1 0 0,1-1 0,0 1 0,0 0-1,0 0 1,0 0 0,0 0 0,0 0 0,0 0 0,0 0 0,-1 0-1,1 0 1,0 0 0,0 0 0,0 0 0,0 0 0,0 0 0,0 0 0,-1 0-1,1 0 1,0 0 0,0 0 0,-1 1 8,0 0 0,0-1 0,0 1 0,1 0 0,-1 0 0,0 0 0,1 1 0,-1-1 0,1 0 0,-1 0 0,1 0 0,-1 0 0,1 1 0,0-1 0,-1 0 0,1 3 0,-4 23 68,2 5 18,1 1-1,5 49 1,-3-71-75,0 1 1,2-1-1,-1 0 0,1 0 1,1-1-1,0 1 1,0-1-1,1 1 1,0-2-1,13 19 1,-15-25-28,0 1 0,0-1 1,0 0-1,0-1 0,1 1 0,-1 0 1,1-1-1,-1 0 0,1 0 0,0 0 1,0 0-1,0-1 0,0 1 0,1-1 1,-1 0-1,0 0 0,0-1 0,1 1 1,-1-1-1,0 0 0,1 0 0,-1-1 1,0 1-1,1-1 0,-1 0 0,0 0 1,7-2-1,1-2-82,1-1 0,-1 0 0,0-1 0,0 0 0,-1-1 0,1 0 1,12-14-1,58-60-742,-72 71 723,-1-1 0,0 0 0,-1 0 0,0-1-1,10-21 1,-13 19 37,-1 8 46,-1 1 1,-1-1-1,1 0 0,-1 0 0,-1 0 0,1 0 1,-1 0-1,0 0 0,-1 0 0,0-13 0,-1 20 24,1-1-1,0 1 0,0-1 0,0 1 0,-1-1 1,1 1-1,0-1 0,0 1 0,0-1 1,0 1-1,0-1 0,0 1 0,0-1 0,0 1 1,0-1-1,0 1 0,0-1 0,0 1 0,0-1 1,1 1-1,-1-1 0,0 1 0,0-1 1,0 1-1,1-1 0,-1 1 0,0 0 0,1-1 1,-1 1-1,0-1 0,1 1 0,-1 0 1,0-1-1,1 1 0,0-1 0,-1 2 4,1 0 0,-1-1 0,1 1-1,-1-1 1,0 1 0,1 0 0,-1-1 0,0 1 0,0 0-1,1 0 1,-1-1 0,0 1 0,0 0 0,0-1-1,0 1 1,0 0 0,0 0 0,0-1 0,0 1 0,0 0-1,0 0 1,0-1 0,-1 1 0,1 0 0,0-1-1,0 1 1,-1 0 0,-17 42 163,13-35-124,1 0-1,1 1 1,-5 16-1,4-5 37,2 0-1,1 1 1,0-1-1,4 32 0,-1-16 67,-2-35-135,0 0 0,1 0 0,-1-1 0,0 1 1,0 0-1,-1 0 0,1 0 0,0 0 0,0 0 0,0 0 0,-1 0 0,1 0 1,0-1-1,-1 1 0,1 0 0,0 0 0,-2 1 0,2-3-2,0 0 1,0 0-1,-1 0 0,1 0 0,0 0 1,0 0-1,0 0 0,0 0 0,1 0 1,-1 1-1,0-1 0,0 0 1,0 0-1,1 0 0,-1 0 0,1 0 1,-1 0-1,0 0 0,2-1 0,9-24-57,1 1-1,20-31 1,-31 54 45,12-18-37,1 0-1,1 2 1,1-1 0,0 2-1,1 0 1,1 2 0,0-1-1,33-19 1,-46 32 63,0 0 1,0 0-1,1 0 0,-1 1 1,0-1-1,1 1 1,0 1-1,-1-1 0,1 1 1,0 0-1,6 0 1,-8 1 5,0 0 1,-1 1 0,1-1 0,0 1 0,-1 0 0,1 0-1,-1 1 1,1-1 0,-1 1 0,1-1 0,-1 1 0,0 0-1,0 1 1,0-1 0,0 0 0,0 1 0,-1 0 0,4 4-1,0 1 28,0 0-1,-1 0 0,0 1 0,0 0 1,-1 0-1,0 0 0,-1 0 1,3 14-1,13 84 130,-14-70-153,-1 2-61,-3-25-173,0 0-1,1 0 0,0-1 0,2 1 1,-1-1-1,11 25 0,-6-29-259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4.44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24 335 7994,'9'38'3152,"-9"-4"-1911,-6 11-1057,6 7-112,-3 4-56,-4-5-16,3-10-128,-7-14-88,9-9-384,6 2-609,7-20 793</inkml:trace>
  <inkml:trace contextRef="#ctx0" brushRef="#br0" timeOffset="1">18 41 6945,'-3'-35'4201,"5"30"-3544,1 5-433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4.85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388 125 8634,'-31'-35'3589,"18"19"-3361,-1 1 0,-17-14 0,27 26-209,0-1-1,0 2 1,0-1-1,0 0 1,0 1-1,-1 0 1,1 0-1,-1 0 1,1 1 0,-1-1-1,0 1 1,0 0-1,-8 0 1,9 1-14,0 0 1,1 1 0,-1 0-1,0-1 1,1 1 0,-1 0-1,1 1 1,0-1 0,-1 1-1,1-1 1,0 1 0,0 0-1,0 0 1,0 1 0,0-1-1,1 0 1,-1 1-1,1 0 1,-1-1 0,1 1-1,0 0 1,0 0 0,0 1-1,0-1 1,1 0 0,0 1-1,-3 5 1,1 1-25,1 0 1,0 0-1,0 0 1,1 0-1,0 0 0,0 0 1,2 0-1,1 19 0,0-18-26,1-1 0,0 1-1,1-1 1,0 0-1,0 0 1,8 13 0,41 54-287,-39-59 276,-1 0-1,0 1 1,-2 0 0,10 23 0,-19-39 55,-1 1 0,0-1 0,0 1 0,0-1 0,0 1 1,0 0-1,-1-1 0,0 1 0,0-1 0,0 1 0,0 0 1,0-1-1,-1 1 0,0 4 0,-1-5 7,1 0 0,0-1 0,-1 1-1,0-1 1,1 1 0,-1-1 0,0 0 0,0 0 0,-1 0 0,1 0-1,0 0 1,-1 0 0,1-1 0,-1 1 0,1-1 0,-1 1 0,0-1-1,-3 1 1,-14 6 44,-5 2 78,0-1-1,-33 8 1,51-15-139,0-1 0,0 0 1,0-1-1,0 1 0,0-1 0,0 0 0,0-1 1,0 0-1,0 0 0,0-1 0,0 1 0,0-1 0,-10-5 1,12 4 21,-11-7-749,15 9 677,1 1-1,0 0 0,0-1 1,0 1-1,0 0 1,0-1-1,0 1 1,-1-1-1,1 1 1,0 0-1,0-1 0,0 1 1,0 0-1,0-1 1,0 1-1,1-1 1,-1 1-1,0 0 1,0-1-1,0 1 1,0 0-1,0-1 0,1 1 1,-1-1-1,0 1 1,0 0-1,0 0 1,1-1-1,-1 1 1,0-1-62,1 1 61,-1 0 0,0 0 1,1-1-1,-1 1 1,0 0-1,1 0 1,-1 0-1,1-1 1,18-11-1038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5.32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345 230 7394,'-1'-16'3835,"-12"-10"-3440,8 16-140,-9-22-181,-23-42 81,34 67-89,-2 1-1,1-1 1,-1 1-1,0 0 1,0 0-1,-1 1 0,1 0 1,-8-6-1,10 9-40,0 1 0,0-1 0,0 1 0,-1 0 0,1-1 0,0 1 1,-1 1-1,1-1 0,0 0 0,-1 1 0,1 0 0,-1 0 0,1 0 0,-1 0 0,1 0 0,0 1 0,-1-1 0,1 1 0,0 0 0,-1 0 0,1 0 0,0 1 0,0-1 0,0 1 0,0 0 0,0-1 0,-3 4 0,-2 1-26,1 0 0,0 1 0,0 0 0,0 0 0,1 0-1,0 1 1,0 0 0,-5 12 0,1 1 2,0 0 0,2 0-1,1 1 1,0 0 0,-4 31 0,6-16-18,2 1 0,1 53 1,1-72-20,2-3-100,0-16 127,0 0 0,0 0 1,0 0-1,0 0 1,-1-1-1,1 1 0,0 0 1,0 0-1,0-1 0,0 1 1,0-1-1,0 1 0,-1-1 1,1 1-1,0-1 1,0 1-1,-1-1 0,1 0 1,0 1-1,0-2 0,27-20-126,-14 13 75,-1-2 1,-1 1-1,20-22 0,39-67-41,-57 78 102,-10 15 4,-1 1 0,1 0 0,0 0 0,0 0 0,1 0 0,-1 1 0,1-1 0,0 1 0,0 1 1,8-5-1,-13 7-2,1 1 1,-1 0 0,1 0 0,0 0-1,-1-1 1,1 1 0,-1 0 0,1 0 0,0 0-1,-1 0 1,1 0 0,-1 0 0,1 0-1,-1 0 1,1 0 0,0 1 0,-1-1-1,1 0 1,-1 0 0,1 0 0,-1 1-1,1-1 1,-1 0 0,1 1 0,-1-1-1,1 0 1,-1 1 0,1-1 0,-1 1-1,0-1 1,1 0 0,-1 1 0,1-1-1,-1 1 1,0-1 0,0 1 0,1-1 0,-1 1-1,0 0 1,0-1 0,0 1 0,1 0-1,3 30 154,-3-25-139,1 62 145,0 12-67,-1-71-105,0 0 1,1-1-1,0 1 1,0 0 0,1-1-1,4 11 1,-5-17-44,-1 1 1,1-1 0,0 1-1,0-1 1,0 0 0,0 1-1,0-1 1,0 0 0,0 0-1,1-1 1,-1 1 0,1 0-1,-1-1 1,1 0 0,0 1-1,0-1 1,-1 0 0,1 0-1,0-1 1,0 1 0,0-1-1,0 1 1,0-1 0,0 0-1,0 0 1,0 0 0,0 0-1,0-1 1,0 1-1,0-1 1,0 0 0,0 0-1,-1 0 1,1 0 0,3-2-1,24-25-348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5.69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 3 8106,'-9'-2'2976,"9"15"-2432,-3 8-143,1 13-41,2 13-8,-4 17 16,6 11-16,0 14-136,0-1-64,9-1-136,-2-11-104,9-15-256,2-9-168,-1-16-440,5-12-801,-6-15 1169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6.04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13 538 8834,'-9'2'3145,"6"-6"-2745,15-8-312,17 1-16,20-3-8,12 1 16,6 0-40,7 4-136,-2-7-672,-11-4-849,-3 0 1009</inkml:trace>
  <inkml:trace contextRef="#ctx0" brushRef="#br0" timeOffset="1">737 414 5561,'-4'52'2745,"-5"2"-505,-7 6-1920,-6-4-168,4-15-432,-5-12-792,12-14 728</inkml:trace>
  <inkml:trace contextRef="#ctx0" brushRef="#br0" timeOffset="2">773 6 8370,'0'-5'2960,"-4"5"-2664,13 14-256,-5-1-360,-6-4-272,9 16 360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6.67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 0 6849,'64'142'2650,"-63"-139"-2547,0 0-1,0 0 1,0 0-1,-1 0 0,1 1 1,-1-1-1,0 0 1,0 0-1,0 0 0,0 1 1,0-1-1,-2 4 1,1-4-48,0-1 1,0 1 0,0-1 0,0 0 0,-1 0 0,1 1-1,-1-1 1,0 0 0,-2 1 0,-4 7 80,1 1-28,1 0-1,0 1 1,0 0-1,1 0 1,0 1-1,1-1 1,1 1-1,-2 14 1,3-18-56,1 1 0,0-1 1,1 1-1,0-1 0,1 1 0,-1-1 1,2 1-1,-1-1 0,2 0 0,-1 0 1,1 0-1,4 10 0,-2-12-25,-1 1 0,1-1 0,0 0-1,0 0 1,13 11 0,-16-15-20,0-1 0,1 0 0,-1 0 1,1 0-1,0-1 0,-1 1 0,1-1 0,0 1 0,0-1 1,0 0-1,0 0 0,0 0 0,0 0 0,0-1 0,0 1 1,1-1-1,-1 0 0,0 0 0,6 0 0,3-4-40,-1 1 1,1-2-1,-1 1 0,1-2 1,-1 0-1,19-13 0,-23 14 16,0 0 0,-1-1-1,1 1 1,-1-1 0,-1-1 0,1 1-1,-1-1 1,0 0 0,0 0 0,-1-1-1,5-9 1,-8 12 29,1-1 1,-1 0-1,0 0 0,0 1 0,0-1 1,-1 0-1,0 0 0,0 0 1,-1 0-1,1 0 0,-3-7 0,0 3 7,0 0 0,-1 0 0,0 0 0,0 0 0,-12-16 0,6 12-11,0 0 1,-1 1 0,0 0-1,-2 1 1,1 0-1,-1 1 1,-22-14 0,31 22-13,-1 0 1,1 0 0,-1 1 0,0-1 0,0 1 0,0 0 0,0 1 0,0-1 0,0 1-1,0 0 1,-10 0 0,5 0-4,10-1-11,25-1-41,14 4-78,0 3 0,40 8-1,-58-8 76,0 2 0,-1 0 0,0 2-1,0 0 1,28 17 0,-26-10 36,0 0 1,-1 2 0,0 0-1,-1 2 1,-2 0 0,0 1-1,21 30 1,-15-24 198,-24-26-164,0 0 0,1 1 0,-1-1 0,0 0-1,1 1 1,-1-1 0,1 0 0,-1 0-1,1 0 1,-1 1 0,1-1 0,-1 0-1,0 0 1,1 0 0,-1 0 0,1 0-1,-1 0 1,1 0 0,-1 0 0,1 0-1,-1 0 1,1 0 0,0-1 0,-1 1 2,1-1 0,-1 1 0,1-1 1,-1 1-1,1-1 0,-1 0 0,1 1 1,-1-1-1,0 0 0,1 0 0,-1 1 0,0-1 1,0 0-1,0 0 0,1 1 0,-1-1 0,0 0 1,0 0-1,0-1 0,3-21 53,1-1-1,1 1 1,1 0-1,2 0 0,0 0 1,1 1-1,1 0 1,1 1-1,19-26 1,-27 42-49,0 1 1,0 0-1,0 1 1,1-1-1,0 0 1,0 1-1,0 0 1,0 0-1,0 0 1,1 0-1,8-3 1,-9 5 3,-1 0 0,1 0 1,-1 1-1,1-1 0,0 1 0,-1 0 1,1 0-1,-1 0 0,1 1 0,0-1 1,-1 1-1,1 0 0,-1 0 1,0 0-1,1 0 0,-1 1 0,0-1 1,6 4-1,-2 1 11,1 0-1,-1 0 1,0 1-1,0 0 1,0 0-1,-1 0 1,0 1 0,-1 0-1,0 0 1,0 1-1,-1-1 1,6 16 0,0 4-7,-1 0 0,9 56 1,-3 41-687,-15-122 531,3 8-135,-3-11 247,0 0 0,0 0-1,0 1 1,0-1 0,0 0-1,0 0 1,0 0 0,0 0 0,1 0-1,-1 0 1,0 1 0,0-1-1,0 0 1,0 0 0,0 0 0,0 0-1,0 0 1,1 0 0,-1 0-1,0 0 1,0 0 0,0 0 0,0 0-1,0 1 1,1-1 0,-1 0-1,0 0 1,0 0 0,0 0 0,0 0-1,0 0 1,1 0 0,-1 0-1,0 0 1,0 0 0,0 0 0,0 0-1,0-1 1,1 1 0,-1 0-1,0 0 1,0 0 0,0 0 0,0 0-1,0 0 1,0 0 0,1 0-1,-1 0 1,0 0 0,0-1 0,0 1-1,0 0 1,0 0 0,0 0 0,0 0-1,0 0 1,9-13-525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5.06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3569,'62'67'1432,"13"11"-616,12 5 160,16 9 121,-6-8-113,12-2-360,-3-7-168,-16-29-184,1-9-64,-30-24-144,-14-11-64,-22-9-632,-9-10-1248,-12-1 1248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07.05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34 8498,'0'-5'945,"3"-18"1331,-3 23-2265,0 0-1,0 0 1,0-1 0,0 1-1,0 0 1,0 0 0,0-1-1,0 1 1,0 0 0,1-1-1,-1 1 1,0 0 0,0 0-1,0 0 1,0-1 0,1 1-1,-1 0 1,0 0 0,0 0-1,0-1 1,1 1 0,-1 0-1,0 0 1,0 0 0,0 0-1,1 0 1,-1-1 0,0 1-1,1 0 1,-1 0 0,0 0-1,0 0 1,1 0 0,-1 0-1,0 0 1,0 0-1,1 0 1,-1 0 0,0 0-1,1 0 1,-1 0 0,0 0-1,0 0 1,1 1 0,-1-1-1,0 0 1,0 0 0,1 0-1,-1 0 1,0 0 0,0 1-1,0-1 1,1 0 0,-1 0-1,0 0 1,0 1 0,0-1-1,1 0 1,-1 0 0,0 0-1,0 1 1,0-1 0,0 0-1,0 0 1,0 1 0,0 0-1,22 30 134,-2 1-1,-2 1 0,-1 1 0,15 40 0,28 94 318,39 179 0,-76-260-220,-22-84-233,42 179 413,-38-153-385,-1-1 1,-2 1 0,0 0 0,-4 36 0,1-54-114,0-2 1,-1 1 0,0 0 0,0 0 0,-1 0 0,0-1 0,-1 0 0,0 0-1,-1 0 1,0 0 0,0 0 0,-12 13 0,16-20 6,-1 0 0,0-1 0,0 1 1,0 0-1,0-1 0,-1 1 0,1-1 0,0 0 0,-1 0 1,-3 2-1,1-3-4,1 1 0,0-1 0,-1 0 0,1 0 1,-9-1-1,13 1 73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36.25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397 137 4697,'13'-110'2238,"-12"89"346,-6 15-1562,4 6-1015,0 1 0,0-1 0,0 0 0,1 1 0,-1-1 0,0 1 1,0-1-1,0 1 0,0 0 0,1-1 0,-1 1 0,0 0 0,0 1 0,-2 0 206,-22 16-49,2 1 1,0 0-1,1 2 1,1 1-1,-21 28 1,18-21-37,2 1 0,2 1 1,1 1-1,1 1 0,1 0 0,-19 59 1,15-23 14,3 2 1,-13 104-1,26-139-167,3 1-1,0-1 1,8 68 0,-5-94-74,0 1 0,1 0 0,0-1 0,0 1 0,2-1-1,-1 0 1,1 0 0,1 0 0,-1-1 0,2 1 0,-1-1 0,1 0 0,1-1 0,0 1 0,0-1 0,0-1 0,1 1 0,0-1 0,1-1 0,14 10 0,-10-10-89,0 0-1,25 7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36.9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131 271 5857,'-15'8'1070,"5"-2"85,19-14-210,-2 3-848,0-1-1,0 0 0,0 0 0,-1 0 1,0-1-1,0 0 0,0 0 0,-1 0 1,0-1-1,7-15 0,-6 8 87,0 0 0,-1 0 1,0-1-1,4-30 0,-9 43-160,1 0-1,-1 0 1,0 0 0,0 0 0,0 1 0,-1-1-1,1 0 1,-1 0 0,1 0 0,-1 0 0,0 1-1,0-1 1,0 0 0,0 1 0,-1-1 0,1 1-1,-1-1 1,1 1 0,-1-1 0,0 1 0,0 0-1,0 0 1,0 0 0,0 0 0,-1 1 0,1-1-1,-1 0 1,1 1 0,-1 0 0,1-1 0,-1 1-1,0 0 1,0 1 0,-5-2 0,4 1-10,-1 0 0,0 0 1,1 1-1,-1-1 0,0 1 0,1 0 0,-1 1 1,0-1-1,1 1 0,-1 0 0,0 0 1,1 0-1,-1 1 0,1 0 0,0 0 0,-7 3 1,6-1-5,0 0 1,0 0 0,0 1-1,1-1 1,-1 1 0,1 0-1,0 0 1,1 1 0,-1-1-1,-4 12 1,3-5 2,0 1-1,1 1 1,0-1 0,1 0 0,0 1-1,1 0 1,1-1 0,1 1-1,-1 0 1,4 18 0,-2-22-5,2-1-1,-1 0 1,1 0 0,1 0-1,-1-1 1,2 1 0,-1-1-1,1 0 1,0 0 0,1 0-1,0-1 1,0 0 0,0 0-1,1 0 1,14 10 0,-11-10-34,0-1 1,0 0 0,0 0 0,1-1 0,0 0 0,0-1 0,0 0 0,1-1 0,-1 0 0,1-1 0,-1 0 0,14 0 0,-17-2-48,-1-1 0,1 0-1,0 0 1,-1-1 0,1 0 0,-1-1 0,0 1 0,0-1 0,0-1-1,0 1 1,0-1 0,-1-1 0,0 1 0,0-1 0,0 0 0,0 0-1,9-12 1,-8 9 4,0-1 0,-1 0 0,0 0 0,-1 0-1,1-1 1,-2 0 0,1 0 0,-2 0 0,1 0-1,-1-1 1,-1 0 0,2-11 0,-3-13 654,-4-53 0,3 88-564,0 0 0,0 0 0,0 0 0,-1-1-1,1 1 1,0 0 0,0 0 0,0 0 0,0 0 0,0 0 0,0 0 0,0-1 0,0 1-1,0 0 1,0 0 0,0 0 0,0 0 0,0 0 0,0 0 0,0-1 0,0 1 0,1 0 0,-1 0-1,0 0 1,0 0 0,0 0 0,0 0 0,0 0 0,0-1 40,0 1-41,0 0 1,0 0 0,1 0 0,-1 0 0,0 0 0,0 0 0,0 0 0,0 0 0,0 0-1,0 0 1,0 0 0,1 0 0,-1 0 0,0 0 0,0 0 0,0 0 0,0 0 0,0 0-1,8 5 418,11 17-288,-15-18-55,13 15-14,1-1 0,0-1-1,1-1 1,40 26 0,-25-22-224,1-1 0,48 19-1,-73-34-47,0 0 0,1-1-1,-1 0 1,1 0-1,-1-1 1,1-1 0,12 1-1,17-5-371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37.39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423 0 7842,'-126'9'2864,"75"55"-2224,-5 20-512,0-2-32,9-8-16,6-2 1,12-34-105,13-4-153,16-20-839,27-32-1920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37.7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8490,'3'31'3088,"-4"1"-2567,1 11-185,1 26-120,1 5-40,6 16-48,-1 2-48,-2-16-160,4-8-120,-3-19-256,-1-16-289,-5-19 481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38.19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86 265 8282,'-26'-19'1302,"-28"-27"0,54 46-1282,-1 0 1,1 0-1,-1-1 0,1 1 0,0-1 0,-1 1 0,1 0 1,-1-1-1,1 1 0,0-1 0,0 1 0,-1-1 0,1 1 1,0-1-1,0 1 0,0-1 0,-1 1 0,1-1 0,0 1 0,0-1 1,0 1-1,0-1 0,0 1 0,0-1 0,0 1 0,0-1 1,0 1-1,0-1 0,1 0 0,-1 1 0,0-1 0,0 1 0,0-1 1,1 1-1,-1 0 0,0-1 0,0 1 0,1-1 0,-1 1 1,0-1-1,1 1 0,-1 0 0,1-1 0,-1 1 0,1-1 1,26-8 327,-21 7-247,15-2-20,-1 0 0,0 1 0,1 1 1,-1 1-1,1 0 0,0 2 1,-1 0-1,31 7 0,-21-1-117,0 2 0,0 1 0,-1 1 0,-1 1 0,29 17-1,-44-22 10,16 8-90,0 2 1,-1 1 0,35 29 0,-54-32 29,-8-15 90,-1 0-1,0 1 1,0-1 0,0 0-1,0 0 1,0 1-1,0-1 1,0 0 0,0 1-1,0-1 1,-1 0-1,1 0 1,0 1-1,0-1 1,0 0 0,0 0-1,0 1 1,0-1-1,-1 0 1,1 0 0,0 1-1,0-1 1,0 0-1,0 0 1,-1 0 0,1 1-1,0-1 1,0 0-1,-1 0 1,1 0 0,0 0-1,0 0 1,-1 1-1,1-1 1,0 0 0,0 0-1,-1 0 1,1 0-1,0 0 1,-1 0 0,1 0-1,0 0 1,0 0-1,-1 0 1,1 0-1,0 0 1,-1 0 0,0-1 103,-1 0 1,1 0 0,0 0-1,-1 0 1,1-1 0,0 1-1,0 0 1,0 0 0,0-1-1,0 1 1,0-1-1,0 1 1,0-1 0,1 1-1,-1-1 1,1 0 0,-1-2-1,0 4-121,-4-15 35,0-1-1,0 1 1,2-1-1,0 0 1,1 0-1,0 0 1,1-17-1,2 26-43,-1 0 1,1 0-1,1-1 1,-1 1-1,1 0 0,0 0 1,1 0-1,0 1 1,0-1-1,0 1 0,1-1 1,0 1-1,0 0 1,0 0-1,1 1 0,5-6 1,0 2-214,1 1 0,0 0 0,0 0 0,0 1-1,1 1 1,0 0 0,21-8 0,14-1-222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38.85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8 361 6921,'-2'4'564,"-3"14"1515,5-17-2042,0-1-1,0 0 0,0 1 1,0-1-1,0 1 0,0-1 0,0 0 1,0 1-1,0-1 0,0 1 1,0-1-1,1 0 0,-1 1 1,0-1-1,0 0 0,0 1 0,0-1 1,1 0-1,-1 1 0,0-1 1,0 0-1,1 0 0,-1 1 1,0-1-1,1 0 0,-1 0 1,0 1-1,1-1 0,-1 0 0,0 0 1,1 0-1,-1 0 0,0 1 1,1-1-1,-1 0 0,1 0 1,-1 0-1,0 0 0,1 0 0,-1 0 1,1 0-1,5-1 54,0 0 0,0 0 0,0 0 0,0-1 0,-1 1 0,1-1 0,-1-1 0,1 1 0,-1-1 0,9-6 0,1-1-13,-1-1 0,18-17 1,-25 20-63,0 0 0,0 0 1,-1 0-1,0-1 0,-1 0 1,1 0-1,6-19 0,-10 24-5,0-1 0,-1 1-1,0 0 1,0-1-1,0 0 1,0 1 0,-1-1-1,0 0 1,0 1-1,0-1 1,0 0 0,-1 1-1,0-1 1,0 1-1,0-1 1,0 1 0,-1-1-1,1 1 1,-6-8-1,7 11-6,-1-1 1,0 1-1,0 0 0,0 0 0,0 0 0,-1-1 0,1 1 0,0 0 0,0 0 0,-1 1 0,1-1 0,-1 0 0,1 0 0,-1 1 0,1-1 1,-1 1-1,1-1 0,-1 1 0,1-1 0,-1 1 0,1 0 0,-4 0 0,2 0 0,-1 1 0,0 0 0,1 0-1,0 0 1,-1 0 0,1 0 0,0 1 0,-1-1 0,1 1 0,-3 2-1,-3 2 5,1 1-1,0 0 0,0 0 0,0 1 0,1 0 1,-8 11-1,8-7 8,1 2 0,0-1 0,0 1 1,1 0-1,1 0 0,1 0 0,0 0 1,-2 27-1,4-36-8,1 0-1,0 1 1,0-1 0,0 1 0,1-1 0,0 0 0,0 1-1,0-1 1,0 0 0,1 0 0,0 0 0,0 0 0,1 0 0,-1 0-1,1 0 1,0-1 0,4 6 0,-3-6-13,1 0 0,-1 0 0,1 0 0,0-1 0,0 0 0,1 0 0,-1 0 0,1 0 0,-1-1 0,1 0 0,0 0 0,0-1 0,0 1 0,0-1 0,6 0 0,1 0-52,0-1-1,0-1 1,0 0 0,0 0-1,0-2 1,-1 1 0,1-2-1,-1 1 1,0-2 0,0 0-1,0 0 1,0-1 0,-1-1-1,0 1 1,17-16 0,-8 5-65,-1 0 1,-1-1 0,-1-1 0,0-1 0,-2 0-1,0-1 1,12-24 0,-3-1 2,-17 30 148,1 0 0,1 1 0,0 0 0,0 0 0,2 1 0,19-20 0,-30 33-20,0 1 1,0 0-1,0 0 1,1 0-1,-1 0 0,0 0 1,0 0-1,0 0 0,1 0 1,-1 0-1,0 0 1,0-1-1,0 1 0,1 0 1,-1 0-1,0 0 0,0 0 1,0 0-1,1 1 1,-1-1-1,0 0 0,0 0 1,0 0-1,1 0 0,-1 0 1,0 0-1,0 0 1,0 0-1,0 0 0,1 0 1,-1 1-1,0-1 0,0 0 1,0 0-1,0 0 1,0 0-1,1 0 0,-1 1 1,0-1-1,0 0 1,0 0-1,0 0 0,0 1 1,0-1-1,0 0 0,0 0 1,0 0-1,0 1 1,0-1-1,0 0 0,0 0 1,0 0-1,0 1 0,0-1 1,0 0-1,0 0 1,0 0-1,0 1 0,1 20 149,-4 2-82,-1 1 1,-10 31-1,2-8-1,-21 115 454,32-155-470,-1 0 0,0 0 1,0 0-1,-6 12 0,1-4-14,4-10-49,1-6-7,7-16-32,39-72 46,22-41 31,-59 118-29,1 0-1,1 0 0,-1 1 0,2 0 0,0 0 1,0 1-1,1 1 0,20-15 0,-27 22 4,0-1 0,0 0-1,1 1 1,-1 0-1,1 0 1,-1 0 0,1 1-1,0-1 1,0 1 0,0 0-1,0 1 1,0-1-1,0 1 1,0 0 0,0 0-1,0 0 1,0 1 0,0 0-1,-1 0 1,1 0-1,0 1 1,0-1 0,-1 1-1,1 0 1,-1 1 0,1-1-1,6 6 1,-3-2 8,-1 1 0,-1 0 1,1 0-1,-1 1 0,-1-1 1,1 1-1,-1 1 0,0-1 0,-1 1 1,5 13-1,1 9 45,12 53 0,-19-66-40,2 14 17,-5-25-31,1-1 1,0 1-1,0-1 0,0 0 1,1 1-1,0-1 1,3 7-1,-4-13-6,-1 0-1,0 1 0,0-1 1,0 0-1,1 1 0,-1-1 0,0 0 1,1 0-1,-1 1 0,0-1 1,0 0-1,1 0 0,-1 1 1,1-1-1,-1 0 0,0 0 1,1 0-1,-1 0 0,0 1 1,1-1-1,-1 0 0,1 0 1,-1 0-1,0 0 0,1 0 1,-1 0-1,1 0 0,-1 0 1,1 0-1,14-8-50,13-19-15,-25 23 65,8-8-2,-1 0-1,-1-1 1,0 0-1,11-24 0,22-62-4,-34 76 17,1 1 0,0-1 0,2 2 0,1-1-1,1 2 1,23-31 0,-32 46 13,0 1 0,1 0 0,-1 0-1,1 0 1,0 0 0,0 1 0,7-4 0,-10 6 1,0 1-1,0-1 1,0 0 0,0 1 0,0-1 0,0 1 0,0 0 0,0-1 0,0 1 0,0 0 0,0 0 0,0 1 0,0-1 0,0 0 0,0 1 0,0-1 0,0 1 0,0 0 0,0-1 0,0 1 0,0 0 0,0 0 0,0 0 0,-1 0 0,3 2 0,0 2 35,1-1 1,-1 1 0,0 0-1,0 0 1,0 1 0,-1-1-1,0 1 1,0 0 0,3 9-1,17 64 197,-7-22-152,-10-39-85,0 0 0,2-1-1,0 0 1,1-1 0,15 23 0,-20-34-27,0 0-1,0 0 1,1 0 0,-1-1 0,1 0-1,0 0 1,0 0 0,0-1-1,0 1 1,1-1 0,0-1 0,-1 1-1,1-1 1,0 0 0,0 0 0,0 0-1,1-1 1,-1 0 0,0-1-1,9 1 1,-9-2-11,0 0 0,-1 0 0,1 0 1,-1-1-1,1 0 0,-1 0 0,1 0 0,-1-1 0,0 0 0,0 0 0,0 0 0,-1 0 1,1-1-1,-1 0 0,0 0 0,0 0 0,0 0 0,-1-1 0,4-5 0,7-11-90,0-2-1,19-43 1,-29 57 86,6-11-54,-2-1 0,11-36 1,-18 52 66,1 0 0,-1 1-1,-1-1 1,1 0 0,-1 1 0,0-1 0,0 0 0,0 0-1,0 0 1,-1 1 0,0-1 0,0 0 0,0 1 0,-1-1 0,1 1-1,-1-1 1,0 1 0,-1 0 0,-2-5 0,4 8 13,0 0-1,1 0 1,-1 0 0,0 0-1,0 1 1,0-1-1,-1 0 1,1 0 0,0 1-1,0-1 1,0 0 0,0 1-1,-1-1 1,1 1 0,0 0-1,-1-1 1,1 1 0,0 0-1,-1 0 1,1 0 0,0 0-1,-1 0 1,1 0 0,0 0-1,-1 0 1,1 1 0,0-1-1,-1 0 1,1 1 0,0-1-1,0 1 1,0 0 0,-1-1-1,1 1 1,0 0 0,0-1-1,0 1 1,0 0 0,0 0-1,0 0 1,-1 2 0,-2 1 24,0 1 1,0-1 0,1 1-1,0 0 1,0 0 0,0 0-1,0 0 1,-3 11 0,4-8-9,0 0 0,1 0 0,0 0 1,0 1-1,0-1 0,1 0 1,0 1-1,1-1 0,0 1 1,0-1-1,1 0 0,0 0 0,1 0 1,6 15-1,-6-17-30,1 0 1,-1 0-1,2 0 0,-1 0 1,1 0-1,-1-1 1,2 0-1,-1 0 0,0-1 1,1 1-1,0-1 0,0 0 1,0-1-1,1 1 0,-1-1 1,1 0-1,12 3 1,-8-4-96,1 0 0,-1 0 0,0-1 0,1-1 0,-1 0 1,0 0-1,1-1 0,-1 0 0,0-1 0,0-1 0,0 0 0,0 0 1,0-1-1,18-9 0,38-23-338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39.46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1 159 7210,'77'-58'2433,"-77"58"-2416,0 0 0,0 0-1,0 0 1,0 0 0,0 0-1,0 0 1,0 0 0,0 0 0,0 0-1,1 0 1,-1 0 0,0 0-1,0 0 1,0 0 0,0-1-1,0 1 1,0 0 0,0 0-1,1 0 1,-1 0 0,0 0-1,0 0 1,0 0 0,0 1-1,0-1 1,0 0 0,1 0-1,-1 0 1,0 0 0,0 0-1,0 0 1,0 0 0,0 0-1,0 0 1,0 0 0,0 0 0,0 0-1,1 0 1,-1 0 0,0 1-1,0-1 1,0 0 0,0 0-1,0 0 1,0 0 0,0 0-1,0 0 1,0 0 0,0 0-1,0 1 1,1 9 422,-8 26-207,3-11-23,-4 49 189,4 1 0,7 105 0,-3-178-405,0 1-1,0-1 1,0 1 0,1-1 0,0 1-1,-1-1 1,1 1 0,2 2-1,-3-5 3,0 1-1,0-1 1,0 0-1,0 0 0,1 0 1,-1 1-1,0-1 1,0 0-1,0 0 1,1 0-1,-1 0 0,0 0 1,0 1-1,0-1 1,1 0-1,-1 0 0,0 0 1,0 0-1,1 0 1,-1 0-1,0 0 0,0 0 1,1 0-1,-1 0 1,0 0-1,0 0 0,1 0 1,-1 0-1,0 0 1,0 0-1,1 0 0,-1 0 1,0 0-1,0 0 1,1-1-1,-1 1 0,0 0 1,0 0-1,1 0 1,-1 0-1,0-1 0,3-2-32,0-1 0,0 0 0,0 0 0,-1 0 0,0 0 0,0 0 0,2-5 0,44-119-154,14-30 168,-44 121 20,0 2 0,3 0 1,25-33-1,-44 65 7,-1 1 0,1 0 0,0-1-1,0 1 1,0 0 0,0 0 0,0 1 0,1-1 0,-1 0 0,0 1 0,1-1 0,-1 1 0,1 0-1,0 0 1,-1 0 0,1 0 0,0 0 0,0 1 0,-1-1 0,1 1 0,0-1 0,0 1 0,0 0-1,0 1 1,0-1 0,-1 0 0,1 1 0,0-1 0,0 1 0,0 0 0,-1 0 0,1 0 0,0 0-1,-1 1 1,1-1 0,-1 1 0,0-1 0,1 1 0,1 2 0,3 2 41,0 1-1,-1 0 1,1 1 0,-1-1 0,-1 1-1,0 0 1,0 0 0,0 1 0,-1-1 0,5 15-1,-1 11 115,-1 0-1,-2 0 0,2 49 1,5 37 82,-12-115-238,1-1 0,0 1 0,0-1 0,1 1 0,-1-1 1,1 0-1,0 0 0,0 0 0,5 6 0,-6-9-6,0 0 1,0 0-1,0 0 0,0 0 1,0 0-1,0 0 0,1 0 0,-1-1 1,0 1-1,0 0 0,1-1 1,-1 1-1,1-1 0,-1 1 1,1-1-1,-1 0 0,1 0 1,-1 0-1,0 1 0,1-1 0,-1-1 1,1 1-1,-1 0 0,1 0 1,-1 0-1,1-1 0,-1 1 1,1-1-1,-1 1 0,3-2 0,8-5-24,0 0-1,-1 0 1,0-1-1,0 0 1,0-1-1,-1-1 1,9-10-1,61-81-143,-58 71 126,13-13 57,50-47 0,-73 68 227,-12 23-65,-2 7-97,-2 25-4,2 1 0,1 0-1,2 0 1,8 53 0,-9-81-92,1 0 1,1 0 0,-1 0-1,1 0 1,0 0-1,0 0 1,1 0-1,-1-1 1,2 1-1,-1-1 1,0 0-1,5 6 1,-5-9-36,-1 0 1,1 1-1,-1-1 0,1-1 1,0 1-1,-1 0 0,1-1 1,0 1-1,0-1 1,0 0-1,1 0 0,-1 0 1,0-1-1,0 1 0,0-1 1,1 1-1,-1-1 0,0 0 1,0 0-1,1-1 0,-1 1 1,0-1-1,0 0 0,1 1 1,2-3-1,0 1-166,-1 0 1,0 0-1,1-1 0,-1 0 1,7-5-1,28-27-522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39.86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12 0 7306,'-6'96'4364,"0"8"-3839,19 157 682,-13-260-1207,0 0 1,0 0 0,0 0 0,0 0 0,0 1 0,0-1 0,0 0 0,1 0 0,-1 0 0,0 0 0,1 0 0,-1 0 0,1 0 0,0 1 0,-1-2-2,1 0 1,-1 0-1,0 0 1,0 0 0,1 0-1,-1 1 1,0-1 0,1 0-1,-1 0 1,0 0-1,0 0 1,1 0 0,-1 0-1,0 0 1,1 0-1,-1 0 1,0 0 0,0 0-1,1-1 1,-1 1 0,0 0-1,1 0 1,-1 0-1,0 0 1,0 0 0,1 0-1,-1-1 1,0 1 0,0 0-1,1 0 1,-1-1-1,21-25-31,-2-7 53,-2-2 0,25-70 0,-32 74-354,3-1 0,0 1-1,2 1 1,31-48 0,-15 42-1550,1 1 840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40.31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460 442 6841,'-3'-5'2757,"-14"-21"-2054,11 21-543,1-1 0,-2 0 0,1 1 0,0 0 0,-1 1 0,0 0 0,0 0 0,0 0 0,-1 1 0,1 0 0,-1 0 0,0 1 0,0 0 0,-14-2 1,13 2-135,0 1 1,1 1 0,-1 0 0,0 0 0,0 0 0,1 1 0,-1 0 0,0 1 0,1 0 0,-1 0 0,1 1 0,0 0 0,-16 9 0,11-3-24,-1 2-1,2-1 1,-1 2 0,2 0-1,-1 0 1,2 1 0,-12 16-1,9-8-2,1 1-1,1-1 1,1 2-1,-10 28 0,18-43-4,-1 1 0,1 0-1,0-1 1,0 14-1,2-19 0,0-1-1,0 0 0,0 1 1,0-1-1,0 1 1,1-1-1,-1 1 1,1-1-1,0 1 0,-1-1 1,1 0-1,0 0 1,0 1-1,1-1 1,-1 0-1,0 0 0,1 0 1,0 0-1,-1 0 1,4 2-1,-2-2-7,1 0 0,-1 0 1,1 0-1,0-1 0,0 1 0,-1-1 0,1 0 1,0 0-1,0 0 0,0-1 0,0 0 0,1 1 1,-1-2-1,0 1 0,0 0 0,0-1 0,0 1 1,0-1-1,0 0 0,3-2 0,8-2-23,0-2-1,-1 1 1,0-2-1,13-8 1,4-6-15,-1-2 0,33-33 0,-23 21 24,89-96 172,-129 132-140,0 0-1,0 0 1,0 0 0,0 0 0,0 0 0,0 0 0,0 0 0,0 1 0,0-1 0,0 0-1,0 0 1,0 0 0,1 0 0,-1 0 0,0 0 0,0 0 0,0 0 0,0 0-1,0 0 1,0 0 0,0 0 0,0 0 0,0 0 0,0 0 0,0 0 0,0 0 0,0 0-1,0 0 1,0 0 0,0 0 0,0 0 0,1 0 0,-1 0 0,0 0 0,0 0 0,0 0-1,0 0 1,0 0 0,0 0 0,0 0 0,0 0 0,0 0 0,0 0 0,0 0 0,0 0-1,0 0 1,0 0 0,0 0 0,0 0 0,1 0 0,-1 0 0,0 0 0,0 0-1,0 0 1,0 0 0,0 0 0,0 0 0,0 0 0,0-1 0,0 1 0,0 0 0,0 0-1,0 0 1,0 0 0,0 0 0,0 0 0,-1 9 138,-9 25-68,1 0-28,3-8-8,2 0-1,-3 50 1,7-68-41,0 1 0,1-1 0,0 0 0,0 0 0,1 1 0,0-1 1,0 0-1,1 0 0,0-1 0,0 1 0,1-1 0,0 1 0,8 11 0,-9-16-12,-1 0 0,1 0 0,0-1 0,0 1 1,0-1-1,1 1 0,-1-1 0,1 0 0,-1 0 0,1 0 0,-1-1 0,1 1 0,0-1 0,0 0 0,5 1 0,-2-1-28,-1-1 0,1 0 0,-1 0 0,1-1 0,-1 1 1,1-1-1,-1-1 0,11-3 0,3-3-136,-1 0-1,0-2 1,-1 0-1,33-25 0,-18 10-65,-2-2-1,-1 0 0,-1-3 0,-2 0 1,0-1-1,41-69 0,-43 57 423,-2-2 0,-1-1-1,-3-1 1,-2 0 0,13-61-1,-22 78 160,-5 18 54,1 0 0,-2-1 0,2-19-1,-6 53-163,-1 1 0,-1-1 0,-1 0-1,-1-1 1,-17 38 0,7-13-126,-2 12-75,2 0 0,-8 63-1,-1 116-779,19-163 495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5:25.4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22 274 2473,'164'-14'836,"-161"14"-838,0 0 1,0-1-1,0 1 0,1-1 1,-1 0-1,0 0 1,-1 0-1,1 0 0,0 0 1,0-1-1,0 1 1,-1-1-1,1 0 0,-1 0 1,3-2-1,-3 2 0,-1 0-1,0 1 1,0-1-1,0 0 0,0 0 1,0 0-1,0 0 1,0 0-1,-1-1 1,1 1-1,-1 0 1,1 0-1,-1 0 1,0 0-1,0-1 0,0 1 1,0 0-1,0 0 1,-1 0-1,1 0 1,-1-1-1,-1-3 1,-9-22-19,-1 1 1,-28-46-1,37 68 61,0 0 0,0 0 0,-1 1 0,1-1 0,-1 1 0,0 0 0,-1 0 0,1 0 0,-1 1 0,1-1 0,-10-4 0,12 7 23,0 1 0,-1-1 0,1 0 0,0 1 0,0-1 0,-1 1 0,1 0 0,0 0 0,-1-1 0,1 2 0,0-1 0,-1 0 0,1 0 1,0 1-1,-1-1 0,1 1 0,0 0 0,0 0 0,0 0 0,-1 0 0,1 0 0,0 0 0,0 1 0,1-1 0,-1 0 0,0 1 0,0 0 0,1-1 0,-1 1 0,-2 4 0,-3 4-43,0 0-1,1 1 1,0 0 0,1 1-1,0-1 1,1 1-1,0 0 1,1 0 0,-4 23-1,7-17-275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40.9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6 0 8506,'-6'0'4089,"6"8"-3505,4 28-512,12 94-40,-5-37 0,-11 16-56,11 15-56,-18-17-152,3-1-160,6-23-617,-9-23 649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41.30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57 8290,'6'-7'786,"0"0"0,1 1 0,0 0 0,12-9 0,-16 13-798,0 0 1,0 0-1,0 1 0,0-1 1,0 1-1,0 0 1,0-1-1,1 2 1,-1-1-1,0 0 0,1 1 1,-1-1-1,0 1 1,1 0-1,6 1 1,3 3-50,-1 0 1,1 0-1,-1 2 1,0 0-1,-1 0 1,1 1 0,-1 0-1,19 17 1,-16-12-18,-1 1 1,0 0 0,-1 1-1,0 0 1,-1 1-1,9 16 1,-19-29 78,1 1-1,-1-1 1,1 1 0,-1-1-1,0 1 1,0-1 0,0 1-1,0 0 1,0 0 0,0-1-1,-1 1 1,0 0 0,1 0-1,-1 0 1,0 0 0,0 0-1,-1-1 1,1 1 0,-1 0-1,1 0 1,-1 0 0,0-1-1,0 1 1,0 0 0,0-1-1,-1 1 1,1-1 0,-1 1-1,-3 3 1,-11 12-45,-1-1 0,0 0 0,-1-2 1,-1 0-1,0-1 0,-1-1 0,-43 21 0,1-13-76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41.682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5 5001,'4'1'394,"2"0"467,0 0 1,-1 1-1,1-1 1,9 5-1,-14-5-759,1 0-1,0 0 0,-1 0 1,1 0-1,-1 0 1,1 1-1,-1-1 1,1 0-1,-1 1 0,0-1 1,0 1-1,0 0 1,0-1-1,0 1 0,0 0 1,0 0-1,-1 0 1,2 3-1,1 14 14,-1 1 1,0-1-1,-3 40 0,1-9-33,0-44-73,-1 11 12,2 1 0,0 0 0,1-1 0,0 1 0,10 31 0,-12-48-25,1 1 0,0 0 1,-1-1-1,1 1 0,0-1 1,0 1-1,0-1 0,0 1 1,0-1-1,0 0 0,0 0 0,1 1 1,-1-1-1,0 0 0,1 0 1,-1 0-1,1 0 0,-1 0 1,1-1-1,-1 1 0,3 0 1,-2 0-4,1-1 0,-1 0 0,0 0 0,1 0 1,-1 0-1,0-1 0,1 1 0,-1-1 0,0 1 0,1-1 1,-1 0-1,0 0 0,3-2 0,6-3-10,-1-1 0,0 0-1,-1-1 1,14-13 0,-23 21 17,10-10-1,0-1 0,0 0 0,-1-1-1,0 0 1,-1-1 0,10-20 0,-14 25 10,-1-1 1,0 1-1,-1-1 0,0 1 0,0-1 0,0 0 1,-1 0-1,-1 0 0,0 0 0,0 0 0,-2-16 1,1 21-6,0-1 1,-1 1-1,1-1 1,-1 1 0,0 0-1,0-1 1,0 1 0,-1 0-1,1 0 1,-1 1-1,0-1 1,0 0 0,0 1-1,-1 0 1,1 0-1,-8-5 1,2 3-275,1 0 0,-1 0 0,0 2 0,0-1-1,-1 1 1,-14-3 0,-7 2-454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42.0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6537,'14'19'1846,"16"29"-1,24 62-1046,-28-54-105,60 142 490,-86-197-1181,0 0-1,0 0 0,1 0 0,-1 0 0,0 0 0,1 0 1,-1 0-1,1 0 0,0-1 0,-1 1 0,1 0 0,0 0 1,-1-1-1,1 1 0,0 0 0,0-1 0,-1 1 0,3 0 1,-3-1-2,1 0 1,-1 0 0,1 0 0,0 0 0,-1 0 0,1 0 0,-1 0-1,1 0 1,-1 0 0,1 0 0,-1-1 0,1 1 0,-1 0 0,1 0-1,-1-1 1,1 1 0,-1 0 0,1-1 0,-1 1 0,1 0-1,-1-1 1,0 1 0,1-1 0,2-2 1,-1-1 1,0 1-1,0 0 1,0-1-1,0 0 1,-1 1-1,2-7 1,12-42-563,3 1 0,23-50 0,-12 41 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42.3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119 253 6681,'2'2'112,"0"-1"1,0 1-1,0 0 0,0-1 0,1 0 0,-1 0 0,0 0 0,0 0 0,1 0 0,-1 0 0,1 0 0,-1-1 0,1 1 0,-1-1 0,1 0 1,-1 0-1,1 0 0,0 0 0,-1 0 0,1 0 0,-1-1 0,1 1 0,-1-1 0,1 0 0,-1 0 0,0 0 0,1 0 0,-1 0 0,0 0 1,0-1-1,0 1 0,0-1 0,0 1 0,3-4 0,1-2-16,0 0 0,0-1 0,-1 0 0,0 0 0,0 0 0,-1 0 0,0 0 0,4-16 0,-7 20-67,0 1 0,0-1-1,-1 1 1,1-1 0,-1 1 0,0-1 0,0 0 0,0 1 0,0-1 0,-1 1-1,0-1 1,1 0 0,-1 1 0,0 0 0,-1-1 0,1 1 0,-1 0 0,1-1 0,-1 1-1,-3-4 1,3 5-34,0 0-1,0 0 0,0 0 1,0 0-1,-1 0 1,1 1-1,0-1 0,-1 1 1,1 0-1,-1-1 1,1 1-1,-1 0 0,0 1 1,0-1-1,1 0 1,-1 1-1,0 0 0,0-1 1,0 1-1,1 0 0,-1 0 1,0 1-1,0-1 1,0 1-1,1-1 0,-1 1 1,-3 1-1,-2 2-9,0-1 0,1 1-1,0 1 1,0 0 0,0 0-1,1 0 1,-1 0-1,-8 11 1,1 0 2,1 0-1,-14 23 1,21-31 8,1 1 0,1-1 0,-1 1 0,1 0 1,1 1-1,0-1 0,-3 13 0,6-19 0,-1 0 0,1 0 0,0 0-1,0 0 1,0-1 0,0 1 0,1 0-1,-1 0 1,1 0 0,0-1-1,0 1 1,0 0 0,0-1 0,0 1-1,0-1 1,1 1 0,-1-1 0,1 0-1,0 1 1,-1-1 0,1 0 0,0 0-1,0 0 1,1 0 0,-1-1 0,0 1-1,1-1 1,-1 1 0,4 1-1,6 1-28,0 0 0,0-1-1,0 0 1,1 0-1,-1-1 1,1-1-1,-1 0 1,23-2-1,-8 1-16,181-5-170,-178 3 239,1-2 0,-1-1 0,0-2-1,50-17 1,-69 19 17,0 0-1,0 0 1,-1-1-1,0 0 1,0-1-1,13-11 1,-20 14-1,1 1 1,-1 0-1,0-1 1,0 0-1,0 0 1,0 0-1,-1 0 1,0 0-1,0 0 1,0-1-1,0 1 1,-1-1-1,1 1 1,-1-1-1,0 0 1,-1 0-1,1 1 1,-1-10 0,-2-1-89,-1 1 0,0 0 0,-1 0 1,-6-16-1,-7-25-626,8 18 388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42.82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0 8346,'16'45'2944,"4"4"-2584,-10 9-199,-1 5-33,-5 7 16,-9 1-16,5-10-56,-6-12-376,-5-19-337,2-8 385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43.19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0 181 8058,'1'2'157,"0"0"0,0 0 1,0 0-1,0-1 0,0 1 1,0 0-1,0-1 1,1 1-1,-1-1 0,1 0 1,-1 1-1,1-1 0,0 0 1,-1 0-1,1 0 0,0 0 1,0 0-1,0 0 0,-1-1 1,1 1-1,0-1 0,0 1 1,0-1-1,4 1 0,4 0-130,0 0-1,0 0 0,18-2 0,94-3 443,-85 5-438,-1-2-1,1-1 1,-1-2 0,49-12 0,-54 9-84,-1 0 1,1 2-1,0 1 1,53 1-1,-80 3 60,0 0 0,0 1 0,0-1 0,0 1 1,0 0-1,-1 0 0,1 0 0,0 0 0,0 1 0,-1 0 0,1-1 0,-1 1 0,1 0 1,-1 1-1,0-1 0,0 1 0,0-1 0,4 5 0,-1 2 57,0 0-1,-1 0 0,0 1 1,0-1-1,4 14 1,11 23 136,-19-44-214,0 0 0,0-1 0,0 1 0,0 0 0,0 0 0,1-1 0,-1 1 0,1-1 0,-1 1 0,1-1 0,-1 0 0,1 1 0,0-1 0,-1 0 0,1 0 0,0 0 0,0 0 0,0-1-1,0 1 1,0-1 0,0 1 0,4 0 0,-3-1-11,1-1 0,-1 1 0,1-1-1,-1 0 1,0 1 0,1-2 0,-1 1 0,0 0-1,0-1 1,0 1 0,0-1 0,5-3-1,2-3-31,0-1-1,0 0 0,-1 0 0,0-1 0,15-22 1,-11 9 22,-1 0 1,18-48 0,6-14 62,-35 82-25,0 0 0,1 1 0,0-1 0,-1 1 0,1-1 0,0 1 0,0-1 0,0 1 0,1 0 0,-1 0 0,1 0 0,-1 0 0,1 1 0,-1-1 0,1 1 0,4-2 0,-5 2-3,1 1 0,0-1 1,-1 1-1,1 0 0,0 0 1,0 0-1,-1 0 0,1 1 1,0-1-1,-1 1 0,1-1 1,-1 1-1,1 0 0,-1 0 1,1 0-1,-1 0 0,1 1 1,-1-1-1,4 4 0,-2-2-8,0 1 0,0-1 0,-1 1 0,1 0-1,-1-1 1,0 2 0,0-1 0,0 0 0,2 7 0,16 48-132,-11-30 75,60 213-374,-51-179 381,19 110 1,-37-159 65,0-1-1,0 1 0,-1-1 1,-1 1-1,-1-1 1,0 0-1,0 1 1,-7 18-1,7-26-2,0 1 0,-1-1 0,0 0 0,0 1 0,-1-1 0,0-1 0,0 1 0,0-1 0,-1 1 0,1-1 0,-1 0 0,0-1 0,-1 1 0,1-1 0,-1 0 0,0-1 0,-12 7 0,5-6-8,1-1-1,-1 0 0,0 0 0,0-1 0,0-1 0,0 0 0,0-1 0,0 0 0,0-1 0,-17-4 0,-6-2-313,-1-2 1,-49-20-1,22 2-2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9T08:37:43.53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9610,'46'100'4448,"-19"-45"-4610,22 66 0,-20-25 149,-4 1 0,12 101 0,-29-137 53,-3 0 0,-3 1 1,-2-1-1,-13 95 0,8-126-20,-1-1-1,-16 49 0,20-71-69,0 0-1,-1-1 1,0 1-1,0 0 1,-1-1-1,0 0 1,0 0-1,0 0 1,-1 0-1,0-1 1,0 0-1,-1 0 1,1 0 0,-1-1-1,0 1 1,-9 4-1,11-8-24,1 1-1,-1-1 1,1 0-1,-1 0 1,0 0 0,1-1-1,-1 1 1,-7-1-1,3-1-23,0-1-1,1 0 0,-15-5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40.696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34 3217,'-64'39'977,"54"-35"-740,8-5-153,2 1-84,0-1 1,1 1-1,-1 0 0,1 0 0,-1 0 1,1 0-1,-1-1 0,1 1 0,-1 0 1,1 0-1,-1 0 0,1 0 0,-1 0 1,1 0-1,-1 0 0,1 0 0,-1 0 1,0 1-1,1-1 0,-1 0 1,1 0-1,-1 0 0,1 0 0,-1 1 1,1-1-1,-1 0 0,1 1 0,0-3 431,1 0 0,0 0 0,0 0-1,0 1 1,0-1 0,0 1 0,0-1-1,4-1 1,-2 1-267,1 1 0,-1-1 0,1 1-1,0 0 1,0 0 0,9-1 0,31-5-51,-45 7-113,16-4 33,-1 1 0,1 0-1,0 1 1,0 1 0,31 1-1,-10 6-11,0-1-1,0-2 0,55-3 1,-56-8-14,12 0 30,10 6 32,-24 2 15,56-8 0,-58 2-32,40-1 0,-34 5-18,-22 1-24,1 0 1,-1 1-1,0 1 1,0 0-1,24 6 0,-38-7-9,25 8 16,0-1-1,1-1 1,-1-2 0,39 1-1,-24-2 96,-24-2-35,0 0 0,20-2 0,-15 0-49,-1 1 1,30 4-1,-3-1 16,37 4 125,-51-3-143,1-2-1,50-3 1,-55 0-22,0 1-1,0 2 1,37 6 0,54 2-5,-32-3 2,-67-4-7,1-1-1,-1-1 1,1-1-1,26-3 0,-42 1-177,-1 1-1,1 1 0,-1-1 0,1 1 0,-1 0 0,1 1 0,-1 0 0,1 0 0,-1 1 1,8 2-1,-4-1-390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8T15:17:46.826"/>
    </inkml:context>
    <inkml:brush xml:id="br0">
      <inkml:brushProperty name="width" value="0.5" units="cm"/>
      <inkml:brushProperty name="height" value="1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0 118 2361,'9'-41'4281,"-4"35"-3951,3 0-147,1 1 0,0-1 0,1 1 0,-1 1 0,1 0 0,0 0 0,0 1 0,0 0 0,0 1-1,1 0 1,18-1 0,25 2 32,-45 2-173,-1-1 0,1 0 0,0-1 0,-1 1 1,1-2-1,15-4 0,-16 3-28,0 1-1,0-1 1,0 1 0,0 0 0,0 1-1,1 0 1,-1 0 0,0 1 0,1 0 0,-1 1-1,15 2 1,13 3 50,0-1-1,64 0 1,-79-5-39,0 2 1,22 3-1,-29-3-21,-1 0 0,1 0 0,1-2-1,-1 1 1,0-2 0,0 0 0,21-5-1,-19 3 20,1 1-1,-1 0 0,0 1 1,30 2-1,26-2 32,24-1-30,-3 0-13,-68 2 1,40 3 0,20 0 12,21-3-1,137 17 0,-230-15-23,64 2 5,-46-4 1,60 11-1,-65-7-5,40 1 0,-38-4 0,44 8 0,47 9 0,-20-4 7,-80-12-7,1 0 1,0-1-1,23-3 0,14 1-1,90-4-14,-136 5 8,0 0 0,-1 0 1,1 1-1,0 0 0,-1 1 0,1 0 0,-1 1 0,1 0 0,-1 1 0,0 0 0,14 8 1,15-3-2744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8BAC5-B61C-44B1-8F82-C22359F55B75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F0084-60C8-4F3E-AA64-3FF044717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05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519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mandarinbean.com/world-internet-conference-in-wuzhe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andarinbean.com/internet-and-cellphone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mandarinbean.com/stop-using-smartphone-for-one-yea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linkprotect.cudasvc.com/url?a=https%3a%2f%2fmagazinebailliegifford.com%2ftrust43%2finvesting-in-chinas-future%2f%3futm_campaign%3dtrust-february-22%26utm_medium%3demail%26utm_source%3dmarketo-individual%26utm_content%3darticle%26mkt_tok%3dMTM4LVhJSi04NjcAAAGCz4O6ZpzfkEcgvw4AH1cIMO-NzFr7fr6RIZpMP8Yveo0B1ELILTF1uJoJ_INoYFIVJVw9DcbBgPYRL1mwcMIfntSGH7yjsWqLN1UUMBkkLua-6TCGXA&amp;c=E,1,manZyK-6S0OE0ZLydlf5iyRNKFrO7ANI10UNB5ihIOINk0e_QYavu3E0dOzULsmPpqRUFLR522nODWEH8M85kU9yticlTd3Wi76tsTq-NQx4MRME&amp;typo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mandarinbean.com/pay-followers-for-free-food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linkprotect.cudasvc.com/url?a=https%3a%2f%2fmagazinebailliegifford.com%2ftrust43%2finvesting-in-chinas-future%2f%3futm_campaign%3dtrust-february-22%26utm_medium%3demail%26utm_source%3dmarketo-individual%26utm_content%3darticle%26mkt_tok%3dMTM4LVhJSi04NjcAAAGCz4O6ZpzfkEcgvw4AH1cIMO-NzFr7fr6RIZpMP8Yveo0B1ELILTF1uJoJ_INoYFIVJVw9DcbBgPYRL1mwcMIfntSGH7yjsWqLN1UUMBkkLua-6TCGXA&amp;c=E,1,manZyK-6S0OE0ZLydlf5iyRNKFrO7ANI10UNB5ihIOINk0e_QYavu3E0dOzULsmPpqRUFLR522nODWEH8M85kU9yticlTd3Wi76tsTq-NQx4MRME&amp;typo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linkprotect.cudasvc.com/url?a=https%3a%2f%2fmagazinebailliegifford.com%2ftrust43%2finvesting-in-chinas-future%2f%3futm_campaign%3dtrust-february-22%26utm_medium%3demail%26utm_source%3dmarketo-individual%26utm_content%3darticle%26mkt_tok%3dMTM4LVhJSi04NjcAAAGCz4O6ZpzfkEcgvw4AH1cIMO-NzFr7fr6RIZpMP8Yveo0B1ELILTF1uJoJ_INoYFIVJVw9DcbBgPYRL1mwcMIfntSGH7yjsWqLN1UUMBkkLua-6TCGXA&amp;c=E,1,manZyK-6S0OE0ZLydlf5iyRNKFrO7ANI10UNB5ihIOINk0e_QYavu3E0dOzULsmPpqRUFLR522nODWEH8M85kU9yticlTd3Wi76tsTq-NQx4MRME&amp;typo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.png"/><Relationship Id="rId21" Type="http://schemas.openxmlformats.org/officeDocument/2006/relationships/image" Target="../media/image50.png"/><Relationship Id="rId42" Type="http://schemas.openxmlformats.org/officeDocument/2006/relationships/customXml" Target="../ink/ink21.xml"/><Relationship Id="rId63" Type="http://schemas.openxmlformats.org/officeDocument/2006/relationships/image" Target="../media/image7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119.png"/><Relationship Id="rId170" Type="http://schemas.openxmlformats.org/officeDocument/2006/relationships/customXml" Target="../ink/ink85.xml"/><Relationship Id="rId191" Type="http://schemas.openxmlformats.org/officeDocument/2006/relationships/image" Target="../media/image135.png"/><Relationship Id="rId107" Type="http://schemas.openxmlformats.org/officeDocument/2006/relationships/image" Target="../media/image93.png"/><Relationship Id="rId11" Type="http://schemas.openxmlformats.org/officeDocument/2006/relationships/image" Target="../media/image45.png"/><Relationship Id="rId32" Type="http://schemas.openxmlformats.org/officeDocument/2006/relationships/customXml" Target="../ink/ink16.xml"/><Relationship Id="rId53" Type="http://schemas.openxmlformats.org/officeDocument/2006/relationships/image" Target="../media/image6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114.png"/><Relationship Id="rId5" Type="http://schemas.openxmlformats.org/officeDocument/2006/relationships/image" Target="../media/image42.png"/><Relationship Id="rId95" Type="http://schemas.openxmlformats.org/officeDocument/2006/relationships/image" Target="../media/image87.png"/><Relationship Id="rId160" Type="http://schemas.openxmlformats.org/officeDocument/2006/relationships/customXml" Target="../ink/ink80.xml"/><Relationship Id="rId181" Type="http://schemas.openxmlformats.org/officeDocument/2006/relationships/image" Target="../media/image130.png"/><Relationship Id="rId22" Type="http://schemas.openxmlformats.org/officeDocument/2006/relationships/customXml" Target="../ink/ink11.xml"/><Relationship Id="rId43" Type="http://schemas.openxmlformats.org/officeDocument/2006/relationships/image" Target="../media/image6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109.png"/><Relationship Id="rId85" Type="http://schemas.openxmlformats.org/officeDocument/2006/relationships/image" Target="../media/image82.png"/><Relationship Id="rId150" Type="http://schemas.openxmlformats.org/officeDocument/2006/relationships/customXml" Target="../ink/ink75.xml"/><Relationship Id="rId171" Type="http://schemas.openxmlformats.org/officeDocument/2006/relationships/image" Target="../media/image125.png"/><Relationship Id="rId192" Type="http://schemas.openxmlformats.org/officeDocument/2006/relationships/customXml" Target="../ink/ink96.xml"/><Relationship Id="rId12" Type="http://schemas.openxmlformats.org/officeDocument/2006/relationships/customXml" Target="../ink/ink6.xml"/><Relationship Id="rId33" Type="http://schemas.openxmlformats.org/officeDocument/2006/relationships/image" Target="../media/image56.png"/><Relationship Id="rId108" Type="http://schemas.openxmlformats.org/officeDocument/2006/relationships/customXml" Target="../ink/ink54.xml"/><Relationship Id="rId129" Type="http://schemas.openxmlformats.org/officeDocument/2006/relationships/image" Target="../media/image104.png"/><Relationship Id="rId54" Type="http://schemas.openxmlformats.org/officeDocument/2006/relationships/customXml" Target="../ink/ink27.xml"/><Relationship Id="rId75" Type="http://schemas.openxmlformats.org/officeDocument/2006/relationships/image" Target="../media/image7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120.png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" Type="http://schemas.openxmlformats.org/officeDocument/2006/relationships/image" Target="../media/image51.png"/><Relationship Id="rId119" Type="http://schemas.openxmlformats.org/officeDocument/2006/relationships/image" Target="../media/image99.png"/><Relationship Id="rId44" Type="http://schemas.openxmlformats.org/officeDocument/2006/relationships/customXml" Target="../ink/ink22.xml"/><Relationship Id="rId65" Type="http://schemas.openxmlformats.org/officeDocument/2006/relationships/image" Target="../media/image7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115.png"/><Relationship Id="rId172" Type="http://schemas.openxmlformats.org/officeDocument/2006/relationships/customXml" Target="../ink/ink86.xml"/><Relationship Id="rId193" Type="http://schemas.openxmlformats.org/officeDocument/2006/relationships/image" Target="../media/image136.png"/><Relationship Id="rId13" Type="http://schemas.openxmlformats.org/officeDocument/2006/relationships/image" Target="../media/image46.png"/><Relationship Id="rId109" Type="http://schemas.openxmlformats.org/officeDocument/2006/relationships/image" Target="../media/image9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67.png"/><Relationship Id="rId76" Type="http://schemas.openxmlformats.org/officeDocument/2006/relationships/customXml" Target="../ink/ink38.xml"/><Relationship Id="rId97" Type="http://schemas.openxmlformats.org/officeDocument/2006/relationships/image" Target="../media/image8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102.png"/><Relationship Id="rId141" Type="http://schemas.openxmlformats.org/officeDocument/2006/relationships/image" Target="../media/image110.png"/><Relationship Id="rId146" Type="http://schemas.openxmlformats.org/officeDocument/2006/relationships/customXml" Target="../ink/ink73.xml"/><Relationship Id="rId167" Type="http://schemas.openxmlformats.org/officeDocument/2006/relationships/image" Target="../media/image123.png"/><Relationship Id="rId188" Type="http://schemas.openxmlformats.org/officeDocument/2006/relationships/customXml" Target="../ink/ink94.xml"/><Relationship Id="rId7" Type="http://schemas.openxmlformats.org/officeDocument/2006/relationships/image" Target="../media/image430.png"/><Relationship Id="rId71" Type="http://schemas.openxmlformats.org/officeDocument/2006/relationships/image" Target="../media/image7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131.png"/><Relationship Id="rId2" Type="http://schemas.openxmlformats.org/officeDocument/2006/relationships/customXml" Target="../ink/ink1.xml"/><Relationship Id="rId29" Type="http://schemas.openxmlformats.org/officeDocument/2006/relationships/image" Target="../media/image5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62.png"/><Relationship Id="rId66" Type="http://schemas.openxmlformats.org/officeDocument/2006/relationships/customXml" Target="../ink/ink33.xml"/><Relationship Id="rId87" Type="http://schemas.openxmlformats.org/officeDocument/2006/relationships/image" Target="../media/image83.png"/><Relationship Id="rId110" Type="http://schemas.openxmlformats.org/officeDocument/2006/relationships/customXml" Target="../ink/ink55.xml"/><Relationship Id="rId115" Type="http://schemas.openxmlformats.org/officeDocument/2006/relationships/image" Target="../media/image97.png"/><Relationship Id="rId131" Type="http://schemas.openxmlformats.org/officeDocument/2006/relationships/image" Target="../media/image105.png"/><Relationship Id="rId136" Type="http://schemas.openxmlformats.org/officeDocument/2006/relationships/customXml" Target="../ink/ink68.xml"/><Relationship Id="rId157" Type="http://schemas.openxmlformats.org/officeDocument/2006/relationships/image" Target="../media/image118.png"/><Relationship Id="rId178" Type="http://schemas.openxmlformats.org/officeDocument/2006/relationships/customXml" Target="../ink/ink89.xml"/><Relationship Id="rId61" Type="http://schemas.openxmlformats.org/officeDocument/2006/relationships/image" Target="../media/image7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126.png"/><Relationship Id="rId194" Type="http://schemas.openxmlformats.org/officeDocument/2006/relationships/customXml" Target="../ink/ink97.xml"/><Relationship Id="rId19" Type="http://schemas.openxmlformats.org/officeDocument/2006/relationships/image" Target="../media/image4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57.png"/><Relationship Id="rId56" Type="http://schemas.openxmlformats.org/officeDocument/2006/relationships/customXml" Target="../ink/ink28.xml"/><Relationship Id="rId77" Type="http://schemas.openxmlformats.org/officeDocument/2006/relationships/image" Target="../media/image78.png"/><Relationship Id="rId100" Type="http://schemas.openxmlformats.org/officeDocument/2006/relationships/customXml" Target="../ink/ink50.xml"/><Relationship Id="rId105" Type="http://schemas.openxmlformats.org/officeDocument/2006/relationships/image" Target="../media/image92.png"/><Relationship Id="rId126" Type="http://schemas.openxmlformats.org/officeDocument/2006/relationships/customXml" Target="../ink/ink63.xml"/><Relationship Id="rId147" Type="http://schemas.openxmlformats.org/officeDocument/2006/relationships/image" Target="../media/image11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65.png"/><Relationship Id="rId72" Type="http://schemas.openxmlformats.org/officeDocument/2006/relationships/customXml" Target="../ink/ink36.xml"/><Relationship Id="rId93" Type="http://schemas.openxmlformats.org/officeDocument/2006/relationships/image" Target="../media/image86.png"/><Relationship Id="rId98" Type="http://schemas.openxmlformats.org/officeDocument/2006/relationships/customXml" Target="../ink/ink49.xml"/><Relationship Id="rId121" Type="http://schemas.openxmlformats.org/officeDocument/2006/relationships/image" Target="../media/image100.png"/><Relationship Id="rId142" Type="http://schemas.openxmlformats.org/officeDocument/2006/relationships/customXml" Target="../ink/ink71.xml"/><Relationship Id="rId163" Type="http://schemas.openxmlformats.org/officeDocument/2006/relationships/image" Target="../media/image121.png"/><Relationship Id="rId184" Type="http://schemas.openxmlformats.org/officeDocument/2006/relationships/customXml" Target="../ink/ink92.xml"/><Relationship Id="rId189" Type="http://schemas.openxmlformats.org/officeDocument/2006/relationships/image" Target="../media/image134.png"/><Relationship Id="rId3" Type="http://schemas.openxmlformats.org/officeDocument/2006/relationships/image" Target="../media/image41.png"/><Relationship Id="rId25" Type="http://schemas.openxmlformats.org/officeDocument/2006/relationships/image" Target="../media/image52.png"/><Relationship Id="rId46" Type="http://schemas.openxmlformats.org/officeDocument/2006/relationships/customXml" Target="../ink/ink23.xml"/><Relationship Id="rId67" Type="http://schemas.openxmlformats.org/officeDocument/2006/relationships/image" Target="../media/image73.png"/><Relationship Id="rId116" Type="http://schemas.openxmlformats.org/officeDocument/2006/relationships/customXml" Target="../ink/ink58.xml"/><Relationship Id="rId137" Type="http://schemas.openxmlformats.org/officeDocument/2006/relationships/image" Target="../media/image10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60.png"/><Relationship Id="rId62" Type="http://schemas.openxmlformats.org/officeDocument/2006/relationships/customXml" Target="../ink/ink31.xml"/><Relationship Id="rId83" Type="http://schemas.openxmlformats.org/officeDocument/2006/relationships/image" Target="../media/image81.png"/><Relationship Id="rId88" Type="http://schemas.openxmlformats.org/officeDocument/2006/relationships/customXml" Target="../ink/ink44.xml"/><Relationship Id="rId111" Type="http://schemas.openxmlformats.org/officeDocument/2006/relationships/image" Target="../media/image95.png"/><Relationship Id="rId132" Type="http://schemas.openxmlformats.org/officeDocument/2006/relationships/customXml" Target="../ink/ink66.xml"/><Relationship Id="rId153" Type="http://schemas.openxmlformats.org/officeDocument/2006/relationships/image" Target="../media/image116.png"/><Relationship Id="rId174" Type="http://schemas.openxmlformats.org/officeDocument/2006/relationships/customXml" Target="../ink/ink87.xml"/><Relationship Id="rId179" Type="http://schemas.openxmlformats.org/officeDocument/2006/relationships/image" Target="../media/image129.png"/><Relationship Id="rId195" Type="http://schemas.openxmlformats.org/officeDocument/2006/relationships/image" Target="../media/image137.png"/><Relationship Id="rId190" Type="http://schemas.openxmlformats.org/officeDocument/2006/relationships/customXml" Target="../ink/ink95.xml"/><Relationship Id="rId15" Type="http://schemas.openxmlformats.org/officeDocument/2006/relationships/image" Target="../media/image470.png"/><Relationship Id="rId36" Type="http://schemas.openxmlformats.org/officeDocument/2006/relationships/customXml" Target="../ink/ink18.xml"/><Relationship Id="rId57" Type="http://schemas.openxmlformats.org/officeDocument/2006/relationships/image" Target="../media/image68.png"/><Relationship Id="rId106" Type="http://schemas.openxmlformats.org/officeDocument/2006/relationships/customXml" Target="../ink/ink53.xml"/><Relationship Id="rId127" Type="http://schemas.openxmlformats.org/officeDocument/2006/relationships/image" Target="../media/image103.png"/><Relationship Id="rId10" Type="http://schemas.openxmlformats.org/officeDocument/2006/relationships/customXml" Target="../ink/ink5.xml"/><Relationship Id="rId31" Type="http://schemas.openxmlformats.org/officeDocument/2006/relationships/image" Target="../media/image55.png"/><Relationship Id="rId52" Type="http://schemas.openxmlformats.org/officeDocument/2006/relationships/customXml" Target="../ink/ink26.xml"/><Relationship Id="rId73" Type="http://schemas.openxmlformats.org/officeDocument/2006/relationships/image" Target="../media/image7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89.png"/><Relationship Id="rId101" Type="http://schemas.openxmlformats.org/officeDocument/2006/relationships/image" Target="../media/image90.png"/><Relationship Id="rId122" Type="http://schemas.openxmlformats.org/officeDocument/2006/relationships/customXml" Target="../ink/ink61.xml"/><Relationship Id="rId143" Type="http://schemas.openxmlformats.org/officeDocument/2006/relationships/image" Target="../media/image11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124.png"/><Relationship Id="rId185" Type="http://schemas.openxmlformats.org/officeDocument/2006/relationships/image" Target="../media/image132.png"/><Relationship Id="rId4" Type="http://schemas.openxmlformats.org/officeDocument/2006/relationships/customXml" Target="../ink/ink2.xml"/><Relationship Id="rId9" Type="http://schemas.openxmlformats.org/officeDocument/2006/relationships/image" Target="../media/image440.png"/><Relationship Id="rId180" Type="http://schemas.openxmlformats.org/officeDocument/2006/relationships/customXml" Target="../ink/ink90.xml"/><Relationship Id="rId26" Type="http://schemas.openxmlformats.org/officeDocument/2006/relationships/customXml" Target="../ink/ink13.xml"/><Relationship Id="rId47" Type="http://schemas.openxmlformats.org/officeDocument/2006/relationships/image" Target="../media/image63.png"/><Relationship Id="rId68" Type="http://schemas.openxmlformats.org/officeDocument/2006/relationships/customXml" Target="../ink/ink34.xml"/><Relationship Id="rId89" Type="http://schemas.openxmlformats.org/officeDocument/2006/relationships/image" Target="../media/image84.png"/><Relationship Id="rId112" Type="http://schemas.openxmlformats.org/officeDocument/2006/relationships/customXml" Target="../ink/ink56.xml"/><Relationship Id="rId133" Type="http://schemas.openxmlformats.org/officeDocument/2006/relationships/image" Target="../media/image106.png"/><Relationship Id="rId154" Type="http://schemas.openxmlformats.org/officeDocument/2006/relationships/customXml" Target="../ink/ink77.xml"/><Relationship Id="rId175" Type="http://schemas.openxmlformats.org/officeDocument/2006/relationships/image" Target="../media/image127.png"/><Relationship Id="rId16" Type="http://schemas.openxmlformats.org/officeDocument/2006/relationships/customXml" Target="../ink/ink8.xml"/><Relationship Id="rId37" Type="http://schemas.openxmlformats.org/officeDocument/2006/relationships/image" Target="../media/image58.png"/><Relationship Id="rId58" Type="http://schemas.openxmlformats.org/officeDocument/2006/relationships/customXml" Target="../ink/ink29.xml"/><Relationship Id="rId79" Type="http://schemas.openxmlformats.org/officeDocument/2006/relationships/image" Target="../media/image79.png"/><Relationship Id="rId102" Type="http://schemas.openxmlformats.org/officeDocument/2006/relationships/customXml" Target="../ink/ink51.xml"/><Relationship Id="rId123" Type="http://schemas.openxmlformats.org/officeDocument/2006/relationships/image" Target="../media/image10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22.png"/><Relationship Id="rId186" Type="http://schemas.openxmlformats.org/officeDocument/2006/relationships/customXml" Target="../ink/ink93.xml"/><Relationship Id="rId27" Type="http://schemas.openxmlformats.org/officeDocument/2006/relationships/image" Target="../media/image53.png"/><Relationship Id="rId48" Type="http://schemas.openxmlformats.org/officeDocument/2006/relationships/customXml" Target="../ink/ink24.xml"/><Relationship Id="rId69" Type="http://schemas.openxmlformats.org/officeDocument/2006/relationships/image" Target="../media/image74.png"/><Relationship Id="rId113" Type="http://schemas.openxmlformats.org/officeDocument/2006/relationships/image" Target="../media/image9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117.png"/><Relationship Id="rId176" Type="http://schemas.openxmlformats.org/officeDocument/2006/relationships/customXml" Target="../ink/ink88.xml"/><Relationship Id="rId17" Type="http://schemas.openxmlformats.org/officeDocument/2006/relationships/image" Target="../media/image48.png"/><Relationship Id="rId38" Type="http://schemas.openxmlformats.org/officeDocument/2006/relationships/customXml" Target="../ink/ink19.xml"/><Relationship Id="rId59" Type="http://schemas.openxmlformats.org/officeDocument/2006/relationships/image" Target="../media/image69.png"/><Relationship Id="rId103" Type="http://schemas.openxmlformats.org/officeDocument/2006/relationships/image" Target="../media/image9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85.png"/><Relationship Id="rId145" Type="http://schemas.openxmlformats.org/officeDocument/2006/relationships/image" Target="../media/image112.png"/><Relationship Id="rId166" Type="http://schemas.openxmlformats.org/officeDocument/2006/relationships/customXml" Target="../ink/ink83.xml"/><Relationship Id="rId187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4.xml"/><Relationship Id="rId49" Type="http://schemas.openxmlformats.org/officeDocument/2006/relationships/image" Target="../media/image6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80.png"/><Relationship Id="rId135" Type="http://schemas.openxmlformats.org/officeDocument/2006/relationships/image" Target="../media/image107.png"/><Relationship Id="rId156" Type="http://schemas.openxmlformats.org/officeDocument/2006/relationships/customXml" Target="../ink/ink78.xml"/><Relationship Id="rId177" Type="http://schemas.openxmlformats.org/officeDocument/2006/relationships/image" Target="../media/image128.png"/><Relationship Id="rId18" Type="http://schemas.openxmlformats.org/officeDocument/2006/relationships/customXml" Target="../ink/ink9.xml"/><Relationship Id="rId39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png"/><Relationship Id="rId4" Type="http://schemas.openxmlformats.org/officeDocument/2006/relationships/image" Target="../media/image14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customXml" Target="../ink/ink98.xml"/><Relationship Id="rId7" Type="http://schemas.openxmlformats.org/officeDocument/2006/relationships/customXml" Target="../ink/ink100.xml"/><Relationship Id="rId12" Type="http://schemas.openxmlformats.org/officeDocument/2006/relationships/image" Target="../media/image153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customXml" Target="../ink/ink102.xml"/><Relationship Id="rId5" Type="http://schemas.openxmlformats.org/officeDocument/2006/relationships/customXml" Target="../ink/ink99.xml"/><Relationship Id="rId10" Type="http://schemas.openxmlformats.org/officeDocument/2006/relationships/image" Target="../media/image152.png"/><Relationship Id="rId4" Type="http://schemas.openxmlformats.org/officeDocument/2006/relationships/image" Target="../media/image149.png"/><Relationship Id="rId9" Type="http://schemas.openxmlformats.org/officeDocument/2006/relationships/customXml" Target="../ink/ink10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.xml"/><Relationship Id="rId3" Type="http://schemas.openxmlformats.org/officeDocument/2006/relationships/image" Target="../media/image157.png"/><Relationship Id="rId7" Type="http://schemas.openxmlformats.org/officeDocument/2006/relationships/image" Target="../media/image158.png"/><Relationship Id="rId2" Type="http://schemas.openxmlformats.org/officeDocument/2006/relationships/customXml" Target="../ink/ink1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5" Type="http://schemas.openxmlformats.org/officeDocument/2006/relationships/customXml" Target="../ink/ink105.xml"/><Relationship Id="rId10" Type="http://schemas.openxmlformats.org/officeDocument/2006/relationships/image" Target="../media/image157.jpeg"/><Relationship Id="rId4" Type="http://schemas.openxmlformats.org/officeDocument/2006/relationships/customXml" Target="../ink/ink104.xml"/><Relationship Id="rId9" Type="http://schemas.openxmlformats.org/officeDocument/2006/relationships/image" Target="../media/image15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PUgvYKenXs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AL Theme 3 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8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3600" b="1">
                <a:ea typeface="+mn-lt"/>
                <a:cs typeface="+mn-lt"/>
              </a:rPr>
              <a:t>演变中的华人社会</a:t>
            </a:r>
            <a:endParaRPr lang="en-GB" altLang="zh-CN" sz="3600" b="1">
              <a:ea typeface="+mn-lt"/>
              <a:cs typeface="+mn-lt"/>
            </a:endParaRPr>
          </a:p>
          <a:p>
            <a:endParaRPr lang="en-GB" b="1">
              <a:ea typeface="+mn-lt"/>
              <a:cs typeface="+mn-lt"/>
            </a:endParaRPr>
          </a:p>
          <a:p>
            <a:r>
              <a:rPr lang="zh-CN" sz="2800">
                <a:effectLst/>
                <a:latin typeface="Calibri" panose="020F0502020204030204" pitchFamily="34" charset="0"/>
                <a:ea typeface="SimSun" panose="02010600030101010101" pitchFamily="2" charset="-122"/>
                <a:cs typeface="DengXian" panose="02010600030101010101" pitchFamily="2" charset="-122"/>
              </a:rPr>
              <a:t>通讯与科技</a:t>
            </a:r>
            <a:r>
              <a:rPr lang="en-US" sz="2800"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zh-CN" sz="2800">
                <a:effectLst/>
                <a:latin typeface="Calibri" panose="020F0502020204030204" pitchFamily="34" charset="0"/>
                <a:ea typeface="SimSun" panose="02010600030101010101" pitchFamily="2" charset="-122"/>
                <a:cs typeface="DengXian" panose="02010600030101010101" pitchFamily="2" charset="-122"/>
              </a:rPr>
              <a:t>互联网和社交媒体</a:t>
            </a:r>
            <a:endParaRPr lang="en-GB" altLang="zh-CN" sz="2800">
              <a:effectLst/>
              <a:latin typeface="Calibri" panose="020F0502020204030204" pitchFamily="34" charset="0"/>
              <a:ea typeface="SimSun" panose="02010600030101010101" pitchFamily="2" charset="-122"/>
              <a:cs typeface="DengXian" panose="02010600030101010101" pitchFamily="2" charset="-122"/>
            </a:endParaRPr>
          </a:p>
          <a:p>
            <a:r>
              <a:rPr lang="zh-CN" sz="2800">
                <a:effectLst/>
                <a:latin typeface="Calibri" panose="020F0502020204030204" pitchFamily="34" charset="0"/>
                <a:ea typeface="SimSun" panose="02010600030101010101" pitchFamily="2" charset="-122"/>
                <a:cs typeface="DengXian" panose="02010600030101010101" pitchFamily="2" charset="-122"/>
              </a:rPr>
              <a:t>经济与环境</a:t>
            </a:r>
            <a:r>
              <a:rPr lang="en-US" sz="2800">
                <a:effectLst/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zh-CN" sz="2800">
                <a:effectLst/>
                <a:latin typeface="Calibri" panose="020F0502020204030204" pitchFamily="34" charset="0"/>
                <a:ea typeface="SimSun" panose="02010600030101010101" pitchFamily="2" charset="-122"/>
                <a:cs typeface="DengXian" panose="02010600030101010101" pitchFamily="2" charset="-122"/>
              </a:rPr>
              <a:t>经济发展；环境保护</a:t>
            </a:r>
            <a:r>
              <a:rPr lang="en-GB" altLang="zh-CN" sz="2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546F-A605-4263-80CD-1F859696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9" y="116769"/>
            <a:ext cx="8521148" cy="1325563"/>
          </a:xfrm>
        </p:spPr>
        <p:txBody>
          <a:bodyPr>
            <a:normAutofit/>
          </a:bodyPr>
          <a:lstStyle/>
          <a:p>
            <a:r>
              <a:rPr lang="zh-CN" altLang="en-US" sz="5400">
                <a:latin typeface="FZKTPY01" panose="03000509000000000000" pitchFamily="65" charset="-122"/>
                <a:ea typeface="FZKTPY01" panose="03000509000000000000" pitchFamily="65" charset="-122"/>
                <a:cs typeface="+mj-lt"/>
              </a:rPr>
              <a:t>互联网</a:t>
            </a:r>
            <a:endParaRPr lang="en-US" sz="54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11C2E-4992-4E4E-BA40-DFD09603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825625"/>
            <a:ext cx="11164957" cy="4843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/>
              <a:t>中国人</a:t>
            </a:r>
            <a:r>
              <a:rPr lang="zh-CN" altLang="en-US" sz="3600">
                <a:solidFill>
                  <a:srgbClr val="7030A0"/>
                </a:solidFill>
              </a:rPr>
              <a:t>利用</a:t>
            </a:r>
            <a:r>
              <a:rPr lang="zh-CN" altLang="en-US" sz="3600"/>
              <a:t>互联网</a:t>
            </a:r>
            <a:r>
              <a:rPr lang="zh-CN" altLang="en-US" sz="3600">
                <a:solidFill>
                  <a:srgbClr val="7030A0"/>
                </a:solidFill>
              </a:rPr>
              <a:t>来</a:t>
            </a:r>
            <a:r>
              <a:rPr lang="en-GB" altLang="zh-CN" sz="3600"/>
              <a:t>….</a:t>
            </a:r>
          </a:p>
          <a:p>
            <a:pPr marL="0" indent="0">
              <a:buNone/>
            </a:pPr>
            <a:r>
              <a:rPr lang="zh-CN" altLang="en-US" sz="3600"/>
              <a:t>网民经常</a:t>
            </a:r>
            <a:r>
              <a:rPr lang="en-GB" altLang="zh-CN" sz="3600"/>
              <a:t>…</a:t>
            </a:r>
          </a:p>
          <a:p>
            <a:pPr marL="0" indent="0">
              <a:buNone/>
            </a:pPr>
            <a:endParaRPr lang="en-GB" altLang="zh-CN" sz="3600"/>
          </a:p>
          <a:p>
            <a:pPr marL="0" indent="0">
              <a:buNone/>
            </a:pPr>
            <a:r>
              <a:rPr lang="en-GB" altLang="zh-CN" sz="3600">
                <a:hlinkClick r:id="rId2"/>
              </a:rPr>
              <a:t>https://mandarinbean.com/world-internet-conference-in-wuzhen/</a:t>
            </a:r>
            <a:r>
              <a:rPr lang="en-GB" altLang="zh-CN" sz="3600"/>
              <a:t> </a:t>
            </a:r>
          </a:p>
          <a:p>
            <a:pPr>
              <a:buFontTx/>
              <a:buChar char="-"/>
            </a:pPr>
            <a:r>
              <a:rPr lang="en-GB" altLang="zh-CN" sz="3600"/>
              <a:t>Listen and read</a:t>
            </a:r>
          </a:p>
          <a:p>
            <a:pPr>
              <a:buFontTx/>
              <a:buChar char="-"/>
            </a:pPr>
            <a:r>
              <a:rPr lang="en-GB" altLang="zh-CN" sz="3600"/>
              <a:t>Recite what you can remember</a:t>
            </a:r>
          </a:p>
          <a:p>
            <a:pPr>
              <a:buFontTx/>
              <a:buChar char="-"/>
            </a:pPr>
            <a:r>
              <a:rPr lang="en-GB" altLang="zh-CN" sz="3600"/>
              <a:t>reread</a:t>
            </a:r>
          </a:p>
          <a:p>
            <a:pPr marL="0" indent="0">
              <a:buNone/>
            </a:pPr>
            <a:endParaRPr lang="en-US" sz="3600"/>
          </a:p>
        </p:txBody>
      </p:sp>
      <p:pic>
        <p:nvPicPr>
          <p:cNvPr id="1026" name="Picture 2" descr="互联网和网络（网络与互联网）之间是什么关系？ - 之间的差异">
            <a:extLst>
              <a:ext uri="{FF2B5EF4-FFF2-40B4-BE49-F238E27FC236}">
                <a16:creationId xmlns:a16="http://schemas.microsoft.com/office/drawing/2014/main" id="{AD6EB95E-7F3B-4726-8121-93D47D12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4" y="116769"/>
            <a:ext cx="4765743" cy="352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41C0FA-1161-4E0F-B205-52AA65E56AB5}"/>
              </a:ext>
            </a:extLst>
          </p:cNvPr>
          <p:cNvSpPr/>
          <p:nvPr/>
        </p:nvSpPr>
        <p:spPr>
          <a:xfrm>
            <a:off x="79513" y="0"/>
            <a:ext cx="194807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Subtheme 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D10E-9534-F01C-04EB-99CB10D7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585" y="365125"/>
            <a:ext cx="6060831" cy="6221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Vocab to learn immediately </a:t>
            </a:r>
            <a:endParaRPr lang="en-US" dirty="0"/>
          </a:p>
        </p:txBody>
      </p:sp>
      <p:pic>
        <p:nvPicPr>
          <p:cNvPr id="4" name="Picture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C4C5F27D-DAC6-5742-C2CA-CD7EABCE6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628" y="2056729"/>
            <a:ext cx="11194805" cy="3924299"/>
          </a:xfrm>
        </p:spPr>
      </p:pic>
    </p:spTree>
    <p:extLst>
      <p:ext uri="{BB962C8B-B14F-4D97-AF65-F5344CB8AC3E}">
        <p14:creationId xmlns:p14="http://schemas.microsoft.com/office/powerpoint/2010/main" val="337133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2C33-BA92-77BE-FB14-B8A17F9F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网上购物为什么很受欢迎？（</a:t>
            </a:r>
            <a:r>
              <a:rPr lang="ru-RU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</a:t>
            </a:r>
            <a:r>
              <a:rPr lang="ru-RU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022</a:t>
            </a: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）如果购物中心消失，这会对当地经济造成什么影响？（</a:t>
            </a:r>
            <a:r>
              <a:rPr lang="ru-RU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</a:t>
            </a:r>
            <a:r>
              <a:rPr lang="ru-RU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022</a:t>
            </a:r>
            <a:r>
              <a:rPr lang="zh-CN" altLang="en-US" sz="18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31CD2-3715-9137-82EE-5FD7B5DB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网上购物</a:t>
            </a:r>
            <a:endParaRPr lang="en-GB" altLang="zh-CN" dirty="0"/>
          </a:p>
          <a:p>
            <a:pPr marL="0" indent="0">
              <a:buNone/>
            </a:pPr>
            <a:endParaRPr lang="en-GB" altLang="zh-CN" dirty="0"/>
          </a:p>
          <a:p>
            <a:pPr marL="0" indent="0">
              <a:buNone/>
            </a:pPr>
            <a:r>
              <a:rPr lang="zh-CN" altLang="en-US" dirty="0"/>
              <a:t>阿里巴巴</a:t>
            </a:r>
            <a:endParaRPr lang="en-GB" altLang="zh-CN" dirty="0"/>
          </a:p>
          <a:p>
            <a:pPr marL="0" indent="0">
              <a:buNone/>
            </a:pPr>
            <a:r>
              <a:rPr lang="zh-CN" altLang="en-US" dirty="0"/>
              <a:t>淘宝</a:t>
            </a:r>
            <a:endParaRPr lang="en-GB" altLang="zh-CN" dirty="0"/>
          </a:p>
          <a:p>
            <a:pPr marL="0" indent="0">
              <a:buNone/>
            </a:pPr>
            <a:r>
              <a:rPr lang="zh-CN" altLang="en-US" dirty="0"/>
              <a:t>小红书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13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5B1A-1331-48C7-B13A-4E58B53E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FZKTPY01" panose="03000509000000000000" pitchFamily="65" charset="-122"/>
                <a:ea typeface="FZKTPY01" panose="03000509000000000000" pitchFamily="65" charset="-122"/>
              </a:rPr>
              <a:t>通讯</a:t>
            </a:r>
            <a:r>
              <a:rPr lang="zh-CN" altLang="en-US"/>
              <a:t>与</a:t>
            </a:r>
            <a:r>
              <a:rPr lang="zh-CN" altLang="en-US">
                <a:latin typeface="FZKTPY01" panose="03000509000000000000" pitchFamily="65" charset="-122"/>
                <a:ea typeface="FZKTPY01" panose="03000509000000000000" pitchFamily="65" charset="-122"/>
              </a:rPr>
              <a:t>科技</a:t>
            </a:r>
            <a:endParaRPr lang="en-GB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6607-09C2-4826-BAFD-9E42DEF1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04" y="1835565"/>
            <a:ext cx="2888974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以我所知</a:t>
            </a:r>
            <a:endParaRPr lang="en-GB" altLang="zh-CN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一我来说</a:t>
            </a:r>
            <a:endParaRPr lang="en-GB" altLang="zh-CN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大家都知道</a:t>
            </a:r>
            <a:endParaRPr lang="en-GB" altLang="zh-CN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我的想法是</a:t>
            </a:r>
            <a:endParaRPr lang="en-GB" altLang="zh-CN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/>
              <a:t>从我的角度来看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0D4855-202B-40C8-972E-C6D0B71375FA}"/>
              </a:ext>
            </a:extLst>
          </p:cNvPr>
          <p:cNvSpPr txBox="1">
            <a:spLocks/>
          </p:cNvSpPr>
          <p:nvPr/>
        </p:nvSpPr>
        <p:spPr>
          <a:xfrm>
            <a:off x="3495261" y="1835565"/>
            <a:ext cx="4436165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altLang="zh-CN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年轻人的通讯方法</a:t>
            </a:r>
            <a:r>
              <a:rPr lang="en-GB" altLang="zh-CN"/>
              <a:t>…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最新鲜的科技发展</a:t>
            </a:r>
            <a:r>
              <a:rPr lang="en-GB" altLang="zh-CN"/>
              <a:t>…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用科技来通讯的好处是</a:t>
            </a:r>
            <a:r>
              <a:rPr lang="en-GB" altLang="zh-CN"/>
              <a:t>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BEB293-325F-4AB1-B353-B4700A8FD6ED}"/>
              </a:ext>
            </a:extLst>
          </p:cNvPr>
          <p:cNvSpPr txBox="1">
            <a:spLocks/>
          </p:cNvSpPr>
          <p:nvPr/>
        </p:nvSpPr>
        <p:spPr>
          <a:xfrm>
            <a:off x="8398565" y="1835565"/>
            <a:ext cx="2888974" cy="4351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因此</a:t>
            </a:r>
            <a:r>
              <a:rPr lang="en-GB" altLang="zh-CN"/>
              <a:t>…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所以</a:t>
            </a:r>
            <a:r>
              <a:rPr lang="en-GB" altLang="zh-CN"/>
              <a:t>…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总之而言</a:t>
            </a:r>
            <a:r>
              <a:rPr lang="en-GB" altLang="zh-CN"/>
              <a:t>…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结果是</a:t>
            </a:r>
            <a:r>
              <a:rPr lang="en-GB" altLang="zh-CN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6198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CA3C-B4A3-4E4D-A24C-42900FD3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69"/>
            <a:ext cx="10515600" cy="787814"/>
          </a:xfrm>
        </p:spPr>
        <p:txBody>
          <a:bodyPr/>
          <a:lstStyle/>
          <a:p>
            <a:r>
              <a:rPr lang="en-GB"/>
              <a:t>SAMS Reading Q1 </a:t>
            </a:r>
            <a:r>
              <a:rPr lang="zh-CN" altLang="en-US"/>
              <a:t>网上购物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2DE5-C8C6-4C50-8F02-EC4D6D84F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87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CA3C-B4A3-4E4D-A24C-42900FD3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69"/>
            <a:ext cx="10515600" cy="787814"/>
          </a:xfrm>
        </p:spPr>
        <p:txBody>
          <a:bodyPr/>
          <a:lstStyle/>
          <a:p>
            <a:r>
              <a:rPr lang="en-GB"/>
              <a:t>2019 </a:t>
            </a:r>
            <a:r>
              <a:rPr lang="en-US" altLang="zh-CN"/>
              <a:t>AS</a:t>
            </a:r>
            <a:r>
              <a:rPr lang="en-GB"/>
              <a:t> Reading Q1 </a:t>
            </a:r>
            <a:r>
              <a:rPr lang="zh-CN" altLang="en-US"/>
              <a:t>网络阅读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2DE5-C8C6-4C50-8F02-EC4D6D84F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1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D746-7E79-44BB-A791-895FA545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286"/>
            <a:ext cx="10515600" cy="2911218"/>
          </a:xfrm>
        </p:spPr>
        <p:txBody>
          <a:bodyPr/>
          <a:lstStyle/>
          <a:p>
            <a:r>
              <a:rPr lang="zh-CN" altLang="en-US">
                <a:latin typeface="FZKTPY01" panose="03000509000000000000" pitchFamily="65" charset="-122"/>
                <a:ea typeface="FZKTPY01" panose="03000509000000000000" pitchFamily="65" charset="-122"/>
              </a:rPr>
              <a:t>防火墙</a:t>
            </a:r>
            <a:br>
              <a:rPr lang="en-GB" altLang="zh-CN"/>
            </a:br>
            <a:r>
              <a:rPr lang="zh-CN" altLang="en-US"/>
              <a:t>防火长城</a:t>
            </a:r>
            <a:br>
              <a:rPr lang="en-GB" altLang="zh-CN"/>
            </a:br>
            <a:r>
              <a:rPr lang="zh-CN" altLang="en-US"/>
              <a:t>网络长城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E6908-DF2F-4EE2-8058-5619EF04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236" y="326571"/>
            <a:ext cx="6015164" cy="6259286"/>
          </a:xfrm>
        </p:spPr>
        <p:txBody>
          <a:bodyPr numCol="2"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BBC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CNN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Facebook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Gmail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Google Apps (e.g. Calendar, Docs, Hangouts, Maps, etc)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Instagram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OneDrive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New York Times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Pinterest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Reddit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Reuters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Snapchat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Spotify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Twitch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Twitter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Wall Street Journal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Wikipedia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WhatsApp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33333"/>
                </a:solidFill>
                <a:effectLst/>
                <a:latin typeface="inherit"/>
              </a:rPr>
              <a:t>YouTube</a:t>
            </a:r>
          </a:p>
        </p:txBody>
      </p:sp>
      <p:pic>
        <p:nvPicPr>
          <p:cNvPr id="1030" name="Picture 6" descr="banned websites in China">
            <a:extLst>
              <a:ext uri="{FF2B5EF4-FFF2-40B4-BE49-F238E27FC236}">
                <a16:creationId xmlns:a16="http://schemas.microsoft.com/office/drawing/2014/main" id="{714F0FE6-FD46-4294-9CDA-1742AE45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" y="83569"/>
            <a:ext cx="5405564" cy="30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4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E5FE-E2FC-611D-EEE8-686312CB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Online politics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24AB-D58B-6400-C958-C6C75022A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>
                <a:ea typeface="ＭＳ Ｐゴシック"/>
                <a:cs typeface="Calibri"/>
              </a:rPr>
              <a:t>小粉红 - 'Little pinks' are mostly young women online. Unpaid. Likened to the Red Guards 红卫兵 of the Cultural Revolution. </a:t>
            </a:r>
          </a:p>
          <a:p>
            <a:pPr marL="0" indent="0">
              <a:buNone/>
            </a:pPr>
            <a:endParaRPr lang="ja-JP" altLang="en-US" dirty="0">
              <a:ea typeface="ＭＳ Ｐゴシック"/>
              <a:cs typeface="Calibri" panose="020F0502020204030204"/>
            </a:endParaRP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 panose="020F0502020204030204"/>
              </a:rPr>
              <a:t>五毛党 - '50 cent party' are paid by the CCP to spread pro-CCP propaganda.</a:t>
            </a:r>
            <a:endParaRPr lang="ja-JP" altLang="en-US" dirty="0">
              <a:ea typeface="ＭＳ Ｐゴシック"/>
              <a:cs typeface="Calibri" panose="020F0502020204030204"/>
            </a:endParaRPr>
          </a:p>
          <a:p>
            <a:pPr marL="0" indent="0">
              <a:buNone/>
            </a:pPr>
            <a:endParaRPr lang="ja-JP" altLang="en-US" dirty="0">
              <a:ea typeface="ＭＳ Ｐゴシック"/>
              <a:cs typeface="Calibri" panose="020F0502020204030204"/>
            </a:endParaRP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 panose="020F0502020204030204"/>
              </a:rPr>
              <a:t>网络水军 - are paid by private companies to promote them online or spread false information. </a:t>
            </a:r>
            <a:endParaRPr lang="ja-JP" altLang="en-US" dirty="0">
              <a:ea typeface="ＭＳ Ｐゴシック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591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B0EF-831A-4126-420B-3218EA51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Speaking Qs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01F44-CE44-9309-4D18-DC72D0A06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中国年轻人怎么用互联网？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你觉得中国的网络发展比西方的快吗？为什么？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网络在中国有什么特点？什么优点？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0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546F-A605-4263-80CD-1F8596963F3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>
                <a:cs typeface="Calibri Light"/>
              </a:rPr>
              <a:t>Subtheme 2</a:t>
            </a:r>
            <a:r>
              <a:rPr lang="en-US">
                <a:ea typeface="+mj-lt"/>
                <a:cs typeface="+mj-lt"/>
              </a:rPr>
              <a:t> </a:t>
            </a:r>
            <a:r>
              <a:rPr lang="ja-JP" altLang="en-US">
                <a:latin typeface="FZKTPY01" panose="03000509000000000000" pitchFamily="65" charset="-122"/>
                <a:ea typeface="FZKTPY01" panose="03000509000000000000" pitchFamily="65" charset="-122"/>
                <a:cs typeface="+mj-lt"/>
              </a:rPr>
              <a:t>社交媒体</a:t>
            </a:r>
            <a:endParaRPr lang="zh-CN" altLang="en-US">
              <a:latin typeface="FZKTPY01" panose="03000509000000000000" pitchFamily="65" charset="-122"/>
              <a:ea typeface="FZKTPY01" panose="03000509000000000000" pitchFamily="65" charset="-122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11C2E-4992-4E4E-BA40-DFD09603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191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How does it affect young people's lives? What</a:t>
            </a:r>
            <a:r>
              <a:rPr lang="en-US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 </a:t>
            </a:r>
            <a:r>
              <a:rPr lang="ja-JP" altLang="en-US" sz="40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挑战 </a:t>
            </a:r>
            <a:r>
              <a:rPr lang="ja-JP" altLang="en-US">
                <a:ea typeface="ＭＳ Ｐゴシック"/>
                <a:cs typeface="Calibri" panose="020F0502020204030204"/>
              </a:rPr>
              <a:t>does it bring?</a:t>
            </a:r>
            <a:endParaRPr lang="en-GB" altLang="ja-JP">
              <a:ea typeface="ＭＳ Ｐゴシック"/>
              <a:cs typeface="Calibri" panose="020F0502020204030204"/>
            </a:endParaRPr>
          </a:p>
          <a:p>
            <a:pPr marL="0" indent="0">
              <a:buNone/>
            </a:pPr>
            <a:endParaRPr lang="en-GB">
              <a:ea typeface="ＭＳ Ｐゴシック"/>
              <a:cs typeface="Calibri" panose="020F0502020204030204"/>
            </a:endParaRPr>
          </a:p>
          <a:p>
            <a:pPr marL="0" indent="0">
              <a:buNone/>
            </a:pPr>
            <a:r>
              <a:rPr lang="en-GB" altLang="zh-CN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Go viral 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疯传</a:t>
            </a:r>
            <a:r>
              <a:rPr lang="en-GB" altLang="zh-CN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					share 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分享</a:t>
            </a:r>
            <a:endParaRPr lang="en-GB" altLang="zh-CN" sz="3600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  <a:p>
            <a:pPr marL="0" indent="0">
              <a:buNone/>
            </a:pPr>
            <a:r>
              <a:rPr lang="en-GB" altLang="zh-CN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Conman/conned 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骗子、被骗</a:t>
            </a:r>
            <a:r>
              <a:rPr lang="en-GB" altLang="zh-CN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		a post (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发</a:t>
            </a:r>
            <a:r>
              <a:rPr lang="en-GB" altLang="zh-CN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)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帖子</a:t>
            </a:r>
            <a:endParaRPr lang="en-GB" altLang="zh-CN" sz="3600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  <a:p>
            <a:pPr marL="0" indent="0">
              <a:buNone/>
            </a:pPr>
            <a:r>
              <a:rPr lang="en-GB" altLang="zh-CN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Addicted</a:t>
            </a:r>
            <a:r>
              <a:rPr lang="en-GB" altLang="zh-CN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 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沉迷于、成瘾</a:t>
            </a:r>
            <a:r>
              <a:rPr lang="en-GB" altLang="zh-CN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			fans 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粉丝</a:t>
            </a:r>
            <a:endParaRPr lang="en-GB" altLang="zh-CN" sz="3600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  <a:p>
            <a:pPr marL="0" indent="0">
              <a:buNone/>
            </a:pPr>
            <a:r>
              <a:rPr lang="en-GB" altLang="zh-CN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Lower self-confidence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自信下降</a:t>
            </a:r>
            <a:endParaRPr lang="en-GB" altLang="zh-CN" sz="3600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  <a:p>
            <a:pPr marL="0" indent="0">
              <a:buNone/>
            </a:pPr>
            <a:r>
              <a:rPr lang="en-GB" altLang="zh-CN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Distort life 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歪曲生活</a:t>
            </a:r>
            <a:endParaRPr lang="en-US" sz="3600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452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F55A-8861-48C1-A707-646524D0F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平板电脑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智能手机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打字机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计算器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打印机</a:t>
            </a:r>
            <a:endParaRPr lang="en-GB" sz="32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54556E-9DCA-4376-9792-6188B6861F1A}"/>
              </a:ext>
            </a:extLst>
          </p:cNvPr>
          <p:cNvSpPr txBox="1">
            <a:spLocks/>
          </p:cNvSpPr>
          <p:nvPr/>
        </p:nvSpPr>
        <p:spPr>
          <a:xfrm>
            <a:off x="2514599" y="116769"/>
            <a:ext cx="8521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>
                <a:latin typeface="FZKTPY01" panose="03000509000000000000" pitchFamily="65" charset="-122"/>
                <a:ea typeface="FZKTPY01" panose="03000509000000000000" pitchFamily="65" charset="-122"/>
                <a:cs typeface="+mj-lt"/>
              </a:rPr>
              <a:t>通讯和科技</a:t>
            </a:r>
            <a:endParaRPr lang="en-US" sz="54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C1F5E2-4855-4610-93FB-FDC5BC90D764}"/>
              </a:ext>
            </a:extLst>
          </p:cNvPr>
          <p:cNvSpPr/>
          <p:nvPr/>
        </p:nvSpPr>
        <p:spPr>
          <a:xfrm>
            <a:off x="79513" y="0"/>
            <a:ext cx="194807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Subtheme 1</a:t>
            </a:r>
            <a:endParaRPr lang="en-GB"/>
          </a:p>
        </p:txBody>
      </p:sp>
      <p:pic>
        <p:nvPicPr>
          <p:cNvPr id="3074" name="Picture 2" descr="Tab P12 Pro | Premium tablet with 12.6&amp;amp;quot; 2K AMOLED display | Lenovo UK">
            <a:extLst>
              <a:ext uri="{FF2B5EF4-FFF2-40B4-BE49-F238E27FC236}">
                <a16:creationId xmlns:a16="http://schemas.microsoft.com/office/drawing/2014/main" id="{5EF702D5-0941-42AE-9EA0-54D88313D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149" y="0"/>
            <a:ext cx="3061037" cy="21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AFE3A9-8FFF-48E9-B4AD-9F928A551243}"/>
              </a:ext>
            </a:extLst>
          </p:cNvPr>
          <p:cNvSpPr/>
          <p:nvPr/>
        </p:nvSpPr>
        <p:spPr>
          <a:xfrm>
            <a:off x="7841973" y="376222"/>
            <a:ext cx="444784" cy="4202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39A861-BD53-4390-8902-55B26EB5BCC4}"/>
              </a:ext>
            </a:extLst>
          </p:cNvPr>
          <p:cNvSpPr/>
          <p:nvPr/>
        </p:nvSpPr>
        <p:spPr>
          <a:xfrm>
            <a:off x="4913243" y="1806215"/>
            <a:ext cx="444784" cy="4202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DAC5BD-B699-42F2-8944-9F400D1674B0}"/>
              </a:ext>
            </a:extLst>
          </p:cNvPr>
          <p:cNvSpPr/>
          <p:nvPr/>
        </p:nvSpPr>
        <p:spPr>
          <a:xfrm>
            <a:off x="7935467" y="2902832"/>
            <a:ext cx="444784" cy="4202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C9BD92-1D86-46AE-8EBE-B8385BDA2020}"/>
              </a:ext>
            </a:extLst>
          </p:cNvPr>
          <p:cNvSpPr/>
          <p:nvPr/>
        </p:nvSpPr>
        <p:spPr>
          <a:xfrm>
            <a:off x="5358027" y="4377136"/>
            <a:ext cx="444784" cy="4202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570F9F-EBAB-4D24-8556-CDA05F73B32D}"/>
              </a:ext>
            </a:extLst>
          </p:cNvPr>
          <p:cNvSpPr/>
          <p:nvPr/>
        </p:nvSpPr>
        <p:spPr>
          <a:xfrm>
            <a:off x="8671071" y="5135823"/>
            <a:ext cx="444784" cy="4202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/>
              <a:t>E</a:t>
            </a:r>
          </a:p>
        </p:txBody>
      </p:sp>
      <p:pic>
        <p:nvPicPr>
          <p:cNvPr id="3076" name="Picture 4" descr="HP 5AR83B DeskJet 2710 All-in-One Printer with Wireless Printing, Instant  Ink with 2 Months Trial, White : Amazon.co.uk: Computers &amp;amp;amp; Accessories">
            <a:extLst>
              <a:ext uri="{FF2B5EF4-FFF2-40B4-BE49-F238E27FC236}">
                <a16:creationId xmlns:a16="http://schemas.microsoft.com/office/drawing/2014/main" id="{B99C0FB9-62E7-4DB9-B2A9-A9CDF207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12" y="1205534"/>
            <a:ext cx="1937716" cy="19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kia G20 Smartphone, Dual SIM 4G, 4GB RAM/64GB Storage, 48MP Quad Camera  with 6.5” (16.51 cm) Screen | Blue - Soni Mobile">
            <a:extLst>
              <a:ext uri="{FF2B5EF4-FFF2-40B4-BE49-F238E27FC236}">
                <a16:creationId xmlns:a16="http://schemas.microsoft.com/office/drawing/2014/main" id="{AE4E549F-84EF-4742-8892-3B651876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461" y="2469987"/>
            <a:ext cx="1595940" cy="15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asio Scientific Calculator Fx-85Gt | Morrisons">
            <a:extLst>
              <a:ext uri="{FF2B5EF4-FFF2-40B4-BE49-F238E27FC236}">
                <a16:creationId xmlns:a16="http://schemas.microsoft.com/office/drawing/2014/main" id="{1885BA70-56CD-4F77-9B21-9D9D44A2B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747" y="4690841"/>
            <a:ext cx="1735308" cy="173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ypewriter 21327 | Ideas | Buy online at the Official LEGO® Shop US">
            <a:extLst>
              <a:ext uri="{FF2B5EF4-FFF2-40B4-BE49-F238E27FC236}">
                <a16:creationId xmlns:a16="http://schemas.microsoft.com/office/drawing/2014/main" id="{861E7159-286F-4E51-914D-F9742EAA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25" y="3936044"/>
            <a:ext cx="2290273" cy="19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00F913-EFC8-45F8-AB11-7CE8B6DD5BFD}"/>
              </a:ext>
            </a:extLst>
          </p:cNvPr>
          <p:cNvSpPr/>
          <p:nvPr/>
        </p:nvSpPr>
        <p:spPr>
          <a:xfrm>
            <a:off x="149087" y="6176963"/>
            <a:ext cx="9183756" cy="4895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altLang="zh-CN" sz="1800">
                <a:hlinkClick r:id="rId7"/>
              </a:rPr>
              <a:t>https://mandarinbean.com/stop-using-smartphone-for-one-year/</a:t>
            </a:r>
            <a:r>
              <a:rPr lang="en-GB" altLang="zh-CN" sz="1800"/>
              <a:t> </a:t>
            </a:r>
          </a:p>
          <a:p>
            <a:pPr marL="0" indent="0">
              <a:buNone/>
            </a:pPr>
            <a:r>
              <a:rPr lang="en-GB" altLang="zh-CN" sz="1800">
                <a:hlinkClick r:id="rId8"/>
              </a:rPr>
              <a:t>https://mandarinbean.com/internet-and-cellphone/</a:t>
            </a:r>
            <a:r>
              <a:rPr lang="en-GB" altLang="zh-CN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2586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D978-1C1A-45B5-89E0-1E78BA73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30" y="390360"/>
            <a:ext cx="3668014" cy="11058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/>
              <a:t>网络购物网站</a:t>
            </a:r>
            <a:endParaRPr lang="en-GB"/>
          </a:p>
        </p:txBody>
      </p:sp>
      <p:pic>
        <p:nvPicPr>
          <p:cNvPr id="2052" name="Picture 4" descr="微博北美站- 随时随地发现新鲜事">
            <a:extLst>
              <a:ext uri="{FF2B5EF4-FFF2-40B4-BE49-F238E27FC236}">
                <a16:creationId xmlns:a16="http://schemas.microsoft.com/office/drawing/2014/main" id="{41F7F3B5-934A-4D93-9E5C-05803D9F0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5" b="30412"/>
          <a:stretch/>
        </p:blipFill>
        <p:spPr bwMode="auto">
          <a:xfrm>
            <a:off x="0" y="230188"/>
            <a:ext cx="3918858" cy="14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阿里巴巴集团- 评论，职位空缺，新闻，个性. 公司中国. 中国企业门户">
            <a:extLst>
              <a:ext uri="{FF2B5EF4-FFF2-40B4-BE49-F238E27FC236}">
                <a16:creationId xmlns:a16="http://schemas.microsoft.com/office/drawing/2014/main" id="{2E79DD34-B8C9-4924-B8E1-A3261068C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2" b="34417"/>
          <a:stretch/>
        </p:blipFill>
        <p:spPr bwMode="auto">
          <a:xfrm>
            <a:off x="8196943" y="5632677"/>
            <a:ext cx="3810000" cy="10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微信下载2022最新版官方免费下载-微信下载安装-微信最新版本下载-旋风软件园">
            <a:extLst>
              <a:ext uri="{FF2B5EF4-FFF2-40B4-BE49-F238E27FC236}">
                <a16:creationId xmlns:a16="http://schemas.microsoft.com/office/drawing/2014/main" id="{5A0E4180-DD19-4B87-80AC-07F673B9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7" y="520677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优酷海外版app下载_优酷视频海外最新版下载安装【暂无资源】 安卓版V9.16.4 - 罐头安卓网">
            <a:extLst>
              <a:ext uri="{FF2B5EF4-FFF2-40B4-BE49-F238E27FC236}">
                <a16:creationId xmlns:a16="http://schemas.microsoft.com/office/drawing/2014/main" id="{6646781E-1228-44E5-9551-67A183EA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7" y="1791336"/>
            <a:ext cx="3648074" cy="127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F2A516-A097-4B36-B5AE-77873CFA35B1}"/>
              </a:ext>
            </a:extLst>
          </p:cNvPr>
          <p:cNvSpPr txBox="1">
            <a:spLocks/>
          </p:cNvSpPr>
          <p:nvPr/>
        </p:nvSpPr>
        <p:spPr>
          <a:xfrm>
            <a:off x="4615544" y="1656399"/>
            <a:ext cx="3668014" cy="1105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视频分享网站</a:t>
            </a:r>
            <a:endParaRPr lang="en-GB"/>
          </a:p>
        </p:txBody>
      </p:sp>
      <p:pic>
        <p:nvPicPr>
          <p:cNvPr id="2060" name="Picture 12" descr="中国抖音- Home | Facebook">
            <a:extLst>
              <a:ext uri="{FF2B5EF4-FFF2-40B4-BE49-F238E27FC236}">
                <a16:creationId xmlns:a16="http://schemas.microsoft.com/office/drawing/2014/main" id="{09475FD5-E851-4407-AA08-E96E0E2A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9" y="29126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aobao Live Enriches its Ecosystem to Fuel Further Success for Partners |  Business Wire">
            <a:extLst>
              <a:ext uri="{FF2B5EF4-FFF2-40B4-BE49-F238E27FC236}">
                <a16:creationId xmlns:a16="http://schemas.microsoft.com/office/drawing/2014/main" id="{9C4B3986-756B-49E0-99CB-89F62440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46" y="4973787"/>
            <a:ext cx="2665639" cy="16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45F9562-86BA-41ED-A3F2-D861E7E0E1F9}"/>
              </a:ext>
            </a:extLst>
          </p:cNvPr>
          <p:cNvSpPr txBox="1">
            <a:spLocks/>
          </p:cNvSpPr>
          <p:nvPr/>
        </p:nvSpPr>
        <p:spPr>
          <a:xfrm>
            <a:off x="4615544" y="2922438"/>
            <a:ext cx="3668014" cy="1105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记录生活好事</a:t>
            </a:r>
            <a:endParaRPr lang="en-GB"/>
          </a:p>
        </p:txBody>
      </p:sp>
      <p:pic>
        <p:nvPicPr>
          <p:cNvPr id="2064" name="Picture 16" descr="Xiaohongshu - Wikipedia">
            <a:extLst>
              <a:ext uri="{FF2B5EF4-FFF2-40B4-BE49-F238E27FC236}">
                <a16:creationId xmlns:a16="http://schemas.microsoft.com/office/drawing/2014/main" id="{94E57A8F-084A-4F7F-98A0-C8E10594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18" y="4760355"/>
            <a:ext cx="1867457" cy="18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hina: Popular messaging platform QQ bans &amp;amp;#39;gay&amp;amp;#39;, &amp;amp;#39;lesbian&amp;amp;#39; and &amp;amp;#39;LGBTQ&amp;amp;#39;">
            <a:extLst>
              <a:ext uri="{FF2B5EF4-FFF2-40B4-BE49-F238E27FC236}">
                <a16:creationId xmlns:a16="http://schemas.microsoft.com/office/drawing/2014/main" id="{5EC5A53D-7721-47DD-8E0C-EB4842A7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30188"/>
            <a:ext cx="2382838" cy="15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中概股：人人公司Renren Inc.(RENN) - 美股之家– 港美股开户投资IPO百科全书">
            <a:extLst>
              <a:ext uri="{FF2B5EF4-FFF2-40B4-BE49-F238E27FC236}">
                <a16:creationId xmlns:a16="http://schemas.microsoft.com/office/drawing/2014/main" id="{75CEBBF6-220E-4A60-A81E-67B3F0D78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20" y="3546613"/>
            <a:ext cx="1509122" cy="150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idu Looks to Develop Its Own Version of ChatGPT">
            <a:extLst>
              <a:ext uri="{FF2B5EF4-FFF2-40B4-BE49-F238E27FC236}">
                <a16:creationId xmlns:a16="http://schemas.microsoft.com/office/drawing/2014/main" id="{CCA5BF9E-C010-ACC0-7E46-053DAE7C35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2400" y="2068397"/>
            <a:ext cx="2743199" cy="154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2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阿里巴巴集团- 评论，职位空缺，新闻，个性. 公司中国. 中国企业门户">
            <a:extLst>
              <a:ext uri="{FF2B5EF4-FFF2-40B4-BE49-F238E27FC236}">
                <a16:creationId xmlns:a16="http://schemas.microsoft.com/office/drawing/2014/main" id="{2E79DD34-B8C9-4924-B8E1-A3261068C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2" b="34417"/>
          <a:stretch/>
        </p:blipFill>
        <p:spPr bwMode="auto">
          <a:xfrm>
            <a:off x="3722800" y="3268605"/>
            <a:ext cx="2590800" cy="7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微信下载2022最新版官方免费下载-微信下载安装-微信最新版本下载-旋风软件园">
            <a:extLst>
              <a:ext uri="{FF2B5EF4-FFF2-40B4-BE49-F238E27FC236}">
                <a16:creationId xmlns:a16="http://schemas.microsoft.com/office/drawing/2014/main" id="{5A0E4180-DD19-4B87-80AC-07F673B9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57" y="5054373"/>
            <a:ext cx="2106529" cy="10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优酷海外版app下载_优酷视频海外最新版下载安装【暂无资源】 安卓版V9.16.4 - 罐头安卓网">
            <a:extLst>
              <a:ext uri="{FF2B5EF4-FFF2-40B4-BE49-F238E27FC236}">
                <a16:creationId xmlns:a16="http://schemas.microsoft.com/office/drawing/2014/main" id="{6646781E-1228-44E5-9551-67A183EA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303" y="3384852"/>
            <a:ext cx="1910180" cy="6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aobao Live Enriches its Ecosystem to Fuel Further Success for Partners |  Business Wire">
            <a:extLst>
              <a:ext uri="{FF2B5EF4-FFF2-40B4-BE49-F238E27FC236}">
                <a16:creationId xmlns:a16="http://schemas.microsoft.com/office/drawing/2014/main" id="{9C4B3986-756B-49E0-99CB-89F62440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07" y="3222524"/>
            <a:ext cx="1619159" cy="10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hina: Popular messaging platform QQ bans &amp;amp;#39;gay&amp;amp;#39;, &amp;amp;#39;lesbian&amp;amp;#39; and &amp;amp;#39;LGBTQ&amp;amp;#39;">
            <a:extLst>
              <a:ext uri="{FF2B5EF4-FFF2-40B4-BE49-F238E27FC236}">
                <a16:creationId xmlns:a16="http://schemas.microsoft.com/office/drawing/2014/main" id="{5EC5A53D-7721-47DD-8E0C-EB4842A7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47" y="5049236"/>
            <a:ext cx="1714417" cy="11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9367B5-289C-945A-7981-1A41AE5F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880" y="334645"/>
            <a:ext cx="2588127" cy="611092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ja-JP" altLang="en-US">
                <a:latin typeface="FZKTPY01"/>
                <a:ea typeface="ＭＳ Ｐゴシック"/>
                <a:cs typeface="Calibri Light"/>
              </a:rPr>
              <a:t>百度</a:t>
            </a:r>
            <a:br>
              <a:rPr lang="ja-JP" altLang="en-US" dirty="0">
                <a:latin typeface="FZKTPY01"/>
                <a:ea typeface="ＭＳ Ｐゴシック"/>
                <a:cs typeface="Calibri Light"/>
              </a:rPr>
            </a:br>
            <a:r>
              <a:rPr lang="ja-JP" altLang="en-US">
                <a:latin typeface="FZKTPY01"/>
                <a:ea typeface="ＭＳ Ｐゴシック"/>
                <a:cs typeface="Calibri Light"/>
              </a:rPr>
              <a:t>阿里巴巴</a:t>
            </a:r>
            <a:br>
              <a:rPr lang="ja-JP" altLang="en-US" dirty="0">
                <a:latin typeface="FZKTPY01"/>
                <a:ea typeface="ＭＳ Ｐゴシック"/>
                <a:cs typeface="Calibri Light"/>
              </a:rPr>
            </a:br>
            <a:r>
              <a:rPr lang="ja-JP" altLang="en-US">
                <a:latin typeface="FZKTPY01"/>
                <a:ea typeface="ＭＳ Ｐゴシック"/>
                <a:cs typeface="Calibri Light"/>
              </a:rPr>
              <a:t>腾讯</a:t>
            </a:r>
            <a:endParaRPr lang="en-US">
              <a:latin typeface="FZKTPY01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5" name="Picture 4" descr="Baidu Wiki Creation - Baidu Advertising">
            <a:extLst>
              <a:ext uri="{FF2B5EF4-FFF2-40B4-BE49-F238E27FC236}">
                <a16:creationId xmlns:a16="http://schemas.microsoft.com/office/drawing/2014/main" id="{0D3A902C-7BBF-D34B-392D-7D30F4C96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9768" y="1281887"/>
            <a:ext cx="2743200" cy="1005594"/>
          </a:xfrm>
          <a:prstGeom prst="rect">
            <a:avLst/>
          </a:prstGeom>
        </p:spPr>
      </p:pic>
      <p:pic>
        <p:nvPicPr>
          <p:cNvPr id="7" name="Picture 6" descr="Baidu Looks to Develop Its Own Version of ChatGPT">
            <a:extLst>
              <a:ext uri="{FF2B5EF4-FFF2-40B4-BE49-F238E27FC236}">
                <a16:creationId xmlns:a16="http://schemas.microsoft.com/office/drawing/2014/main" id="{B6D24C8F-41EC-8802-FF6E-38B5EDEEE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2189" y="945450"/>
            <a:ext cx="2743199" cy="1542646"/>
          </a:xfrm>
          <a:prstGeom prst="rect">
            <a:avLst/>
          </a:prstGeom>
        </p:spPr>
      </p:pic>
      <p:pic>
        <p:nvPicPr>
          <p:cNvPr id="8" name="Picture 7" descr="AliPay payment module - nopCommerce">
            <a:extLst>
              <a:ext uri="{FF2B5EF4-FFF2-40B4-BE49-F238E27FC236}">
                <a16:creationId xmlns:a16="http://schemas.microsoft.com/office/drawing/2014/main" id="{24D09EF7-6FBA-E31A-FFAB-DFE608CFFE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2567" y="2803357"/>
            <a:ext cx="1692443" cy="1665706"/>
          </a:xfrm>
          <a:prstGeom prst="rect">
            <a:avLst/>
          </a:prstGeom>
        </p:spPr>
      </p:pic>
      <p:pic>
        <p:nvPicPr>
          <p:cNvPr id="10" name="Picture 9" descr="File:WeChat Pay.png - Wikipedia">
            <a:extLst>
              <a:ext uri="{FF2B5EF4-FFF2-40B4-BE49-F238E27FC236}">
                <a16:creationId xmlns:a16="http://schemas.microsoft.com/office/drawing/2014/main" id="{C93CF2E1-0454-3F6F-633E-F6808410E6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8505" y="5175773"/>
            <a:ext cx="2743200" cy="8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24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C1530F-2167-EE0C-D50C-60886FF9ABA6}"/>
              </a:ext>
            </a:extLst>
          </p:cNvPr>
          <p:cNvSpPr txBox="1"/>
          <p:nvPr/>
        </p:nvSpPr>
        <p:spPr>
          <a:xfrm>
            <a:off x="1656080" y="372104"/>
            <a:ext cx="8361680" cy="61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为什么中国人的生活离不开手机？（</a:t>
            </a:r>
            <a:r>
              <a:rPr lang="ru-RU" sz="32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</a:t>
            </a:r>
            <a:r>
              <a:rPr lang="ru-RU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019</a:t>
            </a:r>
            <a:r>
              <a:rPr lang="zh-CN" sz="3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  <a:endParaRPr lang="en-GB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2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C7E5-FAF9-4929-9DAF-D6900452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76891"/>
            <a:ext cx="10515600" cy="390249"/>
          </a:xfrm>
        </p:spPr>
        <p:txBody>
          <a:bodyPr>
            <a:normAutofit fontScale="90000"/>
          </a:bodyPr>
          <a:lstStyle/>
          <a:p>
            <a:r>
              <a:rPr lang="en-GB"/>
              <a:t>Use for research and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AFA68-BAF5-4756-9A2E-EEF6C99A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40" y="563355"/>
            <a:ext cx="10515600" cy="649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100" b="0" i="0">
                <a:effectLst/>
                <a:latin typeface="Segoe UI" panose="020B0502040204020203" pitchFamily="34" charset="0"/>
                <a:hlinkClick r:id="rId2"/>
              </a:rPr>
              <a:t>https://magazinebailliegifford.com/trust43/investing-in-chinas-future/?utm_campaign=trust-february-22&amp;utm_medium=email&amp;utm_source=marketo-individual&amp;utm_content=article&amp;mkt_tok=MTM4LVhJSi04NjcAAAGCz4O6ZpzfkEcgvw4AH1cIMO-NzFr7fr6RIZpMP8Yveo0B1ELILTF1uJoJ_INoYFIVJVw9DcbBgPYRL1mwcMIfntSGH7yjsWqLN1UUMBkkLua-6TCGXA</a:t>
            </a:r>
            <a:r>
              <a:rPr lang="en-GB" sz="1100" b="0" i="0">
                <a:effectLst/>
                <a:latin typeface="Segoe UI" panose="020B0502040204020203" pitchFamily="34" charset="0"/>
              </a:rPr>
              <a:t> </a:t>
            </a:r>
            <a:endParaRPr lang="en-GB" sz="1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82970-C1C4-4CB8-B772-A3426EC8F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4" y="1678155"/>
            <a:ext cx="4458322" cy="4515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35005-F235-4882-9CE9-84857D798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441" y="1678155"/>
            <a:ext cx="5801535" cy="1400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57CDFE-FC52-4A11-AC16-0271058A4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441" y="3235984"/>
            <a:ext cx="5839640" cy="866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024EB1-0A77-4AFF-BADE-530D386AB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971" y="5476735"/>
            <a:ext cx="3858005" cy="120118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F92C387-D0B6-4796-8D5B-BC6EA0EDADB1}"/>
              </a:ext>
            </a:extLst>
          </p:cNvPr>
          <p:cNvSpPr txBox="1">
            <a:spLocks/>
          </p:cNvSpPr>
          <p:nvPr/>
        </p:nvSpPr>
        <p:spPr>
          <a:xfrm>
            <a:off x="8360701" y="4280246"/>
            <a:ext cx="3668014" cy="1105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300">
                <a:latin typeface="FZKTPY01" panose="03000509000000000000" pitchFamily="65" charset="-122"/>
                <a:ea typeface="FZKTPY01" panose="03000509000000000000" pitchFamily="65" charset="-122"/>
              </a:rPr>
              <a:t>匿名 </a:t>
            </a:r>
            <a:r>
              <a:rPr lang="en-GB" altLang="zh-CN" sz="2800"/>
              <a:t>anonymous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0BD54D-3284-4150-A2F1-CBACBE34D021}"/>
              </a:ext>
            </a:extLst>
          </p:cNvPr>
          <p:cNvSpPr txBox="1">
            <a:spLocks/>
          </p:cNvSpPr>
          <p:nvPr/>
        </p:nvSpPr>
        <p:spPr>
          <a:xfrm>
            <a:off x="9252357" y="5550622"/>
            <a:ext cx="1719470" cy="4365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>
                <a:latin typeface="FZKTPY01" panose="03000509000000000000" pitchFamily="65" charset="-122"/>
                <a:ea typeface="FZKTPY01" panose="03000509000000000000" pitchFamily="65" charset="-122"/>
              </a:rPr>
              <a:t>约会软件</a:t>
            </a:r>
            <a:endParaRPr lang="en-GB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3354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C9FC-0D29-4F31-A9B1-5358304E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Prosody </a:t>
            </a:r>
            <a:r>
              <a:rPr lang="en-GB">
                <a:sym typeface="Wingdings" panose="05000000000000000000" pitchFamily="2" charset="2"/>
              </a:rPr>
              <a:t>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C421-7540-4152-9ED3-28E0DAB9F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hlinkClick r:id="rId2"/>
              </a:rPr>
              <a:t>https://mandarinbean.com/pay-followers-for-free-foods/</a:t>
            </a:r>
            <a:r>
              <a:rPr lang="en-GB"/>
              <a:t>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AF61C-16E0-49A7-A7CA-D862F7EA6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747" y="2572145"/>
            <a:ext cx="8040222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C7E5-FAF9-4929-9DAF-D6900452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76891"/>
            <a:ext cx="10515600" cy="390249"/>
          </a:xfrm>
        </p:spPr>
        <p:txBody>
          <a:bodyPr>
            <a:normAutofit fontScale="90000"/>
          </a:bodyPr>
          <a:lstStyle/>
          <a:p>
            <a:r>
              <a:rPr lang="en-GB"/>
              <a:t>Use for research and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AFA68-BAF5-4756-9A2E-EEF6C99A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40" y="563355"/>
            <a:ext cx="10515600" cy="649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100" b="0" i="0">
                <a:effectLst/>
                <a:latin typeface="Segoe UI" panose="020B0502040204020203" pitchFamily="34" charset="0"/>
                <a:hlinkClick r:id="rId2"/>
              </a:rPr>
              <a:t>https://magazinebailliegifford.com/trust43/investing-in-chinas-future/?utm_campaign=trust-february-22&amp;utm_medium=email&amp;utm_source=marketo-individual&amp;utm_content=article&amp;mkt_tok=MTM4LVhJSi04NjcAAAGCz4O6ZpzfkEcgvw4AH1cIMO-NzFr7fr6RIZpMP8Yveo0B1ELILTF1uJoJ_INoYFIVJVw9DcbBgPYRL1mwcMIfntSGH7yjsWqLN1UUMBkkLua-6TCGXA</a:t>
            </a:r>
            <a:r>
              <a:rPr lang="en-GB" sz="1100" b="0" i="0">
                <a:effectLst/>
                <a:latin typeface="Segoe UI" panose="020B0502040204020203" pitchFamily="34" charset="0"/>
              </a:rPr>
              <a:t> </a:t>
            </a:r>
            <a:endParaRPr lang="en-GB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7061B-029A-4C38-B961-65266D3C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69" y="1515192"/>
            <a:ext cx="4277322" cy="4563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7A3D83-33A8-426F-A563-69E8E606D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589" y="2507200"/>
            <a:ext cx="5839640" cy="218152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6CA4BA8-11DB-4DF8-9A88-EBB7C51D9E74}"/>
              </a:ext>
            </a:extLst>
          </p:cNvPr>
          <p:cNvSpPr txBox="1">
            <a:spLocks/>
          </p:cNvSpPr>
          <p:nvPr/>
        </p:nvSpPr>
        <p:spPr>
          <a:xfrm>
            <a:off x="8415130" y="4764019"/>
            <a:ext cx="3668014" cy="1969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/>
              <a:t>扎眼</a:t>
            </a:r>
            <a:r>
              <a:rPr lang="en-GB" altLang="zh-CN" sz="3600"/>
              <a:t>garish</a:t>
            </a:r>
          </a:p>
          <a:p>
            <a:r>
              <a:rPr lang="zh-CN" altLang="en-US" sz="3600"/>
              <a:t>另外的选择</a:t>
            </a:r>
            <a:r>
              <a:rPr lang="en-GB" altLang="zh-CN" sz="3500"/>
              <a:t>Alternative</a:t>
            </a:r>
            <a:r>
              <a:rPr lang="en-GB" altLang="zh-CN"/>
              <a:t> </a:t>
            </a:r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C5007B-2D81-4C4B-A272-A6235DB310D2}"/>
              </a:ext>
            </a:extLst>
          </p:cNvPr>
          <p:cNvSpPr txBox="1">
            <a:spLocks/>
          </p:cNvSpPr>
          <p:nvPr/>
        </p:nvSpPr>
        <p:spPr>
          <a:xfrm>
            <a:off x="4890924" y="5563016"/>
            <a:ext cx="3306018" cy="1105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/>
              <a:t>Instant messenger </a:t>
            </a:r>
            <a:r>
              <a:rPr lang="zh-CN" altLang="en-US"/>
              <a:t>即时通讯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7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C7E5-FAF9-4929-9DAF-D6900452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76891"/>
            <a:ext cx="10515600" cy="390249"/>
          </a:xfrm>
        </p:spPr>
        <p:txBody>
          <a:bodyPr>
            <a:normAutofit fontScale="90000"/>
          </a:bodyPr>
          <a:lstStyle/>
          <a:p>
            <a:r>
              <a:rPr lang="en-GB"/>
              <a:t>Use for research and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AFA68-BAF5-4756-9A2E-EEF6C99A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40" y="563355"/>
            <a:ext cx="10515600" cy="649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100" b="0" i="0">
                <a:effectLst/>
                <a:latin typeface="Segoe UI" panose="020B0502040204020203" pitchFamily="34" charset="0"/>
                <a:hlinkClick r:id="rId2"/>
              </a:rPr>
              <a:t>https://magazinebailliegifford.com/trust43/investing-in-chinas-future/?utm_campaign=trust-february-22&amp;utm_medium=email&amp;utm_source=marketo-individual&amp;utm_content=article&amp;mkt_tok=MTM4LVhJSi04NjcAAAGCz4O6ZpzfkEcgvw4AH1cIMO-NzFr7fr6RIZpMP8Yveo0B1ELILTF1uJoJ_INoYFIVJVw9DcbBgPYRL1mwcMIfntSGH7yjsWqLN1UUMBkkLua-6TCGXA</a:t>
            </a:r>
            <a:r>
              <a:rPr lang="en-GB" sz="1100" b="0" i="0">
                <a:effectLst/>
                <a:latin typeface="Segoe UI" panose="020B0502040204020203" pitchFamily="34" charset="0"/>
              </a:rPr>
              <a:t> </a:t>
            </a:r>
            <a:endParaRPr lang="en-GB" sz="1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C1605-8216-4D50-9795-F256FCDEF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12" y="1740076"/>
            <a:ext cx="4277322" cy="43916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6A17E-51DB-44A3-B232-5C4DC36B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830" y="1112943"/>
            <a:ext cx="5830114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3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1D36-738C-4968-9C94-9335AA9B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754"/>
            <a:ext cx="10515600" cy="440418"/>
          </a:xfrm>
        </p:spPr>
        <p:txBody>
          <a:bodyPr>
            <a:normAutofit fontScale="90000"/>
          </a:bodyPr>
          <a:lstStyle/>
          <a:p>
            <a:r>
              <a:rPr lang="en-GB"/>
              <a:t>Scaffolded speaking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03A39B-6EBF-4FF0-948E-AE9EB5D73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219437"/>
              </p:ext>
            </p:extLst>
          </p:nvPr>
        </p:nvGraphicFramePr>
        <p:xfrm>
          <a:off x="838200" y="1825625"/>
          <a:ext cx="10515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547675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342621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128008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77656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40703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/>
                        <a:t>华人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/>
                        <a:t>用</a:t>
                      </a:r>
                      <a:r>
                        <a:rPr lang="en-GB" altLang="zh-CN" sz="2400"/>
                        <a:t>…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/>
                        <a:t>来</a:t>
                      </a:r>
                      <a:r>
                        <a:rPr lang="en-GB" altLang="zh-CN" sz="2400"/>
                        <a:t>…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/>
                        <a:t>因为</a:t>
                      </a:r>
                      <a:r>
                        <a:rPr lang="en-GB" altLang="zh-CN" sz="2400"/>
                        <a:t>…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/>
                        <a:t>这代表</a:t>
                      </a:r>
                      <a:r>
                        <a:rPr lang="en-GB" altLang="zh-CN" sz="2400"/>
                        <a:t>…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97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/>
                        <a:t>现代社会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893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/>
                        <a:t>目前年轻人</a:t>
                      </a:r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35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75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22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765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BEB0-13A7-FF28-5AA2-5C3EDACA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97"/>
            <a:ext cx="10515600" cy="540817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4000" err="1">
                <a:cs typeface="Calibri Light"/>
              </a:rPr>
              <a:t>Automatise</a:t>
            </a:r>
            <a:r>
              <a:rPr lang="en-US" sz="4000">
                <a:cs typeface="Calibri Light"/>
              </a:rPr>
              <a:t> sentences with vocab and grammar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61BD9-045A-37CC-FA43-F2D881608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04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7C66-E61F-A2F8-0BF2-4D9601BE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SAMs Indicative Content Translation</a:t>
            </a:r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0683F58-4392-6EB8-50CA-7D3F5117D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9895"/>
            <a:ext cx="10515600" cy="3702797"/>
          </a:xfrm>
        </p:spPr>
      </p:pic>
    </p:spTree>
    <p:extLst>
      <p:ext uri="{BB962C8B-B14F-4D97-AF65-F5344CB8AC3E}">
        <p14:creationId xmlns:p14="http://schemas.microsoft.com/office/powerpoint/2010/main" val="30242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11C2E-4992-4E4E-BA40-DFD09603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279" y="424208"/>
            <a:ext cx="3415748" cy="5380244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>
                <a:latin typeface="+mj-lt"/>
                <a:ea typeface="FZKTPY01" panose="03000509000000000000" pitchFamily="65" charset="-122"/>
              </a:rPr>
              <a:t>Online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>
                <a:latin typeface="+mj-lt"/>
                <a:ea typeface="FZKTPY01" panose="03000509000000000000" pitchFamily="65" charset="-122"/>
              </a:rPr>
              <a:t>Wireless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>
                <a:latin typeface="+mj-lt"/>
                <a:ea typeface="FZKTPY01" panose="03000509000000000000" pitchFamily="65" charset="-122"/>
              </a:rPr>
              <a:t>Broadband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>
                <a:latin typeface="+mj-lt"/>
                <a:ea typeface="FZKTPY01" panose="03000509000000000000" pitchFamily="65" charset="-122"/>
              </a:rPr>
              <a:t>Upload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>
                <a:latin typeface="+mj-lt"/>
                <a:ea typeface="FZKTPY01" panose="03000509000000000000" pitchFamily="65" charset="-122"/>
              </a:rPr>
              <a:t>Download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>
                <a:latin typeface="+mj-lt"/>
                <a:ea typeface="FZKTPY01" panose="03000509000000000000" pitchFamily="65" charset="-122"/>
              </a:rPr>
              <a:t>To login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>
                <a:latin typeface="+mj-lt"/>
                <a:ea typeface="FZKTPY01" panose="03000509000000000000" pitchFamily="65" charset="-122"/>
              </a:rPr>
              <a:t>To record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>
              <a:latin typeface="+mj-lt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>
              <a:latin typeface="+mj-lt"/>
              <a:ea typeface="FZKTPY01" panose="03000509000000000000" pitchFamily="65" charset="-122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F07FB9-7CB4-41C9-A838-2ECFA8E0A860}"/>
              </a:ext>
            </a:extLst>
          </p:cNvPr>
          <p:cNvSpPr txBox="1">
            <a:spLocks/>
          </p:cNvSpPr>
          <p:nvPr/>
        </p:nvSpPr>
        <p:spPr>
          <a:xfrm>
            <a:off x="7596809" y="188980"/>
            <a:ext cx="5907157" cy="5138393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线上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无线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宽带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上载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下载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登入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记录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1DEEE5-E631-4A44-97BF-6EC6434B309F}"/>
              </a:ext>
            </a:extLst>
          </p:cNvPr>
          <p:cNvSpPr txBox="1">
            <a:spLocks/>
          </p:cNvSpPr>
          <p:nvPr/>
        </p:nvSpPr>
        <p:spPr>
          <a:xfrm>
            <a:off x="221973" y="99530"/>
            <a:ext cx="6834809" cy="49396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>
                <a:latin typeface="SimSun" panose="02010600030101010101" pitchFamily="2" charset="-122"/>
                <a:ea typeface="SimSun" panose="02010600030101010101" pitchFamily="2" charset="-122"/>
              </a:rPr>
              <a:t>演变中的华人社会利用各种各样的创新科技用品。到处都有</a:t>
            </a:r>
            <a:r>
              <a:rPr lang="en-GB" altLang="zh-CN">
                <a:latin typeface="SimSun" panose="02010600030101010101" pitchFamily="2" charset="-122"/>
                <a:ea typeface="SimSun" panose="02010600030101010101" pitchFamily="2" charset="-122"/>
              </a:rPr>
              <a:t>__________</a:t>
            </a:r>
            <a:r>
              <a:rPr lang="zh-CN" altLang="en-US">
                <a:latin typeface="SimSun" panose="02010600030101010101" pitchFamily="2" charset="-122"/>
                <a:ea typeface="SimSun" panose="02010600030101010101" pitchFamily="2" charset="-122"/>
              </a:rPr>
              <a:t>网络，所以随时随地能</a:t>
            </a:r>
            <a:r>
              <a:rPr lang="en-GB" altLang="zh-CN">
                <a:latin typeface="SimSun" panose="02010600030101010101" pitchFamily="2" charset="-122"/>
                <a:ea typeface="SimSun" panose="02010600030101010101" pitchFamily="2" charset="-122"/>
              </a:rPr>
              <a:t>________</a:t>
            </a:r>
            <a:r>
              <a:rPr lang="zh-CN" altLang="en-US">
                <a:latin typeface="SimSun" panose="02010600030101010101" pitchFamily="2" charset="-122"/>
                <a:ea typeface="SimSun" panose="02010600030101010101" pitchFamily="2" charset="-122"/>
              </a:rPr>
              <a:t>与</a:t>
            </a:r>
            <a:r>
              <a:rPr lang="en-GB" altLang="zh-CN">
                <a:latin typeface="SimSun" panose="02010600030101010101" pitchFamily="2" charset="-122"/>
                <a:ea typeface="SimSun" panose="02010600030101010101" pitchFamily="2" charset="-122"/>
              </a:rPr>
              <a:t>__________</a:t>
            </a:r>
            <a:r>
              <a:rPr lang="zh-CN" altLang="en-US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GB" altLang="zh-CN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>
                <a:latin typeface="SimSun" panose="02010600030101010101" pitchFamily="2" charset="-122"/>
                <a:ea typeface="SimSun" panose="02010600030101010101" pitchFamily="2" charset="-122"/>
              </a:rPr>
              <a:t>如果在路上看到新鲜的事就记录，然后发给网友们看。有</a:t>
            </a:r>
            <a:r>
              <a:rPr lang="en-US" altLang="zh-CN">
                <a:latin typeface="SimSun" panose="02010600030101010101" pitchFamily="2" charset="-122"/>
                <a:ea typeface="SimSun" panose="02010600030101010101" pitchFamily="2" charset="-122"/>
              </a:rPr>
              <a:t>________</a:t>
            </a:r>
            <a:r>
              <a:rPr lang="zh-CN" altLang="en-US">
                <a:latin typeface="SimSun" panose="02010600030101010101" pitchFamily="2" charset="-122"/>
                <a:ea typeface="SimSun" panose="02010600030101010101" pitchFamily="2" charset="-122"/>
              </a:rPr>
              <a:t>的话能一边</a:t>
            </a:r>
            <a:r>
              <a:rPr lang="en-GB" altLang="zh-CN">
                <a:latin typeface="SimSun" panose="02010600030101010101" pitchFamily="2" charset="-122"/>
                <a:ea typeface="SimSun" panose="02010600030101010101" pitchFamily="2" charset="-122"/>
              </a:rPr>
              <a:t>________</a:t>
            </a:r>
            <a:r>
              <a:rPr lang="zh-CN" altLang="en-US">
                <a:latin typeface="SimSun" panose="02010600030101010101" pitchFamily="2" charset="-122"/>
                <a:ea typeface="SimSun" panose="02010600030101010101" pitchFamily="2" charset="-122"/>
              </a:rPr>
              <a:t>看电影，一边</a:t>
            </a:r>
            <a:r>
              <a:rPr lang="en-GB" altLang="zh-CN">
                <a:latin typeface="SimSun" panose="02010600030101010101" pitchFamily="2" charset="-122"/>
                <a:ea typeface="SimSun" panose="02010600030101010101" pitchFamily="2" charset="-122"/>
              </a:rPr>
              <a:t>_______</a:t>
            </a:r>
            <a:r>
              <a:rPr lang="zh-CN" altLang="en-US">
                <a:latin typeface="SimSun" panose="02010600030101010101" pitchFamily="2" charset="-122"/>
                <a:ea typeface="SimSun" panose="02010600030101010101" pitchFamily="2" charset="-122"/>
              </a:rPr>
              <a:t>微博查新闻，另一边玩游戏。</a:t>
            </a:r>
            <a:endParaRPr lang="en-US" altLang="zh-CN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E9FE82-7145-4DFC-91DC-9D3B34AD11FA}"/>
              </a:ext>
            </a:extLst>
          </p:cNvPr>
          <p:cNvSpPr/>
          <p:nvPr/>
        </p:nvSpPr>
        <p:spPr>
          <a:xfrm>
            <a:off x="3260035" y="834887"/>
            <a:ext cx="1530626" cy="43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无线</a:t>
            </a:r>
            <a:endParaRPr lang="en-GB" sz="32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47999A-EE73-4830-B018-F48A6A6262B3}"/>
              </a:ext>
            </a:extLst>
          </p:cNvPr>
          <p:cNvSpPr/>
          <p:nvPr/>
        </p:nvSpPr>
        <p:spPr>
          <a:xfrm>
            <a:off x="2108751" y="1484244"/>
            <a:ext cx="1151284" cy="43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上载</a:t>
            </a:r>
            <a:endParaRPr lang="en-GB" sz="32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D5F01A-B47F-414D-9E0F-0CDEF085CF1F}"/>
              </a:ext>
            </a:extLst>
          </p:cNvPr>
          <p:cNvSpPr/>
          <p:nvPr/>
        </p:nvSpPr>
        <p:spPr>
          <a:xfrm>
            <a:off x="3939209" y="1484244"/>
            <a:ext cx="1530626" cy="43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下载</a:t>
            </a:r>
            <a:endParaRPr lang="en-GB" sz="32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F7960A-1D47-476B-B6C3-EC50297059A3}"/>
              </a:ext>
            </a:extLst>
          </p:cNvPr>
          <p:cNvSpPr/>
          <p:nvPr/>
        </p:nvSpPr>
        <p:spPr>
          <a:xfrm>
            <a:off x="2874064" y="2834308"/>
            <a:ext cx="1220858" cy="43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宽带</a:t>
            </a:r>
            <a:endParaRPr lang="en-GB" sz="32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336D7D-31A5-43C8-BA7D-9F2BF5DC19FF}"/>
              </a:ext>
            </a:extLst>
          </p:cNvPr>
          <p:cNvSpPr/>
          <p:nvPr/>
        </p:nvSpPr>
        <p:spPr>
          <a:xfrm>
            <a:off x="281608" y="3501887"/>
            <a:ext cx="1189383" cy="43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线上</a:t>
            </a:r>
            <a:endParaRPr lang="en-GB" sz="32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B274339-F7D1-4324-9EA8-A9C18CE3DF30}"/>
              </a:ext>
            </a:extLst>
          </p:cNvPr>
          <p:cNvSpPr/>
          <p:nvPr/>
        </p:nvSpPr>
        <p:spPr>
          <a:xfrm>
            <a:off x="3939208" y="3483665"/>
            <a:ext cx="1101587" cy="43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登入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7937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D5A7-1E18-7005-A30B-3B82B647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Speaking 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503B8-D3A7-D670-CDF7-DE8EBF94F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中国有哪些社交媒体？你用过哪些？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社交媒体怎么影响年轻人的生活？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带来什么挑战？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为什么跟其他的国家不一样？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14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546F-A605-4263-80CD-1F859696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39067"/>
            <a:ext cx="9170504" cy="74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>
                <a:cs typeface="Calibri Light"/>
              </a:rPr>
              <a:t>Subtheme 3 economic dev </a:t>
            </a:r>
            <a:r>
              <a:rPr lang="zh-CN" altLang="en-US">
                <a:cs typeface="Calibri Light"/>
              </a:rPr>
              <a:t>经济发展 </a:t>
            </a:r>
            <a:r>
              <a:rPr lang="en-US">
                <a:cs typeface="Calibri Light"/>
              </a:rPr>
              <a:t> </a:t>
            </a:r>
            <a:endParaRPr lang="ja-JP" alt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11C2E-4992-4E4E-BA40-DFD09603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238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altLang="ja-JP">
                <a:ea typeface="ＭＳ Ｐゴシック"/>
                <a:cs typeface="Calibri" panose="020F0502020204030204"/>
              </a:rPr>
              <a:t>Economic growth </a:t>
            </a:r>
          </a:p>
          <a:p>
            <a:pPr marL="0" indent="0">
              <a:buNone/>
            </a:pPr>
            <a:r>
              <a:rPr lang="en-GB" altLang="ja-JP">
                <a:ea typeface="ＭＳ Ｐゴシック"/>
                <a:cs typeface="Calibri" panose="020F0502020204030204"/>
              </a:rPr>
              <a:t>Developed </a:t>
            </a:r>
          </a:p>
          <a:p>
            <a:pPr marL="0" indent="0">
              <a:buNone/>
            </a:pPr>
            <a:r>
              <a:rPr lang="en-GB" altLang="ja-JP">
                <a:ea typeface="ＭＳ Ｐゴシック"/>
                <a:cs typeface="Calibri" panose="020F0502020204030204"/>
              </a:rPr>
              <a:t>Developing </a:t>
            </a:r>
          </a:p>
          <a:p>
            <a:pPr marL="0" indent="0">
              <a:buNone/>
            </a:pPr>
            <a:r>
              <a:rPr lang="en-GB" altLang="ja-JP">
                <a:ea typeface="ＭＳ Ｐゴシック"/>
                <a:cs typeface="Calibri" panose="020F0502020204030204"/>
              </a:rPr>
              <a:t>Strong/weak economy</a:t>
            </a:r>
          </a:p>
          <a:p>
            <a:pPr marL="0" indent="0">
              <a:buNone/>
            </a:pPr>
            <a:r>
              <a:rPr lang="en-GB" altLang="ja-JP">
                <a:ea typeface="ＭＳ Ｐゴシック"/>
                <a:cs typeface="Calibri" panose="020F0502020204030204"/>
              </a:rPr>
              <a:t>Recession</a:t>
            </a:r>
          </a:p>
          <a:p>
            <a:pPr marL="0" indent="0">
              <a:buNone/>
            </a:pPr>
            <a:r>
              <a:rPr lang="en-GB" altLang="ja-JP">
                <a:ea typeface="ＭＳ Ｐゴシック"/>
                <a:cs typeface="Calibri" panose="020F0502020204030204"/>
              </a:rPr>
              <a:t>Financial crisis</a:t>
            </a:r>
          </a:p>
          <a:p>
            <a:pPr marL="0" indent="0">
              <a:buNone/>
            </a:pPr>
            <a:r>
              <a:rPr lang="en-GB" altLang="ja-JP">
                <a:ea typeface="ＭＳ Ｐゴシック"/>
                <a:cs typeface="Calibri" panose="020F0502020204030204"/>
              </a:rPr>
              <a:t>Trade </a:t>
            </a:r>
          </a:p>
          <a:p>
            <a:pPr marL="0" indent="0">
              <a:buNone/>
            </a:pPr>
            <a:r>
              <a:rPr lang="en-GB" altLang="ja-JP">
                <a:ea typeface="ＭＳ Ｐゴシック"/>
                <a:cs typeface="Calibri" panose="020F0502020204030204"/>
              </a:rPr>
              <a:t>Taxes </a:t>
            </a:r>
            <a:endParaRPr lang="ja-JP" altLang="en-US">
              <a:ea typeface="ＭＳ Ｐゴシック"/>
              <a:cs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51C512-3601-492D-8CCA-E694D4AFC319}"/>
              </a:ext>
            </a:extLst>
          </p:cNvPr>
          <p:cNvSpPr txBox="1">
            <a:spLocks/>
          </p:cNvSpPr>
          <p:nvPr/>
        </p:nvSpPr>
        <p:spPr>
          <a:xfrm>
            <a:off x="9973208" y="182562"/>
            <a:ext cx="1881809" cy="7497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>
                <a:cs typeface="Calibri Light"/>
              </a:rPr>
              <a:t>More in Theme 4</a:t>
            </a:r>
            <a:r>
              <a:rPr lang="zh-CN" altLang="en-US" sz="1800">
                <a:cs typeface="Calibri Light"/>
              </a:rPr>
              <a:t> </a:t>
            </a:r>
            <a:r>
              <a:rPr lang="en-US" sz="1800">
                <a:cs typeface="Calibri Light"/>
              </a:rPr>
              <a:t> </a:t>
            </a:r>
            <a:endParaRPr lang="ja-JP" altLang="en-US" sz="1800"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79364A-82E8-44DB-8542-AC1C11256CA7}"/>
              </a:ext>
            </a:extLst>
          </p:cNvPr>
          <p:cNvSpPr txBox="1">
            <a:spLocks/>
          </p:cNvSpPr>
          <p:nvPr/>
        </p:nvSpPr>
        <p:spPr>
          <a:xfrm>
            <a:off x="5423453" y="1421296"/>
            <a:ext cx="3723861" cy="5247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发达</a:t>
            </a:r>
            <a:r>
              <a:rPr lang="en-GB" altLang="ja-JP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衰退</a:t>
            </a:r>
            <a:r>
              <a:rPr lang="en-GB" altLang="ja-JP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强  </a:t>
            </a:r>
            <a:r>
              <a:rPr lang="en-GB" altLang="zh-CN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/   </a:t>
            </a: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弱经济情况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经济增长</a:t>
            </a:r>
            <a:endParaRPr lang="en-GB" altLang="ja-JP" sz="3200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发展中</a:t>
            </a:r>
            <a:r>
              <a:rPr lang="en-GB" altLang="ja-JP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税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贸易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金融危机</a:t>
            </a:r>
            <a:r>
              <a:rPr lang="en-GB" altLang="ja-JP" sz="3200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 </a:t>
            </a:r>
            <a:endParaRPr lang="ja-JP" altLang="en-US" sz="3200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DC32E4-8014-437D-95E1-D3F66DC8C23A}"/>
              </a:ext>
            </a:extLst>
          </p:cNvPr>
          <p:cNvSpPr txBox="1">
            <a:spLocks/>
          </p:cNvSpPr>
          <p:nvPr/>
        </p:nvSpPr>
        <p:spPr>
          <a:xfrm>
            <a:off x="838199" y="1043747"/>
            <a:ext cx="8464827" cy="635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ja-JP">
                <a:ea typeface="ＭＳ Ｐゴシック"/>
                <a:cs typeface="Calibri" panose="020F0502020204030204"/>
              </a:rPr>
              <a:t>Match and note down:</a:t>
            </a:r>
            <a:endParaRPr lang="ja-JP" altLang="en-US">
              <a:ea typeface="ＭＳ Ｐゴシック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1840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69875760-A79E-590D-3D01-5D30FF275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450" y="915194"/>
            <a:ext cx="9688390" cy="21160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FD10E-9534-F01C-04EB-99CB10D7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585" y="365125"/>
            <a:ext cx="6060831" cy="6221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Vocab to learn immediately </a:t>
            </a:r>
            <a:endParaRPr lang="en-US" dirty="0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395627F6-A6DB-B07B-91CC-5300BBE5A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62" y="3015701"/>
            <a:ext cx="9413630" cy="31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2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8288-DF34-9E3E-2871-EE2A9764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中国制造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70A1A-8FAB-624C-5327-5EAC9AB0E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>
                <a:ea typeface="ＭＳ Ｐゴシック"/>
                <a:cs typeface="Calibri"/>
              </a:rPr>
              <a:t>技术制造业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697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9ED1-72F1-4201-4937-D2DF6E99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Look up how may ways to say 'increase' 'decrease'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646AB-6F6A-002F-2E09-01EB9CFC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76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>
                <a:cs typeface="Calibri" panose="020F0502020204030204"/>
              </a:rPr>
              <a:t>增强</a:t>
            </a:r>
            <a:endParaRPr lang="en-US"/>
          </a:p>
          <a:p>
            <a:pPr marL="0" indent="0">
              <a:buNone/>
            </a:pPr>
            <a:r>
              <a:rPr lang="ja-JP" altLang="en-US">
                <a:cs typeface="Calibri" panose="020F0502020204030204"/>
              </a:rPr>
              <a:t>增加</a:t>
            </a:r>
            <a:endParaRPr lang="en-US" altLang="ja-JP">
              <a:cs typeface="Calibri" panose="020F0502020204030204"/>
            </a:endParaRP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 panose="020F0502020204030204"/>
              </a:rPr>
              <a:t>增长</a:t>
            </a: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 panose="020F0502020204030204"/>
              </a:rPr>
              <a:t>增大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1567E2-D10B-BFC1-99A0-159724886A83}"/>
              </a:ext>
            </a:extLst>
          </p:cNvPr>
          <p:cNvSpPr txBox="1">
            <a:spLocks/>
          </p:cNvSpPr>
          <p:nvPr/>
        </p:nvSpPr>
        <p:spPr>
          <a:xfrm>
            <a:off x="5721824" y="1830174"/>
            <a:ext cx="423763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>
                <a:ea typeface="ＭＳ Ｐゴシック"/>
                <a:cs typeface="Calibri" panose="020F0502020204030204"/>
              </a:rPr>
              <a:t>下降</a:t>
            </a: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 panose="020F0502020204030204"/>
              </a:rPr>
              <a:t>减小</a:t>
            </a: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 panose="020F0502020204030204"/>
              </a:rPr>
              <a:t>减少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>
                <a:ea typeface="ＭＳ Ｐゴシック"/>
                <a:cs typeface="Calibri" panose="020F0502020204030204"/>
              </a:rPr>
              <a:t>缩小</a:t>
            </a:r>
          </a:p>
        </p:txBody>
      </p:sp>
    </p:spTree>
    <p:extLst>
      <p:ext uri="{BB962C8B-B14F-4D97-AF65-F5344CB8AC3E}">
        <p14:creationId xmlns:p14="http://schemas.microsoft.com/office/powerpoint/2010/main" val="1004439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C748-BCEA-4C3D-8221-DBC399B70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6026840"/>
            <a:ext cx="10515600" cy="696775"/>
          </a:xfrm>
        </p:spPr>
        <p:txBody>
          <a:bodyPr/>
          <a:lstStyle/>
          <a:p>
            <a:pPr algn="ctr"/>
            <a:r>
              <a:rPr lang="zh-CN" altLang="en-US"/>
              <a:t>经济快速发展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09E40-90CC-4B8B-A1D9-682546DBE5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602" y="134385"/>
            <a:ext cx="8382796" cy="54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86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879D-265F-4976-BF93-687C9191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640"/>
            <a:ext cx="10515600" cy="7234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/>
              <a:t>Great Leap Forward + Cultural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5CF9-692E-4536-ADBA-C536A65B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143" y="2884716"/>
            <a:ext cx="4822371" cy="38476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4400">
                <a:latin typeface="FZKTPY01" panose="03000509000000000000" pitchFamily="65" charset="-122"/>
                <a:ea typeface="FZKTPY01" panose="03000509000000000000" pitchFamily="65" charset="-122"/>
              </a:rPr>
              <a:t>文化大革命</a:t>
            </a:r>
            <a:r>
              <a:rPr lang="en-GB" altLang="zh-CN" sz="2400"/>
              <a:t>1966-76</a:t>
            </a:r>
            <a:endParaRPr lang="en-GB" altLang="zh-CN" sz="3600"/>
          </a:p>
          <a:p>
            <a:pPr marL="0" indent="0">
              <a:buNone/>
            </a:pPr>
            <a:r>
              <a:rPr lang="en-GB" altLang="zh-CN"/>
              <a:t>Ideological purity</a:t>
            </a:r>
          </a:p>
          <a:p>
            <a:pPr marL="0" indent="0">
              <a:buNone/>
            </a:pPr>
            <a:r>
              <a:rPr lang="en-GB" altLang="zh-CN"/>
              <a:t>Denouncements</a:t>
            </a:r>
          </a:p>
          <a:p>
            <a:pPr marL="0" indent="0">
              <a:buNone/>
            </a:pPr>
            <a:r>
              <a:rPr lang="en-GB" altLang="zh-CN"/>
              <a:t>Struggle meetings</a:t>
            </a:r>
          </a:p>
          <a:p>
            <a:pPr marL="0" indent="0">
              <a:buNone/>
            </a:pPr>
            <a:r>
              <a:rPr lang="en-GB" altLang="zh-CN"/>
              <a:t>Sent to the countryside </a:t>
            </a:r>
            <a:r>
              <a:rPr lang="zh-CN" altLang="en-US"/>
              <a:t>上山下乡</a:t>
            </a:r>
            <a:endParaRPr lang="en-GB" altLang="zh-CN"/>
          </a:p>
          <a:p>
            <a:pPr marL="0" indent="0">
              <a:buNone/>
            </a:pPr>
            <a:r>
              <a:rPr lang="en-GB" altLang="zh-CN"/>
              <a:t>Red guards</a:t>
            </a:r>
          </a:p>
          <a:p>
            <a:pPr marL="0" indent="0">
              <a:buNone/>
            </a:pPr>
            <a:r>
              <a:rPr lang="en-GB" altLang="zh-CN"/>
              <a:t>Little red book</a:t>
            </a:r>
          </a:p>
          <a:p>
            <a:pPr marL="0" indent="0">
              <a:buNone/>
            </a:pPr>
            <a:r>
              <a:rPr lang="en-GB" altLang="zh-CN"/>
              <a:t>Destroyed artefacts  </a:t>
            </a:r>
          </a:p>
          <a:p>
            <a:pPr marL="0" indent="0">
              <a:buNone/>
            </a:pPr>
            <a:endParaRPr lang="en-GB" altLang="zh-CN"/>
          </a:p>
          <a:p>
            <a:pPr marL="0" indent="0">
              <a:buNone/>
            </a:pPr>
            <a:endParaRPr lang="en-GB"/>
          </a:p>
        </p:txBody>
      </p:sp>
      <p:pic>
        <p:nvPicPr>
          <p:cNvPr id="11266" name="Picture 2" descr="Falling graph Images, Stock Photos &amp; Vectors | Shutterstock">
            <a:extLst>
              <a:ext uri="{FF2B5EF4-FFF2-40B4-BE49-F238E27FC236}">
                <a16:creationId xmlns:a16="http://schemas.microsoft.com/office/drawing/2014/main" id="{5C88B4FE-2326-40F9-A3D0-98344BB66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 t="8367" r="5866" b="15305"/>
          <a:stretch/>
        </p:blipFill>
        <p:spPr bwMode="auto">
          <a:xfrm>
            <a:off x="9231086" y="849086"/>
            <a:ext cx="2775857" cy="20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780BD8-2753-4924-90DF-BEF42D22D520}"/>
              </a:ext>
            </a:extLst>
          </p:cNvPr>
          <p:cNvSpPr txBox="1">
            <a:spLocks/>
          </p:cNvSpPr>
          <p:nvPr/>
        </p:nvSpPr>
        <p:spPr>
          <a:xfrm>
            <a:off x="459093" y="2759306"/>
            <a:ext cx="4822371" cy="3847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>
                <a:latin typeface="FZKTPY01" panose="03000509000000000000" pitchFamily="65" charset="-122"/>
                <a:ea typeface="FZKTPY01" panose="03000509000000000000" pitchFamily="65" charset="-122"/>
              </a:rPr>
              <a:t>大跃进 </a:t>
            </a:r>
            <a:r>
              <a:rPr lang="en-GB" altLang="zh-CN" sz="2400"/>
              <a:t>1958-62</a:t>
            </a:r>
            <a:endParaRPr lang="en-GB" altLang="zh-CN" sz="360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CN"/>
              <a:t>Agricultural and industrial units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CN"/>
              <a:t>Accelerate using manpower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CN"/>
              <a:t>Backyard furnaces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CN"/>
              <a:t>Communes to free up labour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CN"/>
              <a:t>Quotas, lying, low-quality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CN"/>
              <a:t>20 million starved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zh-CN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74462C-3003-28CB-CD26-16C39C520388}"/>
              </a:ext>
            </a:extLst>
          </p:cNvPr>
          <p:cNvSpPr txBox="1">
            <a:spLocks/>
          </p:cNvSpPr>
          <p:nvPr/>
        </p:nvSpPr>
        <p:spPr>
          <a:xfrm>
            <a:off x="838200" y="1143455"/>
            <a:ext cx="7159960" cy="723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/>
              <a:t>毛泽东 </a:t>
            </a:r>
            <a:r>
              <a:rPr lang="en-GB" altLang="zh-CN"/>
              <a:t>= </a:t>
            </a:r>
            <a:r>
              <a:rPr lang="zh-CN" altLang="en-US"/>
              <a:t>毛主席 </a:t>
            </a:r>
            <a:r>
              <a:rPr lang="en-GB" altLang="zh-CN" sz="3200"/>
              <a:t>Chairman Mao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478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B67B-5A8D-4BE1-A81C-5682BF3C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/>
              <a:t>1978 </a:t>
            </a:r>
            <a:r>
              <a:rPr lang="zh-CN" altLang="en-US"/>
              <a:t>邓小平 </a:t>
            </a:r>
            <a:r>
              <a:rPr lang="en-GB" altLang="zh-CN"/>
              <a:t>and </a:t>
            </a:r>
            <a:r>
              <a:rPr lang="zh-CN" altLang="en-US">
                <a:latin typeface="FZKTPY01" panose="03000509000000000000" pitchFamily="65" charset="-122"/>
                <a:ea typeface="FZKTPY01" panose="03000509000000000000" pitchFamily="65" charset="-122"/>
              </a:rPr>
              <a:t>拨乱反正</a:t>
            </a:r>
            <a:endParaRPr lang="en-GB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D5070-C9E6-4D73-9267-BC71D8A0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Rehabilitation</a:t>
            </a:r>
          </a:p>
          <a:p>
            <a:pPr marL="0" indent="0">
              <a:buNone/>
            </a:pPr>
            <a:r>
              <a:rPr lang="en-GB"/>
              <a:t>Deconstructing Maoist policies</a:t>
            </a:r>
          </a:p>
          <a:p>
            <a:pPr marL="0" indent="0">
              <a:buNone/>
            </a:pPr>
            <a:r>
              <a:rPr lang="en-GB"/>
              <a:t>Economic stabilisation</a:t>
            </a:r>
          </a:p>
          <a:p>
            <a:pPr marL="0" indent="0">
              <a:buNone/>
            </a:pPr>
            <a:r>
              <a:rPr lang="en-GB"/>
              <a:t>Modernisation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A35454-56F7-4351-894C-CF9BE8E3EFB7}"/>
              </a:ext>
            </a:extLst>
          </p:cNvPr>
          <p:cNvSpPr txBox="1">
            <a:spLocks/>
          </p:cNvSpPr>
          <p:nvPr/>
        </p:nvSpPr>
        <p:spPr>
          <a:xfrm>
            <a:off x="8731023" y="276564"/>
            <a:ext cx="3222172" cy="808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/>
              <a:t>最高领导人 </a:t>
            </a:r>
            <a:endParaRPr lang="en-GB" altLang="zh-CN" sz="3600"/>
          </a:p>
          <a:p>
            <a:r>
              <a:rPr lang="en-GB" altLang="zh-CN" sz="2400"/>
              <a:t>supreme leader (unofficial)</a:t>
            </a:r>
            <a:endParaRPr lang="en-GB" sz="3600"/>
          </a:p>
        </p:txBody>
      </p:sp>
      <p:pic>
        <p:nvPicPr>
          <p:cNvPr id="12290" name="Picture 2" descr="The Bloodthirsty Deng We Didn't Know | by Jonathan Mirsky | The New York  Review of Books">
            <a:extLst>
              <a:ext uri="{FF2B5EF4-FFF2-40B4-BE49-F238E27FC236}">
                <a16:creationId xmlns:a16="http://schemas.microsoft.com/office/drawing/2014/main" id="{CFEF5CB3-AE81-42F4-9896-7D5108F2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23" y="1308772"/>
            <a:ext cx="3352120" cy="424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44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E170-F02B-4830-80E9-6294CADC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36525"/>
            <a:ext cx="11843656" cy="821418"/>
          </a:xfrm>
        </p:spPr>
        <p:txBody>
          <a:bodyPr/>
          <a:lstStyle/>
          <a:p>
            <a:r>
              <a:rPr lang="zh-CN" altLang="en-US"/>
              <a:t>改革开放 </a:t>
            </a:r>
            <a:r>
              <a:rPr lang="en-GB" altLang="zh-CN"/>
              <a:t>or </a:t>
            </a:r>
            <a:r>
              <a:rPr lang="zh-CN" altLang="en-US"/>
              <a:t>中国特色社会主义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C0535-8E7D-4A07-A96F-34F066813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毛泽东时代的共产主义是计划经济，由政府进行计划</a:t>
            </a:r>
            <a:endParaRPr lang="en-GB" altLang="zh-CN"/>
          </a:p>
          <a:p>
            <a:pPr marL="0" indent="0">
              <a:buNone/>
            </a:pPr>
            <a:r>
              <a:rPr lang="en-GB"/>
              <a:t>1978</a:t>
            </a:r>
            <a:r>
              <a:rPr lang="zh-CN" altLang="en-US"/>
              <a:t>年的</a:t>
            </a:r>
            <a:r>
              <a:rPr lang="zh-CN" altLang="en-US" b="1"/>
              <a:t>改革开放</a:t>
            </a:r>
            <a:endParaRPr lang="en-GB" altLang="zh-CN" b="1"/>
          </a:p>
          <a:p>
            <a:pPr marL="0" indent="0">
              <a:buNone/>
            </a:pPr>
            <a:r>
              <a:rPr lang="zh-CN" altLang="en-US"/>
              <a:t>社会主义市场经济</a:t>
            </a:r>
            <a:endParaRPr lang="en-GB" altLang="zh-CN"/>
          </a:p>
          <a:p>
            <a:pPr marL="0" indent="0">
              <a:buNone/>
            </a:pPr>
            <a:endParaRPr lang="en-GB" b="1"/>
          </a:p>
        </p:txBody>
      </p:sp>
      <p:pic>
        <p:nvPicPr>
          <p:cNvPr id="4098" name="Picture 2" descr="中共正在改变改革开放的历史叙事- 纽约时报中文网">
            <a:extLst>
              <a:ext uri="{FF2B5EF4-FFF2-40B4-BE49-F238E27FC236}">
                <a16:creationId xmlns:a16="http://schemas.microsoft.com/office/drawing/2014/main" id="{1392A4B8-8F1E-41F1-B30B-78A34B09F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0" y="3439886"/>
            <a:ext cx="4789715" cy="32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改革开放与中国的变迁">
            <a:extLst>
              <a:ext uri="{FF2B5EF4-FFF2-40B4-BE49-F238E27FC236}">
                <a16:creationId xmlns:a16="http://schemas.microsoft.com/office/drawing/2014/main" id="{33325882-1B9E-4770-8BBC-BB21F923C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r="17129" b="33478"/>
          <a:stretch/>
        </p:blipFill>
        <p:spPr bwMode="auto">
          <a:xfrm>
            <a:off x="217715" y="3751490"/>
            <a:ext cx="6790653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02246C-8668-4B8B-9E09-3E0C339B6282}"/>
              </a:ext>
            </a:extLst>
          </p:cNvPr>
          <p:cNvSpPr txBox="1">
            <a:spLocks/>
          </p:cNvSpPr>
          <p:nvPr/>
        </p:nvSpPr>
        <p:spPr>
          <a:xfrm>
            <a:off x="3755572" y="5595257"/>
            <a:ext cx="2024743" cy="11188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latin typeface="FZKTPY01" panose="03000509000000000000" pitchFamily="65" charset="-122"/>
                <a:ea typeface="FZKTPY01" panose="03000509000000000000" pitchFamily="65" charset="-122"/>
              </a:rPr>
              <a:t>邓小平</a:t>
            </a:r>
            <a:endParaRPr lang="en-GB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pic>
        <p:nvPicPr>
          <p:cNvPr id="4102" name="Picture 6" descr="Rising graph model - TurboSquid 1638200">
            <a:extLst>
              <a:ext uri="{FF2B5EF4-FFF2-40B4-BE49-F238E27FC236}">
                <a16:creationId xmlns:a16="http://schemas.microsoft.com/office/drawing/2014/main" id="{C5C8B431-2718-4FB9-AE29-59F80D5C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73" y="136525"/>
            <a:ext cx="2450498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27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1589-E980-53FA-C711-B69D3044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01DF-22BD-B021-2A7A-F2F835EE9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经济增长</a:t>
            </a:r>
            <a:endParaRPr lang="en-GB" altLang="zh-CN"/>
          </a:p>
          <a:p>
            <a:pPr marL="0" indent="0">
              <a:buNone/>
            </a:pPr>
            <a:r>
              <a:rPr lang="zh-CN" altLang="en-US"/>
              <a:t>收入    工资</a:t>
            </a:r>
            <a:endParaRPr lang="en-GB" altLang="zh-CN"/>
          </a:p>
          <a:p>
            <a:pPr marL="0" indent="0">
              <a:buNone/>
            </a:pPr>
            <a:r>
              <a:rPr lang="zh-CN" altLang="en-US"/>
              <a:t>财富</a:t>
            </a:r>
            <a:endParaRPr lang="en-GB" altLang="zh-CN"/>
          </a:p>
          <a:p>
            <a:pPr marL="0" indent="0">
              <a:buNone/>
            </a:pPr>
            <a:r>
              <a:rPr lang="zh-CN" altLang="en-US"/>
              <a:t>全球化</a:t>
            </a:r>
            <a:endParaRPr lang="en-GB" altLang="zh-CN"/>
          </a:p>
          <a:p>
            <a:pPr marL="0" indent="0">
              <a:buNone/>
            </a:pPr>
            <a:r>
              <a:rPr lang="zh-CN" altLang="en-US"/>
              <a:t>设立特区</a:t>
            </a:r>
            <a:endParaRPr lang="en-GB" altLang="zh-CN"/>
          </a:p>
          <a:p>
            <a:pPr marL="0" indent="0">
              <a:buNone/>
            </a:pPr>
            <a:endParaRPr lang="en-GB" altLang="zh-CN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9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32"/>
          <p:cNvSpPr/>
          <p:nvPr/>
        </p:nvSpPr>
        <p:spPr>
          <a:xfrm>
            <a:off x="1089635" y="161464"/>
            <a:ext cx="3160187" cy="1449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Yesterday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went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</a:t>
            </a: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town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132"/>
          <p:cNvSpPr/>
          <p:nvPr/>
        </p:nvSpPr>
        <p:spPr>
          <a:xfrm>
            <a:off x="7962179" y="3494171"/>
            <a:ext cx="3160186" cy="1449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I think technology is so useful. </a:t>
            </a:r>
            <a:endParaRPr sz="2800"/>
          </a:p>
        </p:txBody>
      </p:sp>
      <p:sp>
        <p:nvSpPr>
          <p:cNvPr id="924" name="Google Shape;924;p132"/>
          <p:cNvSpPr/>
          <p:nvPr/>
        </p:nvSpPr>
        <p:spPr>
          <a:xfrm>
            <a:off x="4485567" y="178717"/>
            <a:ext cx="3160186" cy="1449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best </a:t>
            </a: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</a:t>
            </a:r>
            <a:endParaRPr/>
          </a:p>
        </p:txBody>
      </p:sp>
      <p:sp>
        <p:nvSpPr>
          <p:cNvPr id="925" name="Google Shape;925;p132"/>
          <p:cNvSpPr/>
          <p:nvPr/>
        </p:nvSpPr>
        <p:spPr>
          <a:xfrm>
            <a:off x="7966828" y="185551"/>
            <a:ext cx="3160187" cy="1449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around 4.30.</a:t>
            </a:r>
            <a:endParaRPr/>
          </a:p>
        </p:txBody>
      </p:sp>
      <p:sp>
        <p:nvSpPr>
          <p:cNvPr id="926" name="Google Shape;926;p132"/>
          <p:cNvSpPr/>
          <p:nvPr/>
        </p:nvSpPr>
        <p:spPr>
          <a:xfrm>
            <a:off x="1101095" y="1831403"/>
            <a:ext cx="3160187" cy="1449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bought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new </a:t>
            </a:r>
            <a:r>
              <a:rPr lang="en-US" altLang="zh-C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endParaRPr/>
          </a:p>
        </p:txBody>
      </p:sp>
      <p:sp>
        <p:nvSpPr>
          <p:cNvPr id="927" name="Google Shape;927;p132"/>
          <p:cNvSpPr/>
          <p:nvPr/>
        </p:nvSpPr>
        <p:spPr>
          <a:xfrm>
            <a:off x="4485566" y="1865909"/>
            <a:ext cx="3160187" cy="1449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because</a:t>
            </a:r>
            <a:r>
              <a:rPr lang="fr-BE" sz="32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 </a:t>
            </a:r>
            <a:r>
              <a:rPr lang="fr-BE" sz="320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wanted</a:t>
            </a:r>
            <a:r>
              <a:rPr lang="fr-BE" sz="32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fr-BE" sz="320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connect</a:t>
            </a:r>
            <a:r>
              <a:rPr lang="fr-BE" sz="32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the wifi.</a:t>
            </a:r>
            <a:endParaRPr/>
          </a:p>
        </p:txBody>
      </p:sp>
      <p:sp>
        <p:nvSpPr>
          <p:cNvPr id="928" name="Google Shape;928;p132"/>
          <p:cNvSpPr/>
          <p:nvPr/>
        </p:nvSpPr>
        <p:spPr>
          <a:xfrm>
            <a:off x="7966827" y="1841485"/>
            <a:ext cx="3160187" cy="1449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I sent a </a:t>
            </a: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 </a:t>
            </a: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</a:t>
            </a:r>
            <a:endParaRPr/>
          </a:p>
        </p:txBody>
      </p:sp>
      <p:sp>
        <p:nvSpPr>
          <p:cNvPr id="929" name="Google Shape;929;p132"/>
          <p:cNvSpPr/>
          <p:nvPr/>
        </p:nvSpPr>
        <p:spPr>
          <a:xfrm>
            <a:off x="1061190" y="3494171"/>
            <a:ext cx="3160187" cy="1449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altLang="zh-C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watched a news broadcast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930" name="Google Shape;930;p132"/>
          <p:cNvSpPr/>
          <p:nvPr/>
        </p:nvSpPr>
        <p:spPr>
          <a:xfrm>
            <a:off x="4514010" y="3494171"/>
            <a:ext cx="3160187" cy="1449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Finally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</a:t>
            </a: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downloaded</a:t>
            </a:r>
            <a:r>
              <a:rPr lang="fr-B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BE" sz="3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weixin</a:t>
            </a:r>
            <a:endParaRPr/>
          </a:p>
        </p:txBody>
      </p:sp>
      <p:sp>
        <p:nvSpPr>
          <p:cNvPr id="13" name="Google Shape;929;p132">
            <a:extLst>
              <a:ext uri="{FF2B5EF4-FFF2-40B4-BE49-F238E27FC236}">
                <a16:creationId xmlns:a16="http://schemas.microsoft.com/office/drawing/2014/main" id="{AE3CC027-2F5F-42D7-A9DD-D4639D552E71}"/>
              </a:ext>
            </a:extLst>
          </p:cNvPr>
          <p:cNvSpPr/>
          <p:nvPr/>
        </p:nvSpPr>
        <p:spPr>
          <a:xfrm>
            <a:off x="1061189" y="5804452"/>
            <a:ext cx="10061176" cy="86592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Connect 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</a:rPr>
              <a:t>连接</a:t>
            </a:r>
            <a:r>
              <a:rPr lang="zh-CN" altLang="en-US" sz="2800">
                <a:latin typeface="FZKTPY01" panose="03000509000000000000" pitchFamily="65" charset="-122"/>
                <a:ea typeface="FZKTPY01" panose="03000509000000000000" pitchFamily="65" charset="-122"/>
              </a:rPr>
              <a:t> </a:t>
            </a:r>
            <a:r>
              <a:rPr lang="en-GB" altLang="zh-CN" sz="2800"/>
              <a:t>	</a:t>
            </a:r>
            <a:r>
              <a:rPr lang="en-GB" sz="2800"/>
              <a:t>Text 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</a:rPr>
              <a:t>短信</a:t>
            </a:r>
            <a:endParaRPr sz="28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B018-195F-414E-961B-06C8DB67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86191"/>
            <a:ext cx="5584371" cy="4948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/>
              <a:t>What actually happened?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21D48-117C-4D73-992B-55A989AD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257"/>
            <a:ext cx="10515600" cy="564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i="0">
                <a:effectLst/>
                <a:latin typeface="Arial" panose="020B0604020202020204" pitchFamily="34" charset="0"/>
              </a:rPr>
              <a:t>First stage (70s-80s) </a:t>
            </a:r>
          </a:p>
          <a:p>
            <a:pPr>
              <a:buFontTx/>
              <a:buChar char="-"/>
            </a:pPr>
            <a:r>
              <a:rPr lang="en-GB" b="0" i="0">
                <a:effectLst/>
                <a:latin typeface="Arial" panose="020B0604020202020204" pitchFamily="34" charset="0"/>
              </a:rPr>
              <a:t>de-</a:t>
            </a:r>
            <a:r>
              <a:rPr lang="en-GB">
                <a:latin typeface="Arial" panose="020B0604020202020204" pitchFamily="34" charset="0"/>
              </a:rPr>
              <a:t>collectivization of agriculture + cash crops (cotton, silk etc)</a:t>
            </a:r>
          </a:p>
          <a:p>
            <a:pPr>
              <a:buFontTx/>
              <a:buChar char="-"/>
            </a:pPr>
            <a:r>
              <a:rPr lang="en-GB" b="0" i="0">
                <a:effectLst/>
                <a:latin typeface="Arial" panose="020B0604020202020204" pitchFamily="34" charset="0"/>
              </a:rPr>
              <a:t>open to </a:t>
            </a:r>
            <a:r>
              <a:rPr lang="en-GB">
                <a:latin typeface="Arial" panose="020B0604020202020204" pitchFamily="34" charset="0"/>
              </a:rPr>
              <a:t>foreign investment (SEZs)</a:t>
            </a:r>
            <a:endParaRPr lang="en-GB" u="none" strike="noStrike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b="0" i="0">
                <a:effectLst/>
                <a:latin typeface="Arial" panose="020B0604020202020204" pitchFamily="34" charset="0"/>
              </a:rPr>
              <a:t>small private </a:t>
            </a:r>
            <a:r>
              <a:rPr lang="en-GB">
                <a:latin typeface="Arial" panose="020B0604020202020204" pitchFamily="34" charset="0"/>
              </a:rPr>
              <a:t>businesses</a:t>
            </a:r>
            <a:r>
              <a:rPr lang="en-GB" b="0" i="0">
                <a:effectLst/>
                <a:latin typeface="Arial" panose="020B0604020202020204" pitchFamily="34" charset="0"/>
              </a:rPr>
              <a:t> = market competition</a:t>
            </a:r>
          </a:p>
          <a:p>
            <a:pPr marL="0" indent="0">
              <a:buNone/>
            </a:pPr>
            <a:r>
              <a:rPr lang="en-GB" b="1">
                <a:latin typeface="Arial" panose="020B0604020202020204" pitchFamily="34" charset="0"/>
              </a:rPr>
              <a:t>S</a:t>
            </a:r>
            <a:r>
              <a:rPr lang="en-GB" b="1" i="0">
                <a:effectLst/>
                <a:latin typeface="Arial" panose="020B0604020202020204" pitchFamily="34" charset="0"/>
              </a:rPr>
              <a:t>econd stage (80s-90s) </a:t>
            </a:r>
          </a:p>
          <a:p>
            <a:pPr>
              <a:buFontTx/>
              <a:buChar char="-"/>
            </a:pPr>
            <a:r>
              <a:rPr lang="en-GB">
                <a:latin typeface="Arial" panose="020B0604020202020204" pitchFamily="34" charset="0"/>
              </a:rPr>
              <a:t>Privatization</a:t>
            </a:r>
            <a:r>
              <a:rPr lang="en-GB" b="0" i="0" u="none" strike="noStrike">
                <a:effectLst/>
                <a:latin typeface="Arial" panose="020B0604020202020204" pitchFamily="34" charset="0"/>
              </a:rPr>
              <a:t> </a:t>
            </a:r>
            <a:r>
              <a:rPr lang="en-GB" b="0" i="0">
                <a:effectLst/>
                <a:latin typeface="Arial" panose="020B0604020202020204" pitchFamily="34" charset="0"/>
              </a:rPr>
              <a:t>of much state-owned industry</a:t>
            </a:r>
          </a:p>
          <a:p>
            <a:pPr>
              <a:buFontTx/>
              <a:buChar char="-"/>
            </a:pPr>
            <a:r>
              <a:rPr lang="en-GB" b="0" i="0">
                <a:effectLst/>
                <a:latin typeface="Arial" panose="020B0604020202020204" pitchFamily="34" charset="0"/>
              </a:rPr>
              <a:t>Expertise in manufacturing (steel, textiles, cars)</a:t>
            </a:r>
          </a:p>
          <a:p>
            <a:pPr>
              <a:buFontTx/>
              <a:buChar char="-"/>
            </a:pPr>
            <a:r>
              <a:rPr lang="en-GB">
                <a:latin typeface="Arial" panose="020B0604020202020204" pitchFamily="34" charset="0"/>
              </a:rPr>
              <a:t>lifting</a:t>
            </a:r>
            <a:r>
              <a:rPr lang="en-GB" b="0" i="0">
                <a:effectLst/>
                <a:latin typeface="Arial" panose="020B0604020202020204" pitchFamily="34" charset="0"/>
              </a:rPr>
              <a:t> of </a:t>
            </a:r>
            <a:r>
              <a:rPr lang="en-GB">
                <a:latin typeface="Arial" panose="020B0604020202020204" pitchFamily="34" charset="0"/>
              </a:rPr>
              <a:t>price controls</a:t>
            </a:r>
            <a:endParaRPr lang="en-GB" u="none" strike="noStrike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>
                <a:latin typeface="Arial" panose="020B0604020202020204" pitchFamily="34" charset="0"/>
              </a:rPr>
              <a:t>Remove protectionist</a:t>
            </a:r>
            <a:r>
              <a:rPr lang="en-GB" b="0" i="0">
                <a:effectLst/>
                <a:latin typeface="Arial" panose="020B0604020202020204" pitchFamily="34" charset="0"/>
              </a:rPr>
              <a:t> policies and regulations</a:t>
            </a:r>
          </a:p>
          <a:p>
            <a:pPr>
              <a:buFontTx/>
              <a:buChar char="-"/>
            </a:pPr>
            <a:r>
              <a:rPr lang="en-GB" b="0" i="0">
                <a:effectLst/>
                <a:latin typeface="Arial" panose="020B0604020202020204" pitchFamily="34" charset="0"/>
              </a:rPr>
              <a:t>International services </a:t>
            </a:r>
            <a:r>
              <a:rPr lang="zh-CN" altLang="en-US" b="0" i="0">
                <a:effectLst/>
                <a:latin typeface="Arial" panose="020B0604020202020204" pitchFamily="34" charset="0"/>
              </a:rPr>
              <a:t>（</a:t>
            </a:r>
            <a:r>
              <a:rPr lang="en-US" altLang="zh-CN" b="0" i="0">
                <a:effectLst/>
                <a:latin typeface="Arial" panose="020B0604020202020204" pitchFamily="34" charset="0"/>
              </a:rPr>
              <a:t>finance, insurance, telecom)</a:t>
            </a:r>
            <a:endParaRPr lang="en-GB" b="0" i="0" u="none" strike="noStrike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>
                <a:effectLst/>
                <a:latin typeface="Arial" panose="020B0604020202020204" pitchFamily="34" charset="0"/>
              </a:rPr>
              <a:t>2001, China joined the </a:t>
            </a:r>
            <a:r>
              <a:rPr lang="en-GB">
                <a:latin typeface="Arial" panose="020B0604020202020204" pitchFamily="34" charset="0"/>
              </a:rPr>
              <a:t>World Trade Organization</a:t>
            </a:r>
            <a:r>
              <a:rPr lang="en-GB" b="0" i="0">
                <a:effectLst/>
                <a:latin typeface="Arial" panose="020B0604020202020204" pitchFamily="34" charset="0"/>
              </a:rPr>
              <a:t> (WTO)</a:t>
            </a:r>
          </a:p>
          <a:p>
            <a:pPr marL="0" indent="0">
              <a:buNone/>
            </a:pPr>
            <a:r>
              <a:rPr lang="en-GB">
                <a:latin typeface="Arial" panose="020B0604020202020204" pitchFamily="34" charset="0"/>
              </a:rPr>
              <a:t>Now: export led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47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FDFCB-9413-4CAA-BE8A-834B4F8D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057" y="245383"/>
            <a:ext cx="4626430" cy="6362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latin typeface="Arial" panose="020B0604020202020204" pitchFamily="34" charset="0"/>
              </a:rPr>
              <a:t>More</a:t>
            </a:r>
            <a:r>
              <a:rPr lang="en-GB" b="0" i="0">
                <a:effectLst/>
                <a:latin typeface="Arial" panose="020B0604020202020204" pitchFamily="34" charset="0"/>
              </a:rPr>
              <a:t> trade</a:t>
            </a:r>
          </a:p>
          <a:p>
            <a:pPr marL="0" indent="0">
              <a:buNone/>
            </a:pPr>
            <a:r>
              <a:rPr lang="en-GB" b="0" i="0">
                <a:effectLst/>
                <a:latin typeface="Arial" panose="020B0604020202020204" pitchFamily="34" charset="0"/>
              </a:rPr>
              <a:t>Employment</a:t>
            </a:r>
          </a:p>
          <a:p>
            <a:pPr marL="0" indent="0">
              <a:buNone/>
            </a:pPr>
            <a:r>
              <a:rPr lang="en-GB" b="0" i="0">
                <a:effectLst/>
                <a:latin typeface="Arial" panose="020B0604020202020204" pitchFamily="34" charset="0"/>
              </a:rPr>
              <a:t>Investment</a:t>
            </a:r>
          </a:p>
          <a:p>
            <a:pPr marL="0" indent="0">
              <a:buNone/>
            </a:pPr>
            <a:r>
              <a:rPr lang="en-GB" b="0" i="0">
                <a:effectLst/>
                <a:latin typeface="Arial" panose="020B0604020202020204" pitchFamily="34" charset="0"/>
              </a:rPr>
              <a:t>Job creation </a:t>
            </a:r>
          </a:p>
          <a:p>
            <a:pPr marL="0" indent="0">
              <a:buNone/>
            </a:pPr>
            <a:r>
              <a:rPr lang="en-GB">
                <a:latin typeface="Arial" panose="020B0604020202020204" pitchFamily="34" charset="0"/>
              </a:rPr>
              <a:t>Simpler</a:t>
            </a:r>
            <a:r>
              <a:rPr lang="en-GB" b="0" i="0">
                <a:effectLst/>
                <a:latin typeface="Arial" panose="020B0604020202020204" pitchFamily="34" charset="0"/>
              </a:rPr>
              <a:t> administration. </a:t>
            </a:r>
          </a:p>
          <a:p>
            <a:pPr marL="0" indent="0">
              <a:buNone/>
            </a:pPr>
            <a:endParaRPr lang="en-GB" b="0" i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>
                <a:latin typeface="Arial" panose="020B0604020202020204" pitchFamily="34" charset="0"/>
              </a:rPr>
              <a:t>Better</a:t>
            </a:r>
            <a:r>
              <a:rPr lang="en-GB" b="0" i="0">
                <a:effectLst/>
                <a:latin typeface="Arial" panose="020B0604020202020204" pitchFamily="34" charset="0"/>
              </a:rPr>
              <a:t> </a:t>
            </a:r>
            <a:r>
              <a:rPr lang="en-GB">
                <a:latin typeface="Arial" panose="020B0604020202020204" pitchFamily="34" charset="0"/>
              </a:rPr>
              <a:t>taxation (</a:t>
            </a:r>
            <a:r>
              <a:rPr lang="en-GB" err="1">
                <a:latin typeface="Arial" panose="020B0604020202020204" pitchFamily="34" charset="0"/>
              </a:rPr>
              <a:t>incl</a:t>
            </a:r>
            <a:r>
              <a:rPr lang="en-GB">
                <a:latin typeface="Arial" panose="020B0604020202020204" pitchFamily="34" charset="0"/>
              </a:rPr>
              <a:t> tax holidays)</a:t>
            </a:r>
            <a:r>
              <a:rPr lang="en-GB" b="0" i="0"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b="0" i="0">
                <a:effectLst/>
                <a:latin typeface="Arial" panose="020B0604020202020204" pitchFamily="34" charset="0"/>
              </a:rPr>
              <a:t>quotas</a:t>
            </a:r>
          </a:p>
          <a:p>
            <a:pPr marL="0" indent="0">
              <a:buNone/>
            </a:pPr>
            <a:r>
              <a:rPr lang="en-GB">
                <a:latin typeface="Arial" panose="020B0604020202020204" pitchFamily="34" charset="0"/>
              </a:rPr>
              <a:t>(lenient) customs</a:t>
            </a:r>
            <a:r>
              <a:rPr lang="en-GB" b="0" i="0">
                <a:effectLst/>
                <a:latin typeface="Arial" panose="020B0604020202020204" pitchFamily="34" charset="0"/>
              </a:rPr>
              <a:t> and </a:t>
            </a:r>
            <a:r>
              <a:rPr lang="en-GB">
                <a:latin typeface="Arial" panose="020B0604020202020204" pitchFamily="34" charset="0"/>
              </a:rPr>
              <a:t>labour regulations</a:t>
            </a:r>
            <a:endParaRPr lang="en-GB"/>
          </a:p>
        </p:txBody>
      </p:sp>
      <p:pic>
        <p:nvPicPr>
          <p:cNvPr id="8194" name="Picture 2" descr="Expert: Globalization contributes to China's reform and opening-up -  Chinadaily.com.cn">
            <a:extLst>
              <a:ext uri="{FF2B5EF4-FFF2-40B4-BE49-F238E27FC236}">
                <a16:creationId xmlns:a16="http://schemas.microsoft.com/office/drawing/2014/main" id="{8338E78B-8961-4B05-9C2B-5476EB10B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r="12356" b="10473"/>
          <a:stretch/>
        </p:blipFill>
        <p:spPr bwMode="auto">
          <a:xfrm>
            <a:off x="283028" y="2025874"/>
            <a:ext cx="5123915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08716-F7AC-411E-85D0-9CB30B68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8" y="245383"/>
            <a:ext cx="462643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/>
              <a:t>SEZs </a:t>
            </a:r>
            <a:r>
              <a:rPr lang="zh-CN" altLang="en-US"/>
              <a:t>经济特区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F1488-3009-4F4E-AB4C-CE4488BF3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832" y="0"/>
            <a:ext cx="125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084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36DA-F715-DD6C-C618-CE0A8C0F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Modern economy ??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96400-A7B9-81E4-8A67-D0A9D9A68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外国名牌产品为什么在中国受欢迎？</a:t>
            </a:r>
            <a:r>
              <a:rPr lang="en-GB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(2019)</a:t>
            </a:r>
            <a:endParaRPr lang="en-GB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政府应该不应该鼓励中国人购买中国牌子的产品？（</a:t>
            </a:r>
            <a:r>
              <a:rPr lang="en-GB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2019</a:t>
            </a:r>
            <a:r>
              <a:rPr lang="zh-CN" sz="18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931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73C14-29F3-4013-8C60-0C1D5355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7" y="126585"/>
            <a:ext cx="10515600" cy="857389"/>
          </a:xfrm>
        </p:spPr>
        <p:txBody>
          <a:bodyPr/>
          <a:lstStyle/>
          <a:p>
            <a:r>
              <a:rPr lang="zh-CN" altLang="en-US"/>
              <a:t>现代的经济情况如何？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371C7-3628-4C46-B67A-3192F310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358486"/>
            <a:ext cx="8345557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accent1"/>
                </a:solidFill>
              </a:rPr>
              <a:t>政治方面</a:t>
            </a:r>
            <a:r>
              <a:rPr lang="zh-CN" altLang="en-US" sz="3200"/>
              <a:t>还是共产主义，极左思想，但是</a:t>
            </a:r>
            <a:r>
              <a:rPr lang="zh-CN" altLang="en-US" sz="3200">
                <a:solidFill>
                  <a:schemeClr val="accent1"/>
                </a:solidFill>
              </a:rPr>
              <a:t>经济方面</a:t>
            </a:r>
            <a:r>
              <a:rPr lang="zh-CN" altLang="en-US" sz="3200"/>
              <a:t>是资本主义的自由市场。 这是不是</a:t>
            </a:r>
            <a:r>
              <a:rPr lang="zh-CN" altLang="en-US" sz="3200">
                <a:solidFill>
                  <a:srgbClr val="7030A0"/>
                </a:solidFill>
              </a:rPr>
              <a:t>意识形态</a:t>
            </a:r>
            <a:r>
              <a:rPr lang="zh-CN" altLang="en-US" sz="3200"/>
              <a:t>矛盾？</a:t>
            </a:r>
            <a:endParaRPr lang="en-GB" altLang="zh-CN" sz="32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/>
              <a:t>中国的出口比进口多。出口</a:t>
            </a:r>
            <a:r>
              <a:rPr lang="zh-CN" altLang="en-US" sz="3200">
                <a:solidFill>
                  <a:srgbClr val="7030A0"/>
                </a:solidFill>
              </a:rPr>
              <a:t>伙伴</a:t>
            </a:r>
            <a:r>
              <a:rPr lang="zh-CN" altLang="en-US" sz="3200"/>
              <a:t>国家是美国及日本。而进口从韩国及其它亚洲国家。</a:t>
            </a:r>
            <a:endParaRPr lang="en-GB" altLang="zh-CN" sz="320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/>
              <a:t>中国的经济于商品、</a:t>
            </a:r>
            <a:r>
              <a:rPr lang="zh-CN" altLang="en-US" sz="3200">
                <a:solidFill>
                  <a:srgbClr val="7030A0"/>
                </a:solidFill>
              </a:rPr>
              <a:t>财经</a:t>
            </a:r>
            <a:r>
              <a:rPr lang="zh-CN" altLang="en-US" sz="3200"/>
              <a:t>服务、电子业、</a:t>
            </a:r>
            <a:r>
              <a:rPr lang="zh-CN" altLang="en-US" sz="3200">
                <a:solidFill>
                  <a:srgbClr val="7030A0"/>
                </a:solidFill>
              </a:rPr>
              <a:t>集成电路</a:t>
            </a:r>
            <a:r>
              <a:rPr lang="zh-CN" altLang="en-US" sz="3200"/>
              <a:t>、汽车、原油都产生。</a:t>
            </a:r>
            <a:endParaRPr lang="en-GB" altLang="zh-CN" sz="3200"/>
          </a:p>
          <a:p>
            <a:pPr marL="0" indent="0">
              <a:lnSpc>
                <a:spcPct val="150000"/>
              </a:lnSpc>
              <a:buNone/>
            </a:pPr>
            <a:endParaRPr lang="en-GB" sz="32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CE4156-2DB2-4D90-9660-141AD81604B9}"/>
              </a:ext>
            </a:extLst>
          </p:cNvPr>
          <p:cNvSpPr/>
          <p:nvPr/>
        </p:nvSpPr>
        <p:spPr>
          <a:xfrm>
            <a:off x="8825948" y="555279"/>
            <a:ext cx="2941982" cy="599460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rgbClr val="7030A0"/>
                </a:solidFill>
              </a:rPr>
              <a:t>意识形态</a:t>
            </a:r>
            <a:endParaRPr lang="en-GB" altLang="zh-CN" sz="3600">
              <a:solidFill>
                <a:srgbClr val="7030A0"/>
              </a:solidFill>
            </a:endParaRPr>
          </a:p>
          <a:p>
            <a:pPr algn="ctr"/>
            <a:r>
              <a:rPr lang="en-GB">
                <a:solidFill>
                  <a:srgbClr val="7030A0"/>
                </a:solidFill>
              </a:rPr>
              <a:t>Ideology</a:t>
            </a:r>
          </a:p>
          <a:p>
            <a:pPr algn="ctr"/>
            <a:r>
              <a:rPr lang="zh-CN" altLang="en-US" sz="3600">
                <a:solidFill>
                  <a:srgbClr val="7030A0"/>
                </a:solidFill>
              </a:rPr>
              <a:t>伙伴</a:t>
            </a:r>
            <a:endParaRPr lang="en-GB" altLang="zh-CN" sz="3600">
              <a:solidFill>
                <a:srgbClr val="7030A0"/>
              </a:solidFill>
            </a:endParaRPr>
          </a:p>
          <a:p>
            <a:pPr algn="ctr"/>
            <a:r>
              <a:rPr lang="en-GB">
                <a:solidFill>
                  <a:srgbClr val="7030A0"/>
                </a:solidFill>
              </a:rPr>
              <a:t>Partner</a:t>
            </a:r>
          </a:p>
          <a:p>
            <a:pPr algn="ctr"/>
            <a:r>
              <a:rPr lang="zh-CN" altLang="en-US" sz="3600">
                <a:solidFill>
                  <a:srgbClr val="7030A0"/>
                </a:solidFill>
              </a:rPr>
              <a:t>财经</a:t>
            </a:r>
            <a:endParaRPr lang="en-GB" altLang="zh-CN" sz="3600">
              <a:solidFill>
                <a:srgbClr val="7030A0"/>
              </a:solidFill>
            </a:endParaRPr>
          </a:p>
          <a:p>
            <a:pPr algn="ctr"/>
            <a:r>
              <a:rPr lang="en-GB">
                <a:solidFill>
                  <a:srgbClr val="7030A0"/>
                </a:solidFill>
              </a:rPr>
              <a:t>Financial</a:t>
            </a:r>
          </a:p>
          <a:p>
            <a:pPr algn="ctr"/>
            <a:r>
              <a:rPr lang="zh-CN" altLang="en-US" sz="3600">
                <a:solidFill>
                  <a:srgbClr val="7030A0"/>
                </a:solidFill>
              </a:rPr>
              <a:t>集成电路</a:t>
            </a:r>
            <a:endParaRPr lang="en-GB" altLang="zh-CN" sz="3600">
              <a:solidFill>
                <a:srgbClr val="7030A0"/>
              </a:solidFill>
            </a:endParaRPr>
          </a:p>
          <a:p>
            <a:pPr algn="ctr"/>
            <a:r>
              <a:rPr lang="en-GB">
                <a:solidFill>
                  <a:srgbClr val="7030A0"/>
                </a:solidFill>
              </a:rPr>
              <a:t>Electronic circuits</a:t>
            </a:r>
          </a:p>
          <a:p>
            <a:pPr algn="ctr"/>
            <a:r>
              <a:rPr lang="zh-CN" altLang="en-US" sz="3600">
                <a:solidFill>
                  <a:srgbClr val="7030A0"/>
                </a:solidFill>
              </a:rPr>
              <a:t>原油 </a:t>
            </a:r>
            <a:endParaRPr lang="en-GB" altLang="zh-CN" sz="3600">
              <a:solidFill>
                <a:srgbClr val="7030A0"/>
              </a:solidFill>
            </a:endParaRPr>
          </a:p>
          <a:p>
            <a:pPr algn="ctr"/>
            <a:r>
              <a:rPr lang="en-GB">
                <a:solidFill>
                  <a:srgbClr val="7030A0"/>
                </a:solidFill>
              </a:rPr>
              <a:t>Oil/petrol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00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40F0-9471-48D5-A7C2-4737AECE6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B76864-689F-44AC-B14D-53EE1C8F9C7F}"/>
              </a:ext>
            </a:extLst>
          </p:cNvPr>
          <p:cNvGrpSpPr/>
          <p:nvPr/>
        </p:nvGrpSpPr>
        <p:grpSpPr>
          <a:xfrm>
            <a:off x="805320" y="319351"/>
            <a:ext cx="10414440" cy="5965200"/>
            <a:chOff x="805320" y="319351"/>
            <a:chExt cx="10414440" cy="59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2F985A6-7A26-40D5-9FEE-FC026820D82F}"/>
                    </a:ext>
                  </a:extLst>
                </p14:cNvPr>
                <p14:cNvContentPartPr/>
                <p14:nvPr/>
              </p14:nvContentPartPr>
              <p14:xfrm>
                <a:off x="805320" y="319351"/>
                <a:ext cx="10218960" cy="5965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2F985A6-7A26-40D5-9FEE-FC026820D8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9319" y="283351"/>
                  <a:ext cx="10290603" cy="60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F7822A-6340-4768-8046-ADF86BA75610}"/>
                    </a:ext>
                  </a:extLst>
                </p14:cNvPr>
                <p14:cNvContentPartPr/>
                <p14:nvPr/>
              </p14:nvContentPartPr>
              <p14:xfrm>
                <a:off x="10870560" y="5883230"/>
                <a:ext cx="349200" cy="390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F7822A-6340-4768-8046-ADF86BA756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34560" y="5847197"/>
                  <a:ext cx="420840" cy="4623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FD3E9-2266-4E56-BD9A-4C4EA110D5E9}"/>
              </a:ext>
            </a:extLst>
          </p:cNvPr>
          <p:cNvGrpSpPr/>
          <p:nvPr/>
        </p:nvGrpSpPr>
        <p:grpSpPr>
          <a:xfrm>
            <a:off x="4403160" y="6286430"/>
            <a:ext cx="1216080" cy="468720"/>
            <a:chOff x="4403160" y="6286430"/>
            <a:chExt cx="121608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1936B94-54D4-41B7-9D14-535BC74D47BA}"/>
                    </a:ext>
                  </a:extLst>
                </p14:cNvPr>
                <p14:cNvContentPartPr/>
                <p14:nvPr/>
              </p14:nvContentPartPr>
              <p14:xfrm>
                <a:off x="4528440" y="6350510"/>
                <a:ext cx="104400" cy="40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1936B94-54D4-41B7-9D14-535BC74D47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92440" y="6314510"/>
                  <a:ext cx="1760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02F54E9-8975-46E5-92B3-2322F53568E1}"/>
                    </a:ext>
                  </a:extLst>
                </p14:cNvPr>
                <p14:cNvContentPartPr/>
                <p14:nvPr/>
              </p14:nvContentPartPr>
              <p14:xfrm>
                <a:off x="4403160" y="6510710"/>
                <a:ext cx="273240" cy="48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2F54E9-8975-46E5-92B3-2322F53568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67113" y="6474710"/>
                  <a:ext cx="344975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A5E0EED-6C26-4D4F-897A-536EBAD5D887}"/>
                    </a:ext>
                  </a:extLst>
                </p14:cNvPr>
                <p14:cNvContentPartPr/>
                <p14:nvPr/>
              </p14:nvContentPartPr>
              <p14:xfrm>
                <a:off x="4709160" y="6286430"/>
                <a:ext cx="41760" cy="38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A5E0EED-6C26-4D4F-897A-536EBAD5D8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73468" y="6250396"/>
                  <a:ext cx="112788" cy="458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BAB579-4BEA-4680-942E-01A053537F2E}"/>
                    </a:ext>
                  </a:extLst>
                </p14:cNvPr>
                <p14:cNvContentPartPr/>
                <p14:nvPr/>
              </p14:nvContentPartPr>
              <p14:xfrm>
                <a:off x="4805640" y="6459230"/>
                <a:ext cx="813600" cy="236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BAB579-4BEA-4680-942E-01A053537F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69640" y="6423175"/>
                  <a:ext cx="885240" cy="3086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B7CDE0-D1AD-494A-9AFF-3EC0BAC7C733}"/>
              </a:ext>
            </a:extLst>
          </p:cNvPr>
          <p:cNvGrpSpPr/>
          <p:nvPr/>
        </p:nvGrpSpPr>
        <p:grpSpPr>
          <a:xfrm>
            <a:off x="160920" y="4228310"/>
            <a:ext cx="395280" cy="373320"/>
            <a:chOff x="160920" y="4228310"/>
            <a:chExt cx="39528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057DA9-4151-411F-9005-FE63644DDEAB}"/>
                    </a:ext>
                  </a:extLst>
                </p14:cNvPr>
                <p14:cNvContentPartPr/>
                <p14:nvPr/>
              </p14:nvContentPartPr>
              <p14:xfrm>
                <a:off x="160920" y="4514870"/>
                <a:ext cx="144000" cy="86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057DA9-4151-411F-9005-FE63644DDE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010" y="4479019"/>
                  <a:ext cx="215461" cy="158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83B7CF-699F-43D5-A116-4F9046AB2E7F}"/>
                    </a:ext>
                  </a:extLst>
                </p14:cNvPr>
                <p14:cNvContentPartPr/>
                <p14:nvPr/>
              </p14:nvContentPartPr>
              <p14:xfrm>
                <a:off x="205560" y="4321550"/>
                <a:ext cx="350640" cy="237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83B7CF-699F-43D5-A116-4F9046AB2E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9560" y="4285550"/>
                  <a:ext cx="422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DC26CB-6937-48EC-8F24-5F6EF9DC2723}"/>
                    </a:ext>
                  </a:extLst>
                </p14:cNvPr>
                <p14:cNvContentPartPr/>
                <p14:nvPr/>
              </p14:nvContentPartPr>
              <p14:xfrm>
                <a:off x="467280" y="4228310"/>
                <a:ext cx="88920" cy="9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DC26CB-6937-48EC-8F24-5F6EF9DC27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1134" y="4192441"/>
                  <a:ext cx="160851" cy="1700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D62678-714B-49AE-8113-649E0832890C}"/>
              </a:ext>
            </a:extLst>
          </p:cNvPr>
          <p:cNvGrpSpPr/>
          <p:nvPr/>
        </p:nvGrpSpPr>
        <p:grpSpPr>
          <a:xfrm>
            <a:off x="260640" y="3035990"/>
            <a:ext cx="387720" cy="249120"/>
            <a:chOff x="260640" y="3035990"/>
            <a:chExt cx="3877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7779ED-C793-452B-B543-905D0AFDFDD4}"/>
                    </a:ext>
                  </a:extLst>
                </p14:cNvPr>
                <p14:cNvContentPartPr/>
                <p14:nvPr/>
              </p14:nvContentPartPr>
              <p14:xfrm>
                <a:off x="306360" y="3229670"/>
                <a:ext cx="342000" cy="55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7779ED-C793-452B-B543-905D0AFDFD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0360" y="3193902"/>
                  <a:ext cx="413640" cy="126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96A0C9-FEFD-4D42-92E8-ADB037B54996}"/>
                    </a:ext>
                  </a:extLst>
                </p14:cNvPr>
                <p14:cNvContentPartPr/>
                <p14:nvPr/>
              </p14:nvContentPartPr>
              <p14:xfrm>
                <a:off x="260640" y="3035990"/>
                <a:ext cx="340200" cy="19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96A0C9-FEFD-4D42-92E8-ADB037B549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640" y="2999990"/>
                  <a:ext cx="41184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AA0E19B-D761-4137-BA23-E31CBD7807F2}"/>
                  </a:ext>
                </a:extLst>
              </p14:cNvPr>
              <p14:cNvContentPartPr/>
              <p14:nvPr/>
            </p14:nvContentPartPr>
            <p14:xfrm>
              <a:off x="232560" y="2642510"/>
              <a:ext cx="452160" cy="24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AA0E19B-D761-4137-BA23-E31CBD7807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6531" y="2606510"/>
                <a:ext cx="523857" cy="3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8F71A2C-0E19-4B4D-AC01-A35CD29B639B}"/>
              </a:ext>
            </a:extLst>
          </p:cNvPr>
          <p:cNvGrpSpPr/>
          <p:nvPr/>
        </p:nvGrpSpPr>
        <p:grpSpPr>
          <a:xfrm>
            <a:off x="228600" y="3432350"/>
            <a:ext cx="414720" cy="397080"/>
            <a:chOff x="228600" y="3432350"/>
            <a:chExt cx="4147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431ADC-C63A-4B9B-BBCA-246B5F7652A9}"/>
                    </a:ext>
                  </a:extLst>
                </p14:cNvPr>
                <p14:cNvContentPartPr/>
                <p14:nvPr/>
              </p14:nvContentPartPr>
              <p14:xfrm>
                <a:off x="228600" y="3532430"/>
                <a:ext cx="411120" cy="297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431ADC-C63A-4B9B-BBCA-246B5F7652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2631" y="3496430"/>
                  <a:ext cx="482697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CF4C39-2DDF-448A-8B24-4CBAA777F875}"/>
                    </a:ext>
                  </a:extLst>
                </p14:cNvPr>
                <p14:cNvContentPartPr/>
                <p14:nvPr/>
              </p14:nvContentPartPr>
              <p14:xfrm>
                <a:off x="393840" y="3432350"/>
                <a:ext cx="56160" cy="221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CF4C39-2DDF-448A-8B24-4CBAA777F8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7840" y="3396409"/>
                  <a:ext cx="127800" cy="292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F1A29B-6605-4683-B021-207411CE6CB1}"/>
                    </a:ext>
                  </a:extLst>
                </p14:cNvPr>
                <p14:cNvContentPartPr/>
                <p14:nvPr/>
              </p14:nvContentPartPr>
              <p14:xfrm>
                <a:off x="447840" y="3532790"/>
                <a:ext cx="195480" cy="2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F1A29B-6605-4683-B021-207411CE6CB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840" y="3496790"/>
                  <a:ext cx="2671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572144-4818-4EF3-B557-F64D6A765B76}"/>
              </a:ext>
            </a:extLst>
          </p:cNvPr>
          <p:cNvGrpSpPr/>
          <p:nvPr/>
        </p:nvGrpSpPr>
        <p:grpSpPr>
          <a:xfrm>
            <a:off x="1490400" y="1296751"/>
            <a:ext cx="9795600" cy="3779280"/>
            <a:chOff x="1490400" y="1296751"/>
            <a:chExt cx="9795600" cy="37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F70F83-01F8-4FE5-9F65-C8A1965DECC9}"/>
                    </a:ext>
                  </a:extLst>
                </p14:cNvPr>
                <p14:cNvContentPartPr/>
                <p14:nvPr/>
              </p14:nvContentPartPr>
              <p14:xfrm>
                <a:off x="1490400" y="1296751"/>
                <a:ext cx="8848440" cy="3779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F70F83-01F8-4FE5-9F65-C8A1965DEC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54401" y="1260751"/>
                  <a:ext cx="8920077" cy="38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E2F6C0-63FE-4E60-B3BA-A5BDDD5E502F}"/>
                    </a:ext>
                  </a:extLst>
                </p14:cNvPr>
                <p14:cNvContentPartPr/>
                <p14:nvPr/>
              </p14:nvContentPartPr>
              <p14:xfrm>
                <a:off x="8806680" y="4204190"/>
                <a:ext cx="227160" cy="19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BE2F6C0-63FE-4E60-B3BA-A5BDDD5E50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70680" y="4168190"/>
                  <a:ext cx="298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94770F-6674-4294-9313-EEEAB7BC3BA5}"/>
                    </a:ext>
                  </a:extLst>
                </p14:cNvPr>
                <p14:cNvContentPartPr/>
                <p14:nvPr/>
              </p14:nvContentPartPr>
              <p14:xfrm>
                <a:off x="9112680" y="4205270"/>
                <a:ext cx="175320" cy="38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94770F-6674-4294-9313-EEEAB7BC3B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76680" y="4169303"/>
                  <a:ext cx="246960" cy="460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DC5F137-0CFD-446A-8C9D-C97882FDF268}"/>
                    </a:ext>
                  </a:extLst>
                </p14:cNvPr>
                <p14:cNvContentPartPr/>
                <p14:nvPr/>
              </p14:nvContentPartPr>
              <p14:xfrm>
                <a:off x="9324000" y="4227230"/>
                <a:ext cx="99000" cy="18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DC5F137-0CFD-446A-8C9D-C97882FDF2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88000" y="4191230"/>
                  <a:ext cx="170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4F7228-72C0-4519-B24D-A0C3B8B7C890}"/>
                    </a:ext>
                  </a:extLst>
                </p14:cNvPr>
                <p14:cNvContentPartPr/>
                <p14:nvPr/>
              </p14:nvContentPartPr>
              <p14:xfrm>
                <a:off x="9492840" y="4076750"/>
                <a:ext cx="33480" cy="305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4F7228-72C0-4519-B24D-A0C3B8B7C8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56840" y="4040750"/>
                  <a:ext cx="1051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15703E-5291-4390-A0D2-4E377189E3E9}"/>
                    </a:ext>
                  </a:extLst>
                </p14:cNvPr>
                <p14:cNvContentPartPr/>
                <p14:nvPr/>
              </p14:nvContentPartPr>
              <p14:xfrm>
                <a:off x="9615600" y="4181150"/>
                <a:ext cx="151560" cy="177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15703E-5291-4390-A0D2-4E377189E3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79685" y="4145223"/>
                  <a:ext cx="223030" cy="2486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DC4ACE-EF49-4E82-9599-640D0EAE9042}"/>
                    </a:ext>
                  </a:extLst>
                </p14:cNvPr>
                <p14:cNvContentPartPr/>
                <p14:nvPr/>
              </p14:nvContentPartPr>
              <p14:xfrm>
                <a:off x="9867960" y="4184390"/>
                <a:ext cx="202320" cy="172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DC4ACE-EF49-4E82-9599-640D0EAE90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31960" y="4148390"/>
                  <a:ext cx="273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0559CF0-A765-4973-BC4F-F43A2B2AEAAD}"/>
                    </a:ext>
                  </a:extLst>
                </p14:cNvPr>
                <p14:cNvContentPartPr/>
                <p14:nvPr/>
              </p14:nvContentPartPr>
              <p14:xfrm>
                <a:off x="10258560" y="4116350"/>
                <a:ext cx="19800" cy="237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0559CF0-A765-4973-BC4F-F43A2B2AEA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22560" y="4080404"/>
                  <a:ext cx="91440" cy="309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3C528A-4697-4ABC-97F7-3EF12DB2E93C}"/>
                    </a:ext>
                  </a:extLst>
                </p14:cNvPr>
                <p14:cNvContentPartPr/>
                <p14:nvPr/>
              </p14:nvContentPartPr>
              <p14:xfrm>
                <a:off x="10319040" y="4056950"/>
                <a:ext cx="195840" cy="320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D3C528A-4697-4ABC-97F7-3EF12DB2E9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83106" y="4020910"/>
                  <a:ext cx="267349" cy="3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2EC86F-16AB-4F06-9292-EF8973A5A2A7}"/>
                    </a:ext>
                  </a:extLst>
                </p14:cNvPr>
                <p14:cNvContentPartPr/>
                <p14:nvPr/>
              </p14:nvContentPartPr>
              <p14:xfrm>
                <a:off x="10550880" y="4173230"/>
                <a:ext cx="266760" cy="177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2EC86F-16AB-4F06-9292-EF8973A5A2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14831" y="4137230"/>
                  <a:ext cx="338497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EDD2F9-02D8-499F-B980-3432EB1245B8}"/>
                    </a:ext>
                  </a:extLst>
                </p14:cNvPr>
                <p14:cNvContentPartPr/>
                <p14:nvPr/>
              </p14:nvContentPartPr>
              <p14:xfrm>
                <a:off x="10890720" y="4153070"/>
                <a:ext cx="45720" cy="207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EDD2F9-02D8-499F-B980-3432EB1245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55001" y="4117070"/>
                  <a:ext cx="1168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AFCC478-B285-4DF9-AB9D-0188BE395794}"/>
                    </a:ext>
                  </a:extLst>
                </p14:cNvPr>
                <p14:cNvContentPartPr/>
                <p14:nvPr/>
              </p14:nvContentPartPr>
              <p14:xfrm>
                <a:off x="11031120" y="4113830"/>
                <a:ext cx="254880" cy="246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AFCC478-B285-4DF9-AB9D-0188BE3957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95069" y="4077830"/>
                  <a:ext cx="326621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8D7936B-D69C-46FB-BE8D-507460731B85}"/>
              </a:ext>
            </a:extLst>
          </p:cNvPr>
          <p:cNvGrpSpPr/>
          <p:nvPr/>
        </p:nvGrpSpPr>
        <p:grpSpPr>
          <a:xfrm>
            <a:off x="1320480" y="1496990"/>
            <a:ext cx="10332360" cy="4098240"/>
            <a:chOff x="1320480" y="1496990"/>
            <a:chExt cx="10332360" cy="40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CE7C5F-37C5-4AC9-8BBB-3EFCD164910F}"/>
                    </a:ext>
                  </a:extLst>
                </p14:cNvPr>
                <p14:cNvContentPartPr/>
                <p14:nvPr/>
              </p14:nvContentPartPr>
              <p14:xfrm>
                <a:off x="1320480" y="1964270"/>
                <a:ext cx="8098560" cy="3630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CE7C5F-37C5-4AC9-8BBB-3EFCD16491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84480" y="1928274"/>
                  <a:ext cx="8170200" cy="3702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7DDBCE-220D-4BBF-8ABB-4F12B5D731A8}"/>
                    </a:ext>
                  </a:extLst>
                </p14:cNvPr>
                <p14:cNvContentPartPr/>
                <p14:nvPr/>
              </p14:nvContentPartPr>
              <p14:xfrm>
                <a:off x="9610920" y="1891910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7DDBCE-220D-4BBF-8ABB-4F12B5D731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74920" y="18559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14C00F-2D3B-4C2F-AC23-149C22135A78}"/>
                    </a:ext>
                  </a:extLst>
                </p14:cNvPr>
                <p14:cNvContentPartPr/>
                <p14:nvPr/>
              </p14:nvContentPartPr>
              <p14:xfrm>
                <a:off x="9561600" y="1697870"/>
                <a:ext cx="186840" cy="30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14C00F-2D3B-4C2F-AC23-149C22135A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25600" y="1661870"/>
                  <a:ext cx="2584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EA63F84-C2F5-43AD-B41D-78CFA86948CB}"/>
                    </a:ext>
                  </a:extLst>
                </p14:cNvPr>
                <p14:cNvContentPartPr/>
                <p14:nvPr/>
              </p14:nvContentPartPr>
              <p14:xfrm>
                <a:off x="9851040" y="1721990"/>
                <a:ext cx="230040" cy="207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EA63F84-C2F5-43AD-B41D-78CFA86948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15040" y="1685990"/>
                  <a:ext cx="301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36CE26-2D5B-4E6B-A82E-3D932367CE20}"/>
                    </a:ext>
                  </a:extLst>
                </p14:cNvPr>
                <p14:cNvContentPartPr/>
                <p14:nvPr/>
              </p14:nvContentPartPr>
              <p14:xfrm>
                <a:off x="10188360" y="1724510"/>
                <a:ext cx="156960" cy="263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36CE26-2D5B-4E6B-A82E-3D932367CE2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52360" y="1688510"/>
                  <a:ext cx="228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76C94FF-C3EE-4467-8F71-77DE4BB48BAD}"/>
                    </a:ext>
                  </a:extLst>
                </p14:cNvPr>
                <p14:cNvContentPartPr/>
                <p14:nvPr/>
              </p14:nvContentPartPr>
              <p14:xfrm>
                <a:off x="10423440" y="1727750"/>
                <a:ext cx="188640" cy="23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76C94FF-C3EE-4467-8F71-77DE4BB48B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87440" y="1691805"/>
                  <a:ext cx="260280" cy="306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7F7F80-0A0B-49DB-900A-3532556A32B2}"/>
                    </a:ext>
                  </a:extLst>
                </p14:cNvPr>
                <p14:cNvContentPartPr/>
                <p14:nvPr/>
              </p14:nvContentPartPr>
              <p14:xfrm>
                <a:off x="10690560" y="1516351"/>
                <a:ext cx="60120" cy="388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7F7F80-0A0B-49DB-900A-3532556A32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54560" y="1480351"/>
                  <a:ext cx="1317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C13EB56-B1D1-4C35-8E80-93BE1B48C51A}"/>
                    </a:ext>
                  </a:extLst>
                </p14:cNvPr>
                <p14:cNvContentPartPr/>
                <p14:nvPr/>
              </p14:nvContentPartPr>
              <p14:xfrm>
                <a:off x="10833840" y="1599590"/>
                <a:ext cx="462600" cy="223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C13EB56-B1D1-4C35-8E80-93BE1B48C5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97840" y="1563590"/>
                  <a:ext cx="5342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BFAC983-6E5A-41DB-B493-FD263890C7F8}"/>
                    </a:ext>
                  </a:extLst>
                </p14:cNvPr>
                <p14:cNvContentPartPr/>
                <p14:nvPr/>
              </p14:nvContentPartPr>
              <p14:xfrm>
                <a:off x="11468160" y="1496990"/>
                <a:ext cx="184680" cy="294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BFAC983-6E5A-41DB-B493-FD263890C7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432160" y="1460990"/>
                  <a:ext cx="256320" cy="36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2521A2F-2B73-416F-8748-BBE81ACBA206}"/>
                  </a:ext>
                </a:extLst>
              </p14:cNvPr>
              <p14:cNvContentPartPr/>
              <p14:nvPr/>
            </p14:nvContentPartPr>
            <p14:xfrm>
              <a:off x="1287720" y="1163270"/>
              <a:ext cx="7971480" cy="3930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2521A2F-2B73-416F-8748-BBE81ACBA20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251720" y="1127273"/>
                <a:ext cx="8043120" cy="4002473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D461F12E-0092-4FC6-9D62-710B04E24F6D}"/>
              </a:ext>
            </a:extLst>
          </p:cNvPr>
          <p:cNvGrpSpPr/>
          <p:nvPr/>
        </p:nvGrpSpPr>
        <p:grpSpPr>
          <a:xfrm>
            <a:off x="8592480" y="345350"/>
            <a:ext cx="3429000" cy="788040"/>
            <a:chOff x="8592480" y="345350"/>
            <a:chExt cx="3429000" cy="78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03BAF7-963E-4CBA-BD64-F9C8E57D963C}"/>
                    </a:ext>
                  </a:extLst>
                </p14:cNvPr>
                <p14:cNvContentPartPr/>
                <p14:nvPr/>
              </p14:nvContentPartPr>
              <p14:xfrm>
                <a:off x="8592480" y="694550"/>
                <a:ext cx="390600" cy="228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03BAF7-963E-4CBA-BD64-F9C8E57D96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56513" y="658550"/>
                  <a:ext cx="462174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DEF3FBC-25B8-477F-9CEF-6A5D2C2A889F}"/>
                    </a:ext>
                  </a:extLst>
                </p14:cNvPr>
                <p14:cNvContentPartPr/>
                <p14:nvPr/>
              </p14:nvContentPartPr>
              <p14:xfrm>
                <a:off x="9039240" y="653510"/>
                <a:ext cx="523800" cy="210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DEF3FBC-25B8-477F-9CEF-6A5D2C2A889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03240" y="617510"/>
                  <a:ext cx="595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685192-8542-4EDF-96AF-AF24AA1C7B43}"/>
                    </a:ext>
                  </a:extLst>
                </p14:cNvPr>
                <p14:cNvContentPartPr/>
                <p14:nvPr/>
              </p14:nvContentPartPr>
              <p14:xfrm>
                <a:off x="9581760" y="666110"/>
                <a:ext cx="281160" cy="196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685192-8542-4EDF-96AF-AF24AA1C7B4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45760" y="630044"/>
                  <a:ext cx="352800" cy="268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D9E93F4-C314-46E1-835B-AB552A710FA5}"/>
                    </a:ext>
                  </a:extLst>
                </p14:cNvPr>
                <p14:cNvContentPartPr/>
                <p14:nvPr/>
              </p14:nvContentPartPr>
              <p14:xfrm>
                <a:off x="9957240" y="533270"/>
                <a:ext cx="145080" cy="466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D9E93F4-C314-46E1-835B-AB552A710F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21240" y="497270"/>
                  <a:ext cx="2167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A49AD96-32B7-4249-B84B-6630E65057B7}"/>
                    </a:ext>
                  </a:extLst>
                </p14:cNvPr>
                <p14:cNvContentPartPr/>
                <p14:nvPr/>
              </p14:nvContentPartPr>
              <p14:xfrm>
                <a:off x="9888840" y="853310"/>
                <a:ext cx="228960" cy="46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A49AD96-32B7-4249-B84B-6630E65057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52840" y="817310"/>
                  <a:ext cx="300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117F059-4225-4F48-8FE6-E5629A183F10}"/>
                    </a:ext>
                  </a:extLst>
                </p14:cNvPr>
                <p14:cNvContentPartPr/>
                <p14:nvPr/>
              </p14:nvContentPartPr>
              <p14:xfrm>
                <a:off x="10174680" y="610310"/>
                <a:ext cx="211680" cy="20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117F059-4225-4F48-8FE6-E5629A183F1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38680" y="574310"/>
                  <a:ext cx="283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8A553F5-57CC-45DF-8492-AC52F69C926F}"/>
                    </a:ext>
                  </a:extLst>
                </p14:cNvPr>
                <p14:cNvContentPartPr/>
                <p14:nvPr/>
              </p14:nvContentPartPr>
              <p14:xfrm>
                <a:off x="10455480" y="477830"/>
                <a:ext cx="286920" cy="337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8A553F5-57CC-45DF-8492-AC52F69C92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19480" y="441830"/>
                  <a:ext cx="3585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E78D75-2F03-4BEB-A7DE-04D32BB3A8BA}"/>
                    </a:ext>
                  </a:extLst>
                </p14:cNvPr>
                <p14:cNvContentPartPr/>
                <p14:nvPr/>
              </p14:nvContentPartPr>
              <p14:xfrm>
                <a:off x="10612800" y="572870"/>
                <a:ext cx="472680" cy="201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E78D75-2F03-4BEB-A7DE-04D32BB3A8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76800" y="536870"/>
                  <a:ext cx="544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5E1AFF0-1003-48CA-B39B-20193ABA7473}"/>
                    </a:ext>
                  </a:extLst>
                </p14:cNvPr>
                <p14:cNvContentPartPr/>
                <p14:nvPr/>
              </p14:nvContentPartPr>
              <p14:xfrm>
                <a:off x="11165760" y="559190"/>
                <a:ext cx="99000" cy="209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5E1AFF0-1003-48CA-B39B-20193ABA74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29760" y="523190"/>
                  <a:ext cx="170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0362757-32E3-45EC-BEC0-42F2FD2460DE}"/>
                    </a:ext>
                  </a:extLst>
                </p14:cNvPr>
                <p14:cNvContentPartPr/>
                <p14:nvPr/>
              </p14:nvContentPartPr>
              <p14:xfrm>
                <a:off x="11350440" y="345350"/>
                <a:ext cx="80280" cy="402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0362757-32E3-45EC-BEC0-42F2FD2460D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14440" y="309350"/>
                  <a:ext cx="15192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E88921-2113-4438-9D9D-84BE68EC0B72}"/>
                    </a:ext>
                  </a:extLst>
                </p14:cNvPr>
                <p14:cNvContentPartPr/>
                <p14:nvPr/>
              </p14:nvContentPartPr>
              <p14:xfrm>
                <a:off x="11495520" y="422750"/>
                <a:ext cx="525960" cy="710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E88921-2113-4438-9D9D-84BE68EC0B7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59520" y="386768"/>
                  <a:ext cx="597600" cy="7822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B4B81AB-AE43-4C2F-9A15-A5337048B380}"/>
              </a:ext>
            </a:extLst>
          </p:cNvPr>
          <p:cNvGrpSpPr/>
          <p:nvPr/>
        </p:nvGrpSpPr>
        <p:grpSpPr>
          <a:xfrm>
            <a:off x="9863280" y="2007110"/>
            <a:ext cx="2337480" cy="691200"/>
            <a:chOff x="9863280" y="2007110"/>
            <a:chExt cx="233748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6077C7F-97FE-470C-8EF1-A18D6A69B874}"/>
                    </a:ext>
                  </a:extLst>
                </p14:cNvPr>
                <p14:cNvContentPartPr/>
                <p14:nvPr/>
              </p14:nvContentPartPr>
              <p14:xfrm>
                <a:off x="9863280" y="2204750"/>
                <a:ext cx="148680" cy="370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6077C7F-97FE-470C-8EF1-A18D6A69B87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27280" y="2168750"/>
                  <a:ext cx="2203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42558C8-9546-4298-ACAC-FE11512E78C6}"/>
                    </a:ext>
                  </a:extLst>
                </p14:cNvPr>
                <p14:cNvContentPartPr/>
                <p14:nvPr/>
              </p14:nvContentPartPr>
              <p14:xfrm>
                <a:off x="10085040" y="2317790"/>
                <a:ext cx="182160" cy="380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42558C8-9546-4298-ACAC-FE11512E78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49111" y="2281790"/>
                  <a:ext cx="253659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A130BFA-57CF-465C-A6B1-147068C8E874}"/>
                    </a:ext>
                  </a:extLst>
                </p14:cNvPr>
                <p14:cNvContentPartPr/>
                <p14:nvPr/>
              </p14:nvContentPartPr>
              <p14:xfrm>
                <a:off x="10336680" y="2207270"/>
                <a:ext cx="28440" cy="243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A130BFA-57CF-465C-A6B1-147068C8E87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00680" y="2171270"/>
                  <a:ext cx="100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F8A4DF4-5965-426E-8A04-4458689B5677}"/>
                    </a:ext>
                  </a:extLst>
                </p14:cNvPr>
                <p14:cNvContentPartPr/>
                <p14:nvPr/>
              </p14:nvContentPartPr>
              <p14:xfrm>
                <a:off x="10436760" y="2346590"/>
                <a:ext cx="134280" cy="11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F8A4DF4-5965-426E-8A04-4458689B567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00663" y="2310590"/>
                  <a:ext cx="206113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0A3F6AC-8A7D-4F42-9CB0-948ACF6338BF}"/>
                    </a:ext>
                  </a:extLst>
                </p14:cNvPr>
                <p14:cNvContentPartPr/>
                <p14:nvPr/>
              </p14:nvContentPartPr>
              <p14:xfrm>
                <a:off x="10643040" y="2183870"/>
                <a:ext cx="151200" cy="27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0A3F6AC-8A7D-4F42-9CB0-948ACF6338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07040" y="2147870"/>
                  <a:ext cx="2228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6196477-B792-42C7-B7D5-ECC7E51BF0F0}"/>
                    </a:ext>
                  </a:extLst>
                </p14:cNvPr>
                <p14:cNvContentPartPr/>
                <p14:nvPr/>
              </p14:nvContentPartPr>
              <p14:xfrm>
                <a:off x="10845000" y="2312750"/>
                <a:ext cx="188280" cy="121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6196477-B792-42C7-B7D5-ECC7E51BF0F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09069" y="2276643"/>
                  <a:ext cx="259783" cy="193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FF833BE-DB25-45A0-AB2B-038EE0F81FC1}"/>
                    </a:ext>
                  </a:extLst>
                </p14:cNvPr>
                <p14:cNvContentPartPr/>
                <p14:nvPr/>
              </p14:nvContentPartPr>
              <p14:xfrm>
                <a:off x="11067480" y="2200070"/>
                <a:ext cx="120600" cy="227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FF833BE-DB25-45A0-AB2B-038EE0F81F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31480" y="2164070"/>
                  <a:ext cx="192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10E34A3-E1D2-49C2-936E-87B7DAD33FEB}"/>
                    </a:ext>
                  </a:extLst>
                </p14:cNvPr>
                <p14:cNvContentPartPr/>
                <p14:nvPr/>
              </p14:nvContentPartPr>
              <p14:xfrm>
                <a:off x="11188080" y="2153270"/>
                <a:ext cx="37440" cy="60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10E34A3-E1D2-49C2-936E-87B7DAD33F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152080" y="2117270"/>
                  <a:ext cx="109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4D37E40-796A-4A8C-BD37-3741C8A8421B}"/>
                    </a:ext>
                  </a:extLst>
                </p14:cNvPr>
                <p14:cNvContentPartPr/>
                <p14:nvPr/>
              </p14:nvContentPartPr>
              <p14:xfrm>
                <a:off x="11283120" y="2232470"/>
                <a:ext cx="93960" cy="181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4D37E40-796A-4A8C-BD37-3741C8A842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47120" y="2196470"/>
                  <a:ext cx="165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66F0A14-A940-4AC7-907A-143607ECCE8A}"/>
                    </a:ext>
                  </a:extLst>
                </p14:cNvPr>
                <p14:cNvContentPartPr/>
                <p14:nvPr/>
              </p14:nvContentPartPr>
              <p14:xfrm>
                <a:off x="11372040" y="2197190"/>
                <a:ext cx="243720" cy="227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66F0A14-A940-4AC7-907A-143607ECCE8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336040" y="2161190"/>
                  <a:ext cx="315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79D130C-469F-4EB9-89D6-74C0566ABFD3}"/>
                    </a:ext>
                  </a:extLst>
                </p14:cNvPr>
                <p14:cNvContentPartPr/>
                <p14:nvPr/>
              </p14:nvContentPartPr>
              <p14:xfrm>
                <a:off x="11571480" y="2310950"/>
                <a:ext cx="160200" cy="115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79D130C-469F-4EB9-89D6-74C0566ABF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35480" y="2274950"/>
                  <a:ext cx="231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2DC183-FF0E-4A0E-9D99-7E6A9E5DC72D}"/>
                    </a:ext>
                  </a:extLst>
                </p14:cNvPr>
                <p14:cNvContentPartPr/>
                <p14:nvPr/>
              </p14:nvContentPartPr>
              <p14:xfrm>
                <a:off x="11698920" y="2242910"/>
                <a:ext cx="128160" cy="173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2DC183-FF0E-4A0E-9D99-7E6A9E5DC72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662920" y="2206910"/>
                  <a:ext cx="199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F4E0E3-4344-4116-8E8B-707D3C0BCEAC}"/>
                    </a:ext>
                  </a:extLst>
                </p14:cNvPr>
                <p14:cNvContentPartPr/>
                <p14:nvPr/>
              </p14:nvContentPartPr>
              <p14:xfrm>
                <a:off x="11905200" y="2276750"/>
                <a:ext cx="83520" cy="145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F4E0E3-4344-4116-8E8B-707D3C0BCE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869200" y="2240661"/>
                  <a:ext cx="155160" cy="217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E0B3D48-D2E7-44A0-B32D-A80C246C52B2}"/>
                    </a:ext>
                  </a:extLst>
                </p14:cNvPr>
                <p14:cNvContentPartPr/>
                <p14:nvPr/>
              </p14:nvContentPartPr>
              <p14:xfrm>
                <a:off x="12029400" y="2007110"/>
                <a:ext cx="171360" cy="586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E0B3D48-D2E7-44A0-B32D-A80C246C52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993324" y="1971132"/>
                  <a:ext cx="243151" cy="6583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B769FA2-9DC5-4A0F-A0CF-AB9290D0A641}"/>
              </a:ext>
            </a:extLst>
          </p:cNvPr>
          <p:cNvGrpSpPr/>
          <p:nvPr/>
        </p:nvGrpSpPr>
        <p:grpSpPr>
          <a:xfrm>
            <a:off x="9022320" y="109910"/>
            <a:ext cx="1154160" cy="308160"/>
            <a:chOff x="9022320" y="109910"/>
            <a:chExt cx="115416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B9E87A-BE19-47C9-8FA6-F257AAB19E24}"/>
                    </a:ext>
                  </a:extLst>
                </p14:cNvPr>
                <p14:cNvContentPartPr/>
                <p14:nvPr/>
              </p14:nvContentPartPr>
              <p14:xfrm>
                <a:off x="9022320" y="109910"/>
                <a:ext cx="213120" cy="308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B9E87A-BE19-47C9-8FA6-F257AAB19E2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86320" y="73952"/>
                  <a:ext cx="284760" cy="379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B895B86-BC5A-4930-8F1B-10FBF5EB3C6F}"/>
                    </a:ext>
                  </a:extLst>
                </p14:cNvPr>
                <p14:cNvContentPartPr/>
                <p14:nvPr/>
              </p14:nvContentPartPr>
              <p14:xfrm>
                <a:off x="9299160" y="111710"/>
                <a:ext cx="262080" cy="68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B895B86-BC5A-4930-8F1B-10FBF5EB3C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63160" y="75898"/>
                  <a:ext cx="333720" cy="139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AACE9F3-B653-4610-B1B3-E52E78A47B24}"/>
                    </a:ext>
                  </a:extLst>
                </p14:cNvPr>
                <p14:cNvContentPartPr/>
                <p14:nvPr/>
              </p14:nvContentPartPr>
              <p14:xfrm>
                <a:off x="9300960" y="160310"/>
                <a:ext cx="193320" cy="245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AACE9F3-B653-4610-B1B3-E52E78A47B2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64960" y="124363"/>
                  <a:ext cx="264960" cy="317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2EC07A6-6914-4938-865E-1EC21D0F77B8}"/>
                    </a:ext>
                  </a:extLst>
                </p14:cNvPr>
                <p14:cNvContentPartPr/>
                <p14:nvPr/>
              </p14:nvContentPartPr>
              <p14:xfrm>
                <a:off x="9297720" y="295310"/>
                <a:ext cx="158040" cy="20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2EC07A6-6914-4938-865E-1EC21D0F77B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61720" y="259310"/>
                  <a:ext cx="229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B0A082B-600D-4C8D-8B69-A959DE84353E}"/>
                    </a:ext>
                  </a:extLst>
                </p14:cNvPr>
                <p14:cNvContentPartPr/>
                <p14:nvPr/>
              </p14:nvContentPartPr>
              <p14:xfrm>
                <a:off x="9675000" y="128630"/>
                <a:ext cx="284040" cy="256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B0A082B-600D-4C8D-8B69-A959DE84353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39000" y="92630"/>
                  <a:ext cx="355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0C6CA17-94C7-4732-BDF4-43BC111E205E}"/>
                    </a:ext>
                  </a:extLst>
                </p14:cNvPr>
                <p14:cNvContentPartPr/>
                <p14:nvPr/>
              </p14:nvContentPartPr>
              <p14:xfrm>
                <a:off x="10085760" y="217910"/>
                <a:ext cx="90720" cy="16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0C6CA17-94C7-4732-BDF4-43BC111E205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49760" y="181910"/>
                  <a:ext cx="16236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B067923-848A-4212-8DAD-8436D572968F}"/>
              </a:ext>
            </a:extLst>
          </p:cNvPr>
          <p:cNvGrpSpPr/>
          <p:nvPr/>
        </p:nvGrpSpPr>
        <p:grpSpPr>
          <a:xfrm>
            <a:off x="8764200" y="4933190"/>
            <a:ext cx="3082680" cy="1708920"/>
            <a:chOff x="8764200" y="4933190"/>
            <a:chExt cx="3082680" cy="17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FCF8D6A-2DCC-48AA-AB7E-A47C8E982279}"/>
                    </a:ext>
                  </a:extLst>
                </p14:cNvPr>
                <p14:cNvContentPartPr/>
                <p14:nvPr/>
              </p14:nvContentPartPr>
              <p14:xfrm>
                <a:off x="8897760" y="5178350"/>
                <a:ext cx="110880" cy="436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FCF8D6A-2DCC-48AA-AB7E-A47C8E98227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61877" y="5142350"/>
                  <a:ext cx="182288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1E5D53-8830-42A1-955E-A7BF6F63136A}"/>
                    </a:ext>
                  </a:extLst>
                </p14:cNvPr>
                <p14:cNvContentPartPr/>
                <p14:nvPr/>
              </p14:nvContentPartPr>
              <p14:xfrm>
                <a:off x="9107280" y="5356550"/>
                <a:ext cx="233640" cy="184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1E5D53-8830-42A1-955E-A7BF6F6313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71280" y="5320550"/>
                  <a:ext cx="305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ACFE788-D392-410F-9AC1-6D1374432E36}"/>
                    </a:ext>
                  </a:extLst>
                </p14:cNvPr>
                <p14:cNvContentPartPr/>
                <p14:nvPr/>
              </p14:nvContentPartPr>
              <p14:xfrm>
                <a:off x="9399240" y="5339990"/>
                <a:ext cx="75600" cy="151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ACFE788-D392-410F-9AC1-6D1374432E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63411" y="5303990"/>
                  <a:ext cx="1469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A1C128-3B07-4B7F-8FA9-EF31463BDE1C}"/>
                    </a:ext>
                  </a:extLst>
                </p14:cNvPr>
                <p14:cNvContentPartPr/>
                <p14:nvPr/>
              </p14:nvContentPartPr>
              <p14:xfrm>
                <a:off x="9542160" y="5234510"/>
                <a:ext cx="190800" cy="237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7A1C128-3B07-4B7F-8FA9-EF31463BDE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06228" y="5198510"/>
                  <a:ext cx="262305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112FB5-99C4-4101-B36F-49854BD3A0B0}"/>
                    </a:ext>
                  </a:extLst>
                </p14:cNvPr>
                <p14:cNvContentPartPr/>
                <p14:nvPr/>
              </p14:nvContentPartPr>
              <p14:xfrm>
                <a:off x="9802800" y="5297150"/>
                <a:ext cx="424440" cy="175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112FB5-99C4-4101-B36F-49854BD3A0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66769" y="5261150"/>
                  <a:ext cx="496141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33D961-09C0-4690-888E-6F7FE858D315}"/>
                    </a:ext>
                  </a:extLst>
                </p14:cNvPr>
                <p14:cNvContentPartPr/>
                <p14:nvPr/>
              </p14:nvContentPartPr>
              <p14:xfrm>
                <a:off x="10335960" y="5185910"/>
                <a:ext cx="11880" cy="258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33D961-09C0-4690-888E-6F7FE858D3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01019" y="5149910"/>
                  <a:ext cx="81413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1FF4C80-D7C3-4356-8DA8-75194ED9D54B}"/>
                    </a:ext>
                  </a:extLst>
                </p14:cNvPr>
                <p14:cNvContentPartPr/>
                <p14:nvPr/>
              </p14:nvContentPartPr>
              <p14:xfrm>
                <a:off x="10436040" y="5241350"/>
                <a:ext cx="140040" cy="214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1FF4C80-D7C3-4356-8DA8-75194ED9D5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00040" y="5205350"/>
                  <a:ext cx="211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827E0D5-CF95-4931-AB68-6D4A7EDFB600}"/>
                    </a:ext>
                  </a:extLst>
                </p14:cNvPr>
                <p14:cNvContentPartPr/>
                <p14:nvPr/>
              </p14:nvContentPartPr>
              <p14:xfrm>
                <a:off x="10632960" y="5263310"/>
                <a:ext cx="155880" cy="177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827E0D5-CF95-4931-AB68-6D4A7EDFB60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96960" y="5227237"/>
                  <a:ext cx="227520" cy="248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FDCFF50-AD6B-40A0-9A7E-2A9D1519C06B}"/>
                    </a:ext>
                  </a:extLst>
                </p14:cNvPr>
                <p14:cNvContentPartPr/>
                <p14:nvPr/>
              </p14:nvContentPartPr>
              <p14:xfrm>
                <a:off x="10900440" y="5152790"/>
                <a:ext cx="45360" cy="279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FDCFF50-AD6B-40A0-9A7E-2A9D1519C06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64440" y="5116790"/>
                  <a:ext cx="1170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5AFC1A7-957D-41C5-8AC4-A9A98A7D4BA9}"/>
                    </a:ext>
                  </a:extLst>
                </p14:cNvPr>
                <p14:cNvContentPartPr/>
                <p14:nvPr/>
              </p14:nvContentPartPr>
              <p14:xfrm>
                <a:off x="10820520" y="5127590"/>
                <a:ext cx="283680" cy="259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5AFC1A7-957D-41C5-8AC4-A9A98A7D4BA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84474" y="5091590"/>
                  <a:ext cx="355411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FE91E2E-3EBC-4E69-A124-936B1C24DF9A}"/>
                    </a:ext>
                  </a:extLst>
                </p14:cNvPr>
                <p14:cNvContentPartPr/>
                <p14:nvPr/>
              </p14:nvContentPartPr>
              <p14:xfrm>
                <a:off x="11163600" y="5201030"/>
                <a:ext cx="360000" cy="199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FE91E2E-3EBC-4E69-A124-936B1C24DF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27600" y="5165030"/>
                  <a:ext cx="431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450F47A-1C30-4FB9-8455-85D6070631C2}"/>
                    </a:ext>
                  </a:extLst>
                </p14:cNvPr>
                <p14:cNvContentPartPr/>
                <p14:nvPr/>
              </p14:nvContentPartPr>
              <p14:xfrm>
                <a:off x="11603160" y="4933190"/>
                <a:ext cx="131040" cy="479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450F47A-1C30-4FB9-8455-85D6070631C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67160" y="4897190"/>
                  <a:ext cx="2026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DDE46B0-5280-4346-9B6A-353171F41F92}"/>
                    </a:ext>
                  </a:extLst>
                </p14:cNvPr>
                <p14:cNvContentPartPr/>
                <p14:nvPr/>
              </p14:nvContentPartPr>
              <p14:xfrm>
                <a:off x="8764200" y="5741750"/>
                <a:ext cx="147960" cy="429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DDE46B0-5280-4346-9B6A-353171F41F9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28287" y="5705750"/>
                  <a:ext cx="219426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AF25B9A-5DDB-4A2D-A684-EFBAEAC00DFC}"/>
                    </a:ext>
                  </a:extLst>
                </p14:cNvPr>
                <p14:cNvContentPartPr/>
                <p14:nvPr/>
              </p14:nvContentPartPr>
              <p14:xfrm>
                <a:off x="8989200" y="5899430"/>
                <a:ext cx="320760" cy="159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AF25B9A-5DDB-4A2D-A684-EFBAEAC00DF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53200" y="5863430"/>
                  <a:ext cx="392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E24DCC-FDE5-45C8-8C9A-6011704E20CC}"/>
                    </a:ext>
                  </a:extLst>
                </p14:cNvPr>
                <p14:cNvContentPartPr/>
                <p14:nvPr/>
              </p14:nvContentPartPr>
              <p14:xfrm>
                <a:off x="9158760" y="5881790"/>
                <a:ext cx="152280" cy="169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E24DCC-FDE5-45C8-8C9A-6011704E20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22760" y="5845790"/>
                  <a:ext cx="223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CB8875F-E539-461E-ADF6-CCCC377F830D}"/>
                    </a:ext>
                  </a:extLst>
                </p14:cNvPr>
                <p14:cNvContentPartPr/>
                <p14:nvPr/>
              </p14:nvContentPartPr>
              <p14:xfrm>
                <a:off x="9380880" y="5823830"/>
                <a:ext cx="16560" cy="241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CB8875F-E539-461E-ADF6-CCCC377F830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44880" y="5787830"/>
                  <a:ext cx="88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EA38455-4ACA-4EEA-A951-6278B3D7B26C}"/>
                    </a:ext>
                  </a:extLst>
                </p14:cNvPr>
                <p14:cNvContentPartPr/>
                <p14:nvPr/>
              </p14:nvContentPartPr>
              <p14:xfrm>
                <a:off x="9325440" y="5872790"/>
                <a:ext cx="283320" cy="132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EA38455-4ACA-4EEA-A951-6278B3D7B26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89440" y="5836790"/>
                  <a:ext cx="354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E2EBBEF-E7E0-4CB8-80C2-30BD61BAE954}"/>
                    </a:ext>
                  </a:extLst>
                </p14:cNvPr>
                <p14:cNvContentPartPr/>
                <p14:nvPr/>
              </p14:nvContentPartPr>
              <p14:xfrm>
                <a:off x="9628560" y="5841110"/>
                <a:ext cx="749880" cy="173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E2EBBEF-E7E0-4CB8-80C2-30BD61BAE95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92560" y="5805184"/>
                  <a:ext cx="821520" cy="245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7885D23-5E66-4CC2-9FA8-D00C50D2DF88}"/>
                    </a:ext>
                  </a:extLst>
                </p14:cNvPr>
                <p14:cNvContentPartPr/>
                <p14:nvPr/>
              </p14:nvContentPartPr>
              <p14:xfrm>
                <a:off x="10493640" y="5778110"/>
                <a:ext cx="399240" cy="191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7885D23-5E66-4CC2-9FA8-D00C50D2DF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57640" y="5742110"/>
                  <a:ext cx="470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E699389-FF6A-409A-8AA1-D8AAE52EF09E}"/>
                    </a:ext>
                  </a:extLst>
                </p14:cNvPr>
                <p14:cNvContentPartPr/>
                <p14:nvPr/>
              </p14:nvContentPartPr>
              <p14:xfrm>
                <a:off x="10946160" y="5792150"/>
                <a:ext cx="102960" cy="172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E699389-FF6A-409A-8AA1-D8AAE52EF09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10160" y="5756225"/>
                  <a:ext cx="174600" cy="243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2C12890-0A57-46DA-9DBC-E95B18C1A032}"/>
                    </a:ext>
                  </a:extLst>
                </p14:cNvPr>
                <p14:cNvContentPartPr/>
                <p14:nvPr/>
              </p14:nvContentPartPr>
              <p14:xfrm>
                <a:off x="11100240" y="5650670"/>
                <a:ext cx="412560" cy="28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2C12890-0A57-46DA-9DBC-E95B18C1A03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64209" y="5614670"/>
                  <a:ext cx="484263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E07967D-4B01-4A10-8D6B-BD6EB367013D}"/>
                    </a:ext>
                  </a:extLst>
                </p14:cNvPr>
                <p14:cNvContentPartPr/>
                <p14:nvPr/>
              </p14:nvContentPartPr>
              <p14:xfrm>
                <a:off x="10116360" y="6333950"/>
                <a:ext cx="15120" cy="308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E07967D-4B01-4A10-8D6B-BD6EB367013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81197" y="6297992"/>
                  <a:ext cx="85094" cy="379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D11499-3524-43EB-BC17-E82A5D36EB57}"/>
                    </a:ext>
                  </a:extLst>
                </p14:cNvPr>
                <p14:cNvContentPartPr/>
                <p14:nvPr/>
              </p14:nvContentPartPr>
              <p14:xfrm>
                <a:off x="10124640" y="6323870"/>
                <a:ext cx="122040" cy="154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D11499-3524-43EB-BC17-E82A5D36EB5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88640" y="6287870"/>
                  <a:ext cx="193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8EF91A-BD7C-4D15-9904-283F51302453}"/>
                    </a:ext>
                  </a:extLst>
                </p14:cNvPr>
                <p14:cNvContentPartPr/>
                <p14:nvPr/>
              </p14:nvContentPartPr>
              <p14:xfrm>
                <a:off x="10344960" y="6354830"/>
                <a:ext cx="111240" cy="139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8EF91A-BD7C-4D15-9904-283F5130245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08843" y="6318830"/>
                  <a:ext cx="183113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3474332-9522-4883-893C-A1908DB8AE4B}"/>
                    </a:ext>
                  </a:extLst>
                </p14:cNvPr>
                <p14:cNvContentPartPr/>
                <p14:nvPr/>
              </p14:nvContentPartPr>
              <p14:xfrm>
                <a:off x="10515960" y="6331430"/>
                <a:ext cx="127800" cy="161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3474332-9522-4883-893C-A1908DB8AE4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79960" y="6295430"/>
                  <a:ext cx="199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5AAA1C8-424C-4C51-8968-483C8DE44517}"/>
                    </a:ext>
                  </a:extLst>
                </p14:cNvPr>
                <p14:cNvContentPartPr/>
                <p14:nvPr/>
              </p14:nvContentPartPr>
              <p14:xfrm>
                <a:off x="10729080" y="6309830"/>
                <a:ext cx="264240" cy="132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5AAA1C8-424C-4C51-8968-483C8DE4451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93080" y="6273830"/>
                  <a:ext cx="335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D8472EF-63BD-41E4-A6E2-8A2D39F111AA}"/>
                    </a:ext>
                  </a:extLst>
                </p14:cNvPr>
                <p14:cNvContentPartPr/>
                <p14:nvPr/>
              </p14:nvContentPartPr>
              <p14:xfrm>
                <a:off x="11175840" y="6207950"/>
                <a:ext cx="21960" cy="186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D8472EF-63BD-41E4-A6E2-8A2D39F111A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39240" y="6171950"/>
                  <a:ext cx="94794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099ADCF-73FC-4FDF-92E4-5A6EAEEF0BA6}"/>
                    </a:ext>
                  </a:extLst>
                </p14:cNvPr>
                <p14:cNvContentPartPr/>
                <p14:nvPr/>
              </p14:nvContentPartPr>
              <p14:xfrm>
                <a:off x="11071440" y="6238190"/>
                <a:ext cx="479160" cy="318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99ADCF-73FC-4FDF-92E4-5A6EAEEF0B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35440" y="6202190"/>
                  <a:ext cx="5508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C5B0AA9-6E86-4009-91AC-580EC3AEFE88}"/>
                    </a:ext>
                  </a:extLst>
                </p14:cNvPr>
                <p14:cNvContentPartPr/>
                <p14:nvPr/>
              </p14:nvContentPartPr>
              <p14:xfrm>
                <a:off x="11764440" y="6041630"/>
                <a:ext cx="82440" cy="473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5B0AA9-6E86-4009-91AC-580EC3AEFE8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728440" y="6005657"/>
                  <a:ext cx="154080" cy="54498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8207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1287-5FD4-49CF-84CF-12BE20A7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29543" cy="2443389"/>
          </a:xfrm>
        </p:spPr>
        <p:txBody>
          <a:bodyPr>
            <a:normAutofit fontScale="90000"/>
          </a:bodyPr>
          <a:lstStyle/>
          <a:p>
            <a:r>
              <a:rPr lang="en-GB"/>
              <a:t>Free Trade</a:t>
            </a:r>
            <a:r>
              <a:rPr lang="zh-CN" altLang="en-US"/>
              <a:t> </a:t>
            </a:r>
            <a:r>
              <a:rPr lang="en-GB" altLang="zh-CN"/>
              <a:t>Zones</a:t>
            </a:r>
            <a:r>
              <a:rPr lang="zh-CN" altLang="en-US"/>
              <a:t> </a:t>
            </a:r>
            <a:r>
              <a:rPr lang="en-GB" altLang="zh-CN"/>
              <a:t>n</a:t>
            </a:r>
            <a:r>
              <a:rPr lang="en-GB"/>
              <a:t>ow?</a:t>
            </a:r>
          </a:p>
        </p:txBody>
      </p:sp>
      <p:pic>
        <p:nvPicPr>
          <p:cNvPr id="9218" name="Picture 2" descr="China in 2019: Major moves in country's economic reform and opening-up -  CGTN">
            <a:extLst>
              <a:ext uri="{FF2B5EF4-FFF2-40B4-BE49-F238E27FC236}">
                <a16:creationId xmlns:a16="http://schemas.microsoft.com/office/drawing/2014/main" id="{B134AF73-7E5D-4757-AD04-592809476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1" b="3560"/>
          <a:stretch/>
        </p:blipFill>
        <p:spPr bwMode="auto">
          <a:xfrm>
            <a:off x="3527119" y="195943"/>
            <a:ext cx="8438324" cy="64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21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303ED-3538-4BA1-9AE6-84B7F6F6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639"/>
            <a:ext cx="10515600" cy="782185"/>
          </a:xfrm>
        </p:spPr>
        <p:txBody>
          <a:bodyPr/>
          <a:lstStyle/>
          <a:p>
            <a:r>
              <a:rPr lang="en-GB"/>
              <a:t>Now? </a:t>
            </a:r>
            <a:r>
              <a:rPr lang="zh-CN" altLang="en-US"/>
              <a:t>习近平 </a:t>
            </a:r>
            <a:r>
              <a:rPr lang="en-GB" altLang="zh-CN"/>
              <a:t>is backtracking…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F5F31-70A3-4657-8FAE-E5196550C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3581399"/>
            <a:ext cx="1937657" cy="76200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/>
              <a:t>新文革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053A77-C0A2-47B5-AE97-CDF1B5E0C490}"/>
              </a:ext>
            </a:extLst>
          </p:cNvPr>
          <p:cNvSpPr txBox="1">
            <a:spLocks/>
          </p:cNvSpPr>
          <p:nvPr/>
        </p:nvSpPr>
        <p:spPr>
          <a:xfrm>
            <a:off x="6662057" y="1701573"/>
            <a:ext cx="4169229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/>
              <a:t>央视春节晚会政治意味太浓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C8DB33-D7E7-4BE4-B443-D9CA46798E3D}"/>
              </a:ext>
            </a:extLst>
          </p:cNvPr>
          <p:cNvSpPr txBox="1">
            <a:spLocks/>
          </p:cNvSpPr>
          <p:nvPr/>
        </p:nvSpPr>
        <p:spPr>
          <a:xfrm>
            <a:off x="7543800" y="3429000"/>
            <a:ext cx="4169229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/>
              <a:t>网上表达不同看法被批判</a:t>
            </a:r>
            <a:endParaRPr lang="en-GB" sz="40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14A682-6347-47F4-ACA5-2A3A23C11055}"/>
              </a:ext>
            </a:extLst>
          </p:cNvPr>
          <p:cNvSpPr txBox="1">
            <a:spLocks/>
          </p:cNvSpPr>
          <p:nvPr/>
        </p:nvSpPr>
        <p:spPr>
          <a:xfrm>
            <a:off x="7543799" y="5132161"/>
            <a:ext cx="4169229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/>
              <a:t>例如</a:t>
            </a:r>
            <a:r>
              <a:rPr lang="en-GB" altLang="zh-CN" sz="4000"/>
              <a:t>: </a:t>
            </a:r>
            <a:r>
              <a:rPr lang="zh-CN" altLang="en-US" sz="4000" b="1"/>
              <a:t>任志强</a:t>
            </a:r>
            <a:r>
              <a:rPr lang="zh-CN" altLang="en-US" sz="4000"/>
              <a:t>的微博账号关闭了</a:t>
            </a:r>
            <a:endParaRPr lang="en-GB" sz="40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41C98E-5452-4A9A-A329-E1EB5E05D6A5}"/>
              </a:ext>
            </a:extLst>
          </p:cNvPr>
          <p:cNvSpPr txBox="1">
            <a:spLocks/>
          </p:cNvSpPr>
          <p:nvPr/>
        </p:nvSpPr>
        <p:spPr>
          <a:xfrm>
            <a:off x="2563587" y="4897663"/>
            <a:ext cx="4169229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/>
              <a:t>对思想文化和媒体的控制</a:t>
            </a:r>
            <a:endParaRPr lang="en-GB" sz="40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37D49D-4D09-4BEF-A0B0-720A8519ACB7}"/>
              </a:ext>
            </a:extLst>
          </p:cNvPr>
          <p:cNvSpPr txBox="1">
            <a:spLocks/>
          </p:cNvSpPr>
          <p:nvPr/>
        </p:nvSpPr>
        <p:spPr>
          <a:xfrm>
            <a:off x="321130" y="3017837"/>
            <a:ext cx="4169229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/>
              <a:t>毛泽东时代的极左思想</a:t>
            </a:r>
            <a:endParaRPr lang="en-GB" sz="40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DAA959-CE0D-4F7A-812C-BAAC10527B1E}"/>
              </a:ext>
            </a:extLst>
          </p:cNvPr>
          <p:cNvSpPr txBox="1">
            <a:spLocks/>
          </p:cNvSpPr>
          <p:nvPr/>
        </p:nvSpPr>
        <p:spPr>
          <a:xfrm>
            <a:off x="1360715" y="1297555"/>
            <a:ext cx="4169229" cy="132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000"/>
              <a:t>个人崇拜的宣传：海报、歌、文章</a:t>
            </a:r>
            <a:endParaRPr lang="en-GB" sz="40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073B53-9D03-454D-9197-1E5058F3849E}"/>
              </a:ext>
            </a:extLst>
          </p:cNvPr>
          <p:cNvCxnSpPr/>
          <p:nvPr/>
        </p:nvCxnSpPr>
        <p:spPr>
          <a:xfrm flipV="1">
            <a:off x="5987143" y="2873829"/>
            <a:ext cx="533400" cy="5551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E4C421-739F-454E-B023-A671B881D705}"/>
              </a:ext>
            </a:extLst>
          </p:cNvPr>
          <p:cNvCxnSpPr>
            <a:cxnSpLocks/>
          </p:cNvCxnSpPr>
          <p:nvPr/>
        </p:nvCxnSpPr>
        <p:spPr>
          <a:xfrm>
            <a:off x="6498771" y="3983717"/>
            <a:ext cx="903515" cy="229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FCF822-B7F5-45D9-83D5-BFCC1CDFF487}"/>
              </a:ext>
            </a:extLst>
          </p:cNvPr>
          <p:cNvCxnSpPr>
            <a:cxnSpLocks/>
          </p:cNvCxnSpPr>
          <p:nvPr/>
        </p:nvCxnSpPr>
        <p:spPr>
          <a:xfrm>
            <a:off x="10847614" y="4212771"/>
            <a:ext cx="0" cy="788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A85A48-36FD-41B7-8293-0DAD5AA74668}"/>
              </a:ext>
            </a:extLst>
          </p:cNvPr>
          <p:cNvCxnSpPr>
            <a:cxnSpLocks/>
          </p:cNvCxnSpPr>
          <p:nvPr/>
        </p:nvCxnSpPr>
        <p:spPr>
          <a:xfrm>
            <a:off x="5513615" y="4212771"/>
            <a:ext cx="0" cy="788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12FC8F-2203-4B00-BF2A-568E65C2380A}"/>
              </a:ext>
            </a:extLst>
          </p:cNvPr>
          <p:cNvCxnSpPr>
            <a:cxnSpLocks/>
          </p:cNvCxnSpPr>
          <p:nvPr/>
        </p:nvCxnSpPr>
        <p:spPr>
          <a:xfrm flipH="1">
            <a:off x="4016829" y="3983717"/>
            <a:ext cx="631372" cy="108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5AD16A-56BF-4DD3-891A-BBB68989A830}"/>
              </a:ext>
            </a:extLst>
          </p:cNvPr>
          <p:cNvCxnSpPr>
            <a:cxnSpLocks/>
          </p:cNvCxnSpPr>
          <p:nvPr/>
        </p:nvCxnSpPr>
        <p:spPr>
          <a:xfrm flipH="1" flipV="1">
            <a:off x="4882243" y="2498159"/>
            <a:ext cx="255814" cy="930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227C-FE25-0281-D703-FD5F1E01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C9D5739-4B11-6926-4F2F-AF58D42F7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476" y="618814"/>
            <a:ext cx="9865047" cy="5620372"/>
          </a:xfrm>
        </p:spPr>
      </p:pic>
    </p:spTree>
    <p:extLst>
      <p:ext uri="{BB962C8B-B14F-4D97-AF65-F5344CB8AC3E}">
        <p14:creationId xmlns:p14="http://schemas.microsoft.com/office/powerpoint/2010/main" val="1867527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233C-6EAE-FA12-01F3-94B8FE9E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846"/>
          </a:xfrm>
        </p:spPr>
        <p:txBody>
          <a:bodyPr>
            <a:normAutofit fontScale="90000"/>
          </a:bodyPr>
          <a:lstStyle/>
          <a:p>
            <a:r>
              <a:rPr lang="en-GB"/>
              <a:t>2019 </a:t>
            </a:r>
            <a:r>
              <a:rPr lang="en-US" altLang="zh-CN"/>
              <a:t>AL Reading Q1    </a:t>
            </a:r>
            <a:r>
              <a:rPr lang="zh-CN" altLang="en-US" sz="2200"/>
              <a:t>找名词、动词等等 </a:t>
            </a:r>
            <a:r>
              <a:rPr lang="en-GB" altLang="zh-CN" sz="2200"/>
              <a:t>– </a:t>
            </a:r>
            <a:r>
              <a:rPr lang="zh-CN" altLang="en-US" sz="2200"/>
              <a:t>然后回答问题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73CD5-D8BB-3647-DD33-2EF33C9E9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A71BC-CA8D-B85B-60A2-9A6955FE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081881"/>
            <a:ext cx="113252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84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A144-C5E0-1C63-8598-16DB4BF0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ＭＳ Ｐゴシック"/>
                <a:cs typeface="Calibri Light"/>
              </a:rPr>
              <a:t>来自贪腐的腐败</a:t>
            </a:r>
            <a:endParaRPr lang="en-US">
              <a:ea typeface="ＭＳ Ｐゴシック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41B7-3F6C-45A4-32D7-AE46715A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4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08CF-C50A-47D8-B963-141BE2D6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4" y="245855"/>
            <a:ext cx="10515600" cy="598971"/>
          </a:xfrm>
        </p:spPr>
        <p:txBody>
          <a:bodyPr>
            <a:normAutofit fontScale="90000"/>
          </a:bodyPr>
          <a:lstStyle/>
          <a:p>
            <a:r>
              <a:rPr lang="zh-CN" altLang="en-US">
                <a:latin typeface="FZKTPY01" panose="03000509000000000000" pitchFamily="65" charset="-122"/>
                <a:ea typeface="FZKTPY01" panose="03000509000000000000" pitchFamily="65" charset="-122"/>
              </a:rPr>
              <a:t>互联网弊</a:t>
            </a:r>
            <a:r>
              <a:rPr lang="zh-CN" altLang="en-US"/>
              <a:t>大于</a:t>
            </a:r>
            <a:r>
              <a:rPr lang="zh-CN" altLang="en-US">
                <a:latin typeface="FZKTPY01" panose="03000509000000000000" pitchFamily="65" charset="-122"/>
                <a:ea typeface="FZKTPY01" panose="03000509000000000000" pitchFamily="65" charset="-122"/>
              </a:rPr>
              <a:t>利</a:t>
            </a:r>
            <a:r>
              <a:rPr lang="zh-CN" altLang="en-US"/>
              <a:t>？ </a:t>
            </a:r>
            <a:r>
              <a:rPr lang="en-GB" altLang="zh-CN"/>
              <a:t>(IB book reading)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62F1-0E60-42E7-A23F-9BC85021B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844" y="980799"/>
            <a:ext cx="5181600" cy="2020818"/>
          </a:xfr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/>
              <a:t>坏处</a:t>
            </a:r>
            <a:r>
              <a:rPr lang="en-GB" altLang="zh-CN" sz="3600"/>
              <a:t>	</a:t>
            </a:r>
            <a:r>
              <a:rPr lang="zh-CN" altLang="en-US" sz="3600"/>
              <a:t>（负面）</a:t>
            </a:r>
            <a:endParaRPr lang="en-GB" altLang="zh-CN" sz="3600"/>
          </a:p>
          <a:p>
            <a:pPr marL="0" indent="0">
              <a:buNone/>
            </a:pPr>
            <a:endParaRPr lang="en-GB" altLang="zh-CN" sz="3600"/>
          </a:p>
          <a:p>
            <a:pPr marL="0" indent="0">
              <a:buNone/>
            </a:pPr>
            <a:r>
              <a:rPr lang="en-GB" altLang="zh-CN" sz="3600"/>
              <a:t>	</a:t>
            </a:r>
            <a:endParaRPr lang="en-GB" sz="36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4A238-90B3-475B-8BE6-3E29F9FC9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6035" y="980799"/>
            <a:ext cx="5181600" cy="2020818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/>
              <a:t>好处</a:t>
            </a:r>
            <a:r>
              <a:rPr lang="en-GB" altLang="zh-CN" sz="3600"/>
              <a:t>	</a:t>
            </a:r>
            <a:r>
              <a:rPr lang="zh-CN" altLang="en-US" sz="3600"/>
              <a:t>（正面）</a:t>
            </a:r>
            <a:endParaRPr lang="en-GB" sz="360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84BD08D-7801-45EA-AF88-160983B970FB}"/>
              </a:ext>
            </a:extLst>
          </p:cNvPr>
          <p:cNvSpPr txBox="1">
            <a:spLocks/>
          </p:cNvSpPr>
          <p:nvPr/>
        </p:nvSpPr>
        <p:spPr>
          <a:xfrm>
            <a:off x="188844" y="3319807"/>
            <a:ext cx="11877260" cy="340898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/>
              <a:t>Grammar </a:t>
            </a:r>
            <a:r>
              <a:rPr lang="en-GB" sz="3600" err="1"/>
              <a:t>stuffz</a:t>
            </a:r>
            <a:endParaRPr lang="en-GB" sz="3600"/>
          </a:p>
          <a:p>
            <a:pPr>
              <a:buFontTx/>
              <a:buChar char="-"/>
            </a:pPr>
            <a:r>
              <a:rPr lang="zh-CN" altLang="en-US" sz="3600"/>
              <a:t>在</a:t>
            </a:r>
            <a:r>
              <a:rPr lang="en-GB" altLang="zh-CN" sz="3600"/>
              <a:t>…</a:t>
            </a:r>
            <a:r>
              <a:rPr lang="zh-CN" altLang="en-US" sz="3600"/>
              <a:t>中</a:t>
            </a:r>
            <a:endParaRPr lang="en-GB" altLang="zh-CN" sz="3600"/>
          </a:p>
          <a:p>
            <a:pPr>
              <a:buFontTx/>
              <a:buChar char="-"/>
            </a:pPr>
            <a:r>
              <a:rPr lang="zh-CN" altLang="en-US" sz="3600"/>
              <a:t>离不开 </a:t>
            </a:r>
            <a:r>
              <a:rPr lang="en-GB" altLang="zh-CN" sz="3600"/>
              <a:t>and </a:t>
            </a:r>
            <a:r>
              <a:rPr lang="zh-CN" altLang="en-US" sz="3600"/>
              <a:t>起不来</a:t>
            </a:r>
            <a:endParaRPr lang="en-GB" altLang="zh-CN" sz="3600"/>
          </a:p>
          <a:p>
            <a:pPr>
              <a:buFontTx/>
              <a:buChar char="-"/>
            </a:pPr>
            <a:r>
              <a:rPr lang="zh-CN" altLang="en-US" sz="3600"/>
              <a:t>沉迷于</a:t>
            </a:r>
            <a:r>
              <a:rPr lang="en-GB" altLang="zh-CN" sz="3600"/>
              <a:t>…</a:t>
            </a:r>
          </a:p>
          <a:p>
            <a:pPr>
              <a:buFontTx/>
              <a:buChar char="-"/>
            </a:pPr>
            <a:r>
              <a:rPr lang="zh-CN" altLang="en-US" sz="3600"/>
              <a:t>由于</a:t>
            </a:r>
            <a:r>
              <a:rPr lang="en-GB" altLang="zh-CN" sz="3600"/>
              <a:t>…</a:t>
            </a:r>
            <a:r>
              <a:rPr lang="zh-CN" altLang="en-US" sz="3600"/>
              <a:t>因而</a:t>
            </a:r>
            <a:r>
              <a:rPr lang="en-GB" altLang="zh-CN" sz="3600"/>
              <a:t>…</a:t>
            </a:r>
          </a:p>
          <a:p>
            <a:pPr>
              <a:buFontTx/>
              <a:buChar char="-"/>
            </a:pP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239526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BEB0-13A7-FF28-5AA2-5C3EDACA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97"/>
            <a:ext cx="10515600" cy="540817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4000" err="1">
                <a:cs typeface="Calibri Light"/>
              </a:rPr>
              <a:t>Automatise</a:t>
            </a:r>
            <a:r>
              <a:rPr lang="en-US" sz="4000">
                <a:cs typeface="Calibri Light"/>
              </a:rPr>
              <a:t> sentences with vocab and grammar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61BD9-045A-37CC-FA43-F2D881608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77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6C15-16E3-4A8E-D4AA-0430F7B4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Speaking 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FC706-FA76-1F34-B7B7-3D364ED8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请介绍中国几十年来的经济发展。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中国的经济发展怎么那么快，那么成功？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这种发展是可继续的吗？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有什么缺点？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48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F71B-EC0F-4621-B9C4-C43AC87B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1" y="168965"/>
            <a:ext cx="3588026" cy="5287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600"/>
              <a:t>Vocab  - problems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0B67-28BD-4C02-A4B6-53AE85BB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965771"/>
            <a:ext cx="11250202" cy="56405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Global </a:t>
            </a:r>
            <a:r>
              <a:rPr lang="en-GB"/>
              <a:t>Population </a:t>
            </a:r>
            <a:r>
              <a:rPr lang="zh-CN" altLang="en-US" sz="4400">
                <a:latin typeface="FZKTPY01" panose="03000509000000000000" pitchFamily="65" charset="-122"/>
                <a:ea typeface="FZKTPY01" panose="03000509000000000000" pitchFamily="65" charset="-122"/>
              </a:rPr>
              <a:t>全球人口</a:t>
            </a:r>
            <a:endParaRPr lang="en-GB" altLang="zh-CN" sz="44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Serious </a:t>
            </a:r>
            <a:r>
              <a:rPr lang="zh-CN" altLang="en-US" sz="4400">
                <a:latin typeface="FZKTPY01" panose="03000509000000000000" pitchFamily="65" charset="-122"/>
                <a:ea typeface="FZKTPY01" panose="03000509000000000000" pitchFamily="65" charset="-122"/>
              </a:rPr>
              <a:t>严重</a:t>
            </a:r>
            <a:endParaRPr lang="en-GB" altLang="zh-CN" sz="44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zh-CN"/>
              <a:t>Waste water + electricity </a:t>
            </a:r>
            <a:r>
              <a:rPr lang="zh-CN" altLang="en-US" sz="4400">
                <a:latin typeface="FZKTPY01" panose="03000509000000000000" pitchFamily="65" charset="-122"/>
                <a:ea typeface="FZKTPY01" panose="03000509000000000000" pitchFamily="65" charset="-122"/>
              </a:rPr>
              <a:t>浪费水电</a:t>
            </a:r>
            <a:endParaRPr lang="en-GB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Environment </a:t>
            </a:r>
            <a:r>
              <a:rPr lang="zh-CN" altLang="en-US" sz="4400">
                <a:latin typeface="FZKTPY01" panose="03000509000000000000" pitchFamily="65" charset="-122"/>
                <a:ea typeface="FZKTPY01" panose="03000509000000000000" pitchFamily="65" charset="-122"/>
              </a:rPr>
              <a:t>环境</a:t>
            </a:r>
            <a:endParaRPr lang="en-GB" sz="44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Pollution </a:t>
            </a:r>
            <a:r>
              <a:rPr lang="zh-CN" altLang="en-US" sz="4400">
                <a:latin typeface="FZKTPY01" panose="03000509000000000000" pitchFamily="65" charset="-122"/>
                <a:ea typeface="FZKTPY01" panose="03000509000000000000" pitchFamily="65" charset="-122"/>
              </a:rPr>
              <a:t>污染</a:t>
            </a:r>
            <a:endParaRPr lang="en-GB" altLang="zh-CN" sz="44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Global warming </a:t>
            </a:r>
            <a:r>
              <a:rPr lang="zh-CN" altLang="en-US" sz="4400">
                <a:latin typeface="FZKTPY01" panose="03000509000000000000" pitchFamily="65" charset="-122"/>
                <a:ea typeface="FZKTPY01" panose="03000509000000000000" pitchFamily="65" charset="-122"/>
              </a:rPr>
              <a:t>全球变暖</a:t>
            </a:r>
            <a:endParaRPr lang="en-GB" altLang="zh-CN" sz="44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5E9CD-588F-44B1-A61D-A4D5894B15CE}"/>
              </a:ext>
            </a:extLst>
          </p:cNvPr>
          <p:cNvSpPr txBox="1">
            <a:spLocks/>
          </p:cNvSpPr>
          <p:nvPr/>
        </p:nvSpPr>
        <p:spPr>
          <a:xfrm>
            <a:off x="5367129" y="116647"/>
            <a:ext cx="5221357" cy="6387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 Light"/>
              </a:rPr>
              <a:t>Subtheme 4 </a:t>
            </a:r>
            <a:r>
              <a:rPr lang="zh-CN" altLang="en-US">
                <a:cs typeface="Calibri Light"/>
              </a:rPr>
              <a:t>保护环境</a:t>
            </a:r>
            <a:r>
              <a:rPr lang="en-US">
                <a:cs typeface="Calibri Light"/>
              </a:rPr>
              <a:t>  </a:t>
            </a:r>
            <a:endParaRPr lang="ja-JP" alt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334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6316-8679-4985-9DBF-E21E781B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8" y="90665"/>
            <a:ext cx="4146907" cy="5903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>
                <a:cs typeface="Calibri Light"/>
              </a:rPr>
              <a:t>Vocab - solutions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D682-4F42-423F-AEEB-C37A36B1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5511"/>
            <a:ext cx="10617485" cy="4746660"/>
          </a:xfrm>
        </p:spPr>
        <p:txBody>
          <a:bodyPr numCol="2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To protect </a:t>
            </a:r>
            <a:r>
              <a:rPr lang="zh-CN" altLang="en-US" sz="4800">
                <a:latin typeface="FZKTPY01" panose="03000509000000000000" pitchFamily="65" charset="-122"/>
                <a:ea typeface="FZKTPY01" panose="03000509000000000000" pitchFamily="65" charset="-122"/>
              </a:rPr>
              <a:t>保护</a:t>
            </a:r>
            <a:endParaRPr lang="en-GB" altLang="zh-CN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zh-CN"/>
              <a:t>protect the env.</a:t>
            </a:r>
            <a:r>
              <a:rPr lang="zh-CN" altLang="en-US"/>
              <a:t> </a:t>
            </a:r>
            <a:r>
              <a:rPr lang="zh-CN" altLang="en-US" sz="4800">
                <a:latin typeface="FZKTPY01" panose="03000509000000000000" pitchFamily="65" charset="-122"/>
                <a:ea typeface="FZKTPY01" panose="03000509000000000000" pitchFamily="65" charset="-122"/>
              </a:rPr>
              <a:t>环保</a:t>
            </a:r>
            <a:endParaRPr lang="en-GB" altLang="zh-CN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Recycle </a:t>
            </a:r>
            <a:r>
              <a:rPr lang="zh-CN" altLang="en-US" sz="4800">
                <a:latin typeface="FZKTPY01" panose="03000509000000000000" pitchFamily="65" charset="-122"/>
                <a:ea typeface="FZKTPY01" panose="03000509000000000000" pitchFamily="65" charset="-122"/>
              </a:rPr>
              <a:t>回收</a:t>
            </a:r>
            <a:endParaRPr lang="en-GB" altLang="zh-CN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zh-CN"/>
              <a:t>Rubbish </a:t>
            </a:r>
            <a:r>
              <a:rPr lang="zh-CN" altLang="en-US" sz="4800">
                <a:latin typeface="FZKTPY01" panose="03000509000000000000" pitchFamily="65" charset="-122"/>
                <a:ea typeface="FZKTPY01" panose="03000509000000000000" pitchFamily="65" charset="-122"/>
              </a:rPr>
              <a:t>垃圾</a:t>
            </a:r>
            <a:endParaRPr lang="en-US" altLang="zh-CN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Collect </a:t>
            </a:r>
            <a:r>
              <a:rPr lang="zh-CN" altLang="en-US" sz="4800">
                <a:latin typeface="FZKTPY01" panose="03000509000000000000" pitchFamily="65" charset="-122"/>
                <a:ea typeface="FZKTPY01" panose="03000509000000000000" pitchFamily="65" charset="-122"/>
              </a:rPr>
              <a:t>收取</a:t>
            </a:r>
            <a:endParaRPr lang="en-GB" altLang="zh-CN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Sort </a:t>
            </a:r>
            <a:r>
              <a:rPr lang="zh-CN" altLang="en-US" sz="4800">
                <a:latin typeface="FZKTPY01" panose="03000509000000000000" pitchFamily="65" charset="-122"/>
                <a:ea typeface="FZKTPY01" panose="03000509000000000000" pitchFamily="65" charset="-122"/>
              </a:rPr>
              <a:t>分类</a:t>
            </a:r>
            <a:endParaRPr lang="en-GB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Save/reduce </a:t>
            </a:r>
            <a:r>
              <a:rPr lang="zh-CN" altLang="en-US" sz="4800">
                <a:latin typeface="FZKTPY01" panose="03000509000000000000" pitchFamily="65" charset="-122"/>
                <a:ea typeface="FZKTPY01" panose="03000509000000000000" pitchFamily="65" charset="-122"/>
              </a:rPr>
              <a:t>节约</a:t>
            </a:r>
            <a:endParaRPr lang="en-GB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Fresh air </a:t>
            </a:r>
            <a:r>
              <a:rPr lang="zh-CN" altLang="en-US" sz="4800">
                <a:latin typeface="FZKTPY01" panose="03000509000000000000" pitchFamily="65" charset="-122"/>
                <a:ea typeface="FZKTPY01" panose="03000509000000000000" pitchFamily="65" charset="-122"/>
              </a:rPr>
              <a:t>新鲜空气</a:t>
            </a:r>
            <a:endParaRPr lang="en-GB" altLang="zh-CN" sz="48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BBEBA9-DFFB-40D7-8D94-CAB2B0D3DCD4}"/>
              </a:ext>
            </a:extLst>
          </p:cNvPr>
          <p:cNvSpPr txBox="1">
            <a:spLocks/>
          </p:cNvSpPr>
          <p:nvPr/>
        </p:nvSpPr>
        <p:spPr>
          <a:xfrm>
            <a:off x="6220146" y="2753473"/>
            <a:ext cx="3353656" cy="3423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6EA444-1322-41F9-B963-0B8335ECF417}"/>
              </a:ext>
            </a:extLst>
          </p:cNvPr>
          <p:cNvSpPr txBox="1">
            <a:spLocks/>
          </p:cNvSpPr>
          <p:nvPr/>
        </p:nvSpPr>
        <p:spPr>
          <a:xfrm>
            <a:off x="4753081" y="90665"/>
            <a:ext cx="6287785" cy="7723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少用     再用    健康    水瓶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s your water bottle making you ill? We reveal the worst ones for  harbouring harmful germs that can cause DISEASE">
            <a:extLst>
              <a:ext uri="{FF2B5EF4-FFF2-40B4-BE49-F238E27FC236}">
                <a16:creationId xmlns:a16="http://schemas.microsoft.com/office/drawing/2014/main" id="{BDB80B20-CC6A-44D3-876F-0DCBE38C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17" y="1077838"/>
            <a:ext cx="2284127" cy="241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eted Swing Top Glass Bottle With Ceramic Cap 500ml | Lakeland">
            <a:extLst>
              <a:ext uri="{FF2B5EF4-FFF2-40B4-BE49-F238E27FC236}">
                <a16:creationId xmlns:a16="http://schemas.microsoft.com/office/drawing/2014/main" id="{11936549-B1AB-4D7E-BDEF-047968B17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06" y="4240498"/>
            <a:ext cx="2284127" cy="22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3FF382-D68C-487E-8F3E-F17A5099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6"/>
            <a:ext cx="3965825" cy="6627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/>
              <a:t>可以回收的东西</a:t>
            </a:r>
            <a:endParaRPr lang="en-GB"/>
          </a:p>
        </p:txBody>
      </p:sp>
      <p:pic>
        <p:nvPicPr>
          <p:cNvPr id="1026" name="Picture 2" descr="Food recycling | Wales Recycles">
            <a:extLst>
              <a:ext uri="{FF2B5EF4-FFF2-40B4-BE49-F238E27FC236}">
                <a16:creationId xmlns:a16="http://schemas.microsoft.com/office/drawing/2014/main" id="{2DEF96C3-3E9D-4604-BD62-5BA304EB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18" y="406057"/>
            <a:ext cx="4691499" cy="26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02E87-C341-4427-A063-A9E05122E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533" y="297951"/>
            <a:ext cx="1740613" cy="9863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>
                <a:latin typeface="FZKTPY01" panose="03000509000000000000" pitchFamily="65" charset="-122"/>
                <a:ea typeface="FZKTPY01" panose="03000509000000000000" pitchFamily="65" charset="-122"/>
              </a:rPr>
              <a:t>植物</a:t>
            </a:r>
            <a:endParaRPr lang="en-GB" sz="60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F2CE72-7F27-4D68-8725-43A0C2158530}"/>
              </a:ext>
            </a:extLst>
          </p:cNvPr>
          <p:cNvSpPr txBox="1">
            <a:spLocks/>
          </p:cNvSpPr>
          <p:nvPr/>
        </p:nvSpPr>
        <p:spPr>
          <a:xfrm>
            <a:off x="8626622" y="3429000"/>
            <a:ext cx="3565378" cy="9863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6000">
                <a:latin typeface="FZKTPY01" panose="03000509000000000000" pitchFamily="65" charset="-122"/>
                <a:ea typeface="FZKTPY01" panose="03000509000000000000" pitchFamily="65" charset="-122"/>
              </a:rPr>
              <a:t>扔 </a:t>
            </a:r>
            <a:r>
              <a:rPr lang="en-GB" altLang="zh-CN" sz="3200">
                <a:latin typeface="FZKTPY01" panose="03000509000000000000" pitchFamily="65" charset="-122"/>
                <a:ea typeface="FZKTPY01" panose="03000509000000000000" pitchFamily="65" charset="-122"/>
              </a:rPr>
              <a:t>throw away</a:t>
            </a:r>
            <a:endParaRPr lang="en-GB" sz="60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B9D679-A675-42B7-B3D4-B3BD7B0755D6}"/>
              </a:ext>
            </a:extLst>
          </p:cNvPr>
          <p:cNvSpPr txBox="1">
            <a:spLocks/>
          </p:cNvSpPr>
          <p:nvPr/>
        </p:nvSpPr>
        <p:spPr>
          <a:xfrm>
            <a:off x="466619" y="1426395"/>
            <a:ext cx="2738918" cy="37826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6000">
                <a:latin typeface="FZKTPY01" panose="03000509000000000000" pitchFamily="65" charset="-122"/>
                <a:ea typeface="FZKTPY01" panose="03000509000000000000" pitchFamily="65" charset="-122"/>
              </a:rPr>
              <a:t>饮料瓶</a:t>
            </a:r>
            <a:endParaRPr lang="en-GB" altLang="zh-CN" sz="60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zh-CN" sz="60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6000">
                <a:latin typeface="FZKTPY01" panose="03000509000000000000" pitchFamily="65" charset="-122"/>
                <a:ea typeface="FZKTPY01" panose="03000509000000000000" pitchFamily="65" charset="-122"/>
              </a:rPr>
              <a:t>塑料瓶</a:t>
            </a:r>
            <a:endParaRPr lang="en-GB" altLang="zh-CN" sz="60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60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6000">
                <a:latin typeface="FZKTPY01" panose="03000509000000000000" pitchFamily="65" charset="-122"/>
                <a:ea typeface="FZKTPY01" panose="03000509000000000000" pitchFamily="65" charset="-122"/>
              </a:rPr>
              <a:t>玻璃瓶</a:t>
            </a:r>
            <a:endParaRPr lang="en-GB" sz="60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C0EB89-29C5-4310-81CB-9B1A13BE3680}"/>
              </a:ext>
            </a:extLst>
          </p:cNvPr>
          <p:cNvSpPr txBox="1">
            <a:spLocks/>
          </p:cNvSpPr>
          <p:nvPr/>
        </p:nvSpPr>
        <p:spPr>
          <a:xfrm>
            <a:off x="6886009" y="4792895"/>
            <a:ext cx="1740613" cy="9863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6000">
                <a:latin typeface="FZKTPY01" panose="03000509000000000000" pitchFamily="65" charset="-122"/>
                <a:ea typeface="FZKTPY01" panose="03000509000000000000" pitchFamily="65" charset="-122"/>
              </a:rPr>
              <a:t>电池</a:t>
            </a:r>
            <a:endParaRPr lang="en-GB" sz="60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pic>
        <p:nvPicPr>
          <p:cNvPr id="1032" name="Picture 8" descr="教你分辨电池（下）-电池博士- 服务支持-南孚电池官方网站">
            <a:extLst>
              <a:ext uri="{FF2B5EF4-FFF2-40B4-BE49-F238E27FC236}">
                <a16:creationId xmlns:a16="http://schemas.microsoft.com/office/drawing/2014/main" id="{250A3539-7D6C-4EFD-B0CA-69893C4B7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40" y="5390106"/>
            <a:ext cx="2148057" cy="11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97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59F4-21F6-EAE9-8A88-B95C8C24E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69" y="483841"/>
            <a:ext cx="10515600" cy="517152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4400" b="1">
                <a:latin typeface="FangSong" panose="02010609060101010101" pitchFamily="49" charset="-122"/>
                <a:ea typeface="FangSong" panose="02010609060101010101" pitchFamily="49" charset="-122"/>
              </a:rPr>
              <a:t>全球变暖</a:t>
            </a:r>
            <a:r>
              <a:rPr lang="zh-CN" altLang="en-US" sz="4400">
                <a:latin typeface="FangSong" panose="02010609060101010101" pitchFamily="49" charset="-122"/>
                <a:ea typeface="FangSong" panose="02010609060101010101" pitchFamily="49" charset="-122"/>
              </a:rPr>
              <a:t>对天气的影响是</a:t>
            </a:r>
            <a:r>
              <a:rPr lang="zh-CN" altLang="en-US" sz="4400" b="1">
                <a:latin typeface="FangSong" panose="02010609060101010101" pitchFamily="49" charset="-122"/>
                <a:ea typeface="FangSong" panose="02010609060101010101" pitchFamily="49" charset="-122"/>
              </a:rPr>
              <a:t>全球人口</a:t>
            </a:r>
            <a:r>
              <a:rPr lang="zh-CN" altLang="en-US" sz="4400">
                <a:latin typeface="FangSong" panose="02010609060101010101" pitchFamily="49" charset="-122"/>
                <a:ea typeface="FangSong" panose="02010609060101010101" pitchFamily="49" charset="-122"/>
              </a:rPr>
              <a:t>应该面对的问题。</a:t>
            </a:r>
            <a:r>
              <a:rPr lang="zh-CN" altLang="en-US" sz="4400" b="1">
                <a:latin typeface="FangSong" panose="02010609060101010101" pitchFamily="49" charset="-122"/>
                <a:ea typeface="FangSong" panose="02010609060101010101" pitchFamily="49" charset="-122"/>
              </a:rPr>
              <a:t>环境</a:t>
            </a:r>
            <a:r>
              <a:rPr lang="zh-CN" altLang="en-US" sz="4400">
                <a:latin typeface="FangSong" panose="02010609060101010101" pitchFamily="49" charset="-122"/>
                <a:ea typeface="FangSong" panose="02010609060101010101" pitchFamily="49" charset="-122"/>
              </a:rPr>
              <a:t>的情况越来越</a:t>
            </a:r>
            <a:r>
              <a:rPr lang="zh-CN" altLang="en-US" sz="4400" b="1">
                <a:latin typeface="FangSong" panose="02010609060101010101" pitchFamily="49" charset="-122"/>
                <a:ea typeface="FangSong" panose="02010609060101010101" pitchFamily="49" charset="-122"/>
              </a:rPr>
              <a:t>严重</a:t>
            </a:r>
            <a:r>
              <a:rPr lang="zh-CN" altLang="en-US" sz="4400">
                <a:latin typeface="FangSong" panose="02010609060101010101" pitchFamily="49" charset="-122"/>
                <a:ea typeface="FangSong" panose="02010609060101010101" pitchFamily="49" charset="-122"/>
              </a:rPr>
              <a:t>，尤其是空气</a:t>
            </a:r>
            <a:r>
              <a:rPr lang="zh-CN" altLang="en-US" sz="4400" b="1">
                <a:latin typeface="FangSong" panose="02010609060101010101" pitchFamily="49" charset="-122"/>
                <a:ea typeface="FangSong" panose="02010609060101010101" pitchFamily="49" charset="-122"/>
              </a:rPr>
              <a:t>污染</a:t>
            </a:r>
            <a:r>
              <a:rPr lang="zh-CN" altLang="en-US" sz="4400">
                <a:latin typeface="FangSong" panose="02010609060101010101" pitchFamily="49" charset="-122"/>
                <a:ea typeface="FangSong" panose="02010609060101010101" pitchFamily="49" charset="-122"/>
              </a:rPr>
              <a:t>。为了</a:t>
            </a:r>
            <a:r>
              <a:rPr lang="zh-CN" altLang="en-US" sz="4400" b="1">
                <a:latin typeface="FangSong" panose="02010609060101010101" pitchFamily="49" charset="-122"/>
                <a:ea typeface="FangSong" panose="02010609060101010101" pitchFamily="49" charset="-122"/>
              </a:rPr>
              <a:t>环保</a:t>
            </a:r>
            <a:r>
              <a:rPr lang="zh-CN" altLang="en-US" sz="4400">
                <a:latin typeface="FangSong" panose="02010609060101010101" pitchFamily="49" charset="-122"/>
                <a:ea typeface="FangSong" panose="02010609060101010101" pitchFamily="49" charset="-122"/>
              </a:rPr>
              <a:t>我们最好把扔掉的</a:t>
            </a:r>
            <a:r>
              <a:rPr lang="zh-CN" altLang="en-US" sz="4400" b="1">
                <a:latin typeface="FangSong" panose="02010609060101010101" pitchFamily="49" charset="-122"/>
                <a:ea typeface="FangSong" panose="02010609060101010101" pitchFamily="49" charset="-122"/>
              </a:rPr>
              <a:t>垃圾</a:t>
            </a:r>
            <a:r>
              <a:rPr lang="zh-CN" altLang="en-US" sz="4400">
                <a:latin typeface="FangSong" panose="02010609060101010101" pitchFamily="49" charset="-122"/>
                <a:ea typeface="FangSong" panose="02010609060101010101" pitchFamily="49" charset="-122"/>
              </a:rPr>
              <a:t>细细的</a:t>
            </a:r>
            <a:r>
              <a:rPr lang="zh-CN" altLang="en-US" sz="4400" b="1">
                <a:latin typeface="FangSong" panose="02010609060101010101" pitchFamily="49" charset="-122"/>
                <a:ea typeface="FangSong" panose="02010609060101010101" pitchFamily="49" charset="-122"/>
              </a:rPr>
              <a:t>分类</a:t>
            </a:r>
            <a:r>
              <a:rPr lang="zh-CN" altLang="en-US" sz="4400">
                <a:latin typeface="FangSong" panose="02010609060101010101" pitchFamily="49" charset="-122"/>
                <a:ea typeface="FangSong" panose="02010609060101010101" pitchFamily="49" charset="-122"/>
              </a:rPr>
              <a:t>和</a:t>
            </a:r>
            <a:r>
              <a:rPr lang="zh-CN" altLang="en-US" sz="4400" b="1">
                <a:latin typeface="FangSong" panose="02010609060101010101" pitchFamily="49" charset="-122"/>
                <a:ea typeface="FangSong" panose="02010609060101010101" pitchFamily="49" charset="-122"/>
              </a:rPr>
              <a:t>回收</a:t>
            </a:r>
            <a:r>
              <a:rPr lang="zh-CN" altLang="en-US" sz="4400"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CN" altLang="en-US" sz="4400" b="1">
                <a:latin typeface="FangSong" panose="02010609060101010101" pitchFamily="49" charset="-122"/>
                <a:ea typeface="FangSong" panose="02010609060101010101" pitchFamily="49" charset="-122"/>
              </a:rPr>
              <a:t>节约</a:t>
            </a:r>
            <a:r>
              <a:rPr lang="zh-CN" altLang="en-US" sz="4400">
                <a:latin typeface="FangSong" panose="02010609060101010101" pitchFamily="49" charset="-122"/>
                <a:ea typeface="FangSong" panose="02010609060101010101" pitchFamily="49" charset="-122"/>
              </a:rPr>
              <a:t>资源别</a:t>
            </a:r>
            <a:r>
              <a:rPr lang="zh-CN" altLang="en-US" sz="4400" b="1">
                <a:latin typeface="FangSong" panose="02010609060101010101" pitchFamily="49" charset="-122"/>
                <a:ea typeface="FangSong" panose="02010609060101010101" pitchFamily="49" charset="-122"/>
              </a:rPr>
              <a:t>浪费水电</a:t>
            </a:r>
            <a:r>
              <a:rPr lang="zh-CN" altLang="en-US" sz="4400"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lang="en-GB" altLang="zh-CN" sz="440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lnSpc>
                <a:spcPct val="200000"/>
              </a:lnSpc>
              <a:buNone/>
            </a:pPr>
            <a:endParaRPr lang="en-GB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5E7A07-530B-6EB4-474C-99A1D1B464FA}"/>
              </a:ext>
            </a:extLst>
          </p:cNvPr>
          <p:cNvSpPr/>
          <p:nvPr/>
        </p:nvSpPr>
        <p:spPr>
          <a:xfrm>
            <a:off x="728869" y="944217"/>
            <a:ext cx="2242931" cy="64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CA7C20-DCF9-39F5-AD46-02DCF9DAFA33}"/>
              </a:ext>
            </a:extLst>
          </p:cNvPr>
          <p:cNvSpPr/>
          <p:nvPr/>
        </p:nvSpPr>
        <p:spPr>
          <a:xfrm>
            <a:off x="6546574" y="944217"/>
            <a:ext cx="2100470" cy="64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2ECDEB-4DFE-4E1F-D22C-646531824204}"/>
              </a:ext>
            </a:extLst>
          </p:cNvPr>
          <p:cNvSpPr/>
          <p:nvPr/>
        </p:nvSpPr>
        <p:spPr>
          <a:xfrm>
            <a:off x="2832653" y="2189921"/>
            <a:ext cx="1123121" cy="64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D26DA9-1E83-FEA0-DC1F-EF60A7CE5866}"/>
              </a:ext>
            </a:extLst>
          </p:cNvPr>
          <p:cNvSpPr/>
          <p:nvPr/>
        </p:nvSpPr>
        <p:spPr>
          <a:xfrm>
            <a:off x="7035248" y="2189921"/>
            <a:ext cx="1123121" cy="64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34C014-8443-C693-52D1-0C8EF68A6D91}"/>
              </a:ext>
            </a:extLst>
          </p:cNvPr>
          <p:cNvSpPr/>
          <p:nvPr/>
        </p:nvSpPr>
        <p:spPr>
          <a:xfrm>
            <a:off x="1288773" y="3429000"/>
            <a:ext cx="1123121" cy="64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B2776D-5EFD-A019-674D-4BD187682C54}"/>
              </a:ext>
            </a:extLst>
          </p:cNvPr>
          <p:cNvSpPr/>
          <p:nvPr/>
        </p:nvSpPr>
        <p:spPr>
          <a:xfrm>
            <a:off x="3916018" y="3483665"/>
            <a:ext cx="1123121" cy="64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A0D0A8-C8F9-D710-CF96-08287636692B}"/>
              </a:ext>
            </a:extLst>
          </p:cNvPr>
          <p:cNvSpPr/>
          <p:nvPr/>
        </p:nvSpPr>
        <p:spPr>
          <a:xfrm>
            <a:off x="9147314" y="3478696"/>
            <a:ext cx="1123121" cy="64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0E1726-DC74-D4D3-A8C5-2CB9B82A7F50}"/>
              </a:ext>
            </a:extLst>
          </p:cNvPr>
          <p:cNvSpPr/>
          <p:nvPr/>
        </p:nvSpPr>
        <p:spPr>
          <a:xfrm>
            <a:off x="1888436" y="4689613"/>
            <a:ext cx="983974" cy="64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35DE05-BACC-25E7-E3FA-EC83490F186A}"/>
              </a:ext>
            </a:extLst>
          </p:cNvPr>
          <p:cNvSpPr/>
          <p:nvPr/>
        </p:nvSpPr>
        <p:spPr>
          <a:xfrm>
            <a:off x="3483666" y="4689613"/>
            <a:ext cx="983974" cy="64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61F71B-5B1F-9014-6376-01E349BB3F89}"/>
              </a:ext>
            </a:extLst>
          </p:cNvPr>
          <p:cNvSpPr/>
          <p:nvPr/>
        </p:nvSpPr>
        <p:spPr>
          <a:xfrm>
            <a:off x="5039139" y="4689613"/>
            <a:ext cx="983974" cy="64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B6EA1D-7094-3BB9-5777-2F0B2B3FF8B4}"/>
              </a:ext>
            </a:extLst>
          </p:cNvPr>
          <p:cNvSpPr/>
          <p:nvPr/>
        </p:nvSpPr>
        <p:spPr>
          <a:xfrm>
            <a:off x="7596807" y="4712805"/>
            <a:ext cx="2100469" cy="64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6316-8679-4985-9DBF-E21E781B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371600" cy="342900"/>
          </a:xfrm>
        </p:spPr>
        <p:txBody>
          <a:bodyPr>
            <a:noAutofit/>
          </a:bodyPr>
          <a:lstStyle/>
          <a:p>
            <a:r>
              <a:rPr lang="en-US" sz="2800">
                <a:cs typeface="Calibri Light"/>
              </a:rPr>
              <a:t>reading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D682-4F42-423F-AEEB-C37A36B1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72" y="648724"/>
            <a:ext cx="3652156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/>
              <a:t>What 3 clean things do we all like?</a:t>
            </a:r>
          </a:p>
          <a:p>
            <a:pPr marL="514350" indent="-514350">
              <a:buAutoNum type="arabicPeriod"/>
            </a:pPr>
            <a:r>
              <a:rPr lang="en-US"/>
              <a:t>Who protects the environment?</a:t>
            </a:r>
          </a:p>
          <a:p>
            <a:pPr marL="514350" indent="-514350">
              <a:buAutoNum type="arabicPeriod"/>
            </a:pPr>
            <a:r>
              <a:rPr lang="en-US"/>
              <a:t>Which 4 places are cleaner/beautiful than 10yrs ago?</a:t>
            </a:r>
          </a:p>
          <a:p>
            <a:pPr marL="514350" indent="-514350">
              <a:buAutoNum type="arabicPeriod"/>
            </a:pPr>
            <a:r>
              <a:rPr lang="en-US"/>
              <a:t>What kind of measures have been implemented?</a:t>
            </a:r>
          </a:p>
          <a:p>
            <a:pPr marL="514350" indent="-514350">
              <a:buAutoNum type="arabicPeriod"/>
            </a:pPr>
            <a:r>
              <a:rPr lang="en-US"/>
              <a:t>Where did people put their rubbish before?</a:t>
            </a:r>
          </a:p>
          <a:p>
            <a:pPr marL="514350" indent="-514350">
              <a:buAutoNum type="arabicPeriod"/>
            </a:pPr>
            <a:r>
              <a:rPr lang="en-US"/>
              <a:t>How is rubbish collecting different now?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30C8B-2D10-4A02-B4AC-43DFA2A9A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20"/>
          <a:stretch/>
        </p:blipFill>
        <p:spPr>
          <a:xfrm rot="16200000">
            <a:off x="7220054" y="2385640"/>
            <a:ext cx="5170728" cy="379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BD93C-4479-44D9-8217-7AD8AF7BA5F1}"/>
              </a:ext>
            </a:extLst>
          </p:cNvPr>
          <p:cNvSpPr txBox="1"/>
          <p:nvPr/>
        </p:nvSpPr>
        <p:spPr>
          <a:xfrm>
            <a:off x="136072" y="4399897"/>
            <a:ext cx="6198627" cy="24704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</a:rPr>
              <a:t>条件 </a:t>
            </a:r>
            <a:r>
              <a:rPr lang="en-GB" altLang="zh-CN" sz="2800"/>
              <a:t>condition</a:t>
            </a: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</a:rPr>
              <a:t>实施</a:t>
            </a:r>
            <a:r>
              <a:rPr lang="en-GB" altLang="zh-CN" sz="2800"/>
              <a:t>measure/step</a:t>
            </a: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</a:rPr>
              <a:t>措施</a:t>
            </a:r>
            <a:r>
              <a:rPr lang="en-GB" altLang="zh-CN" sz="2800"/>
              <a:t>put in place</a:t>
            </a: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</a:rPr>
              <a:t>最近</a:t>
            </a:r>
            <a:r>
              <a:rPr lang="en-GB" altLang="zh-CN" sz="2800"/>
              <a:t>recently</a:t>
            </a: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</a:rPr>
              <a:t>公司</a:t>
            </a:r>
            <a:r>
              <a:rPr lang="en-GB" altLang="zh-CN" sz="2800"/>
              <a:t>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54DCE-F972-DAB4-E90E-C206AE1C5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59" b="50620"/>
          <a:stretch/>
        </p:blipFill>
        <p:spPr>
          <a:xfrm rot="16200000">
            <a:off x="8998700" y="-1092595"/>
            <a:ext cx="1699587" cy="38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23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ADA4-70A3-53E5-7EF5-AB6EEB2A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6D345-3DCB-B288-DFF5-A66AB2F99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>
                <a:cs typeface="Calibri"/>
              </a:rPr>
              <a:t>不断地</a:t>
            </a:r>
            <a:endParaRPr lang="en-US" altLang="ja-JP">
              <a:cs typeface="Calibri"/>
            </a:endParaRP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/>
              </a:rPr>
              <a:t>持续</a:t>
            </a: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/>
              </a:rPr>
              <a:t>连续</a:t>
            </a: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/>
              </a:rPr>
              <a:t>逐渐</a:t>
            </a:r>
          </a:p>
          <a:p>
            <a:pPr marL="0" indent="0">
              <a:buNone/>
            </a:pPr>
            <a:r>
              <a:rPr lang="ja-JP" altLang="en-US">
                <a:ea typeface="ＭＳ Ｐゴシック"/>
                <a:cs typeface="Calibri"/>
              </a:rPr>
              <a:t>渐渐</a:t>
            </a:r>
          </a:p>
        </p:txBody>
      </p:sp>
    </p:spTree>
    <p:extLst>
      <p:ext uri="{BB962C8B-B14F-4D97-AF65-F5344CB8AC3E}">
        <p14:creationId xmlns:p14="http://schemas.microsoft.com/office/powerpoint/2010/main" val="16444744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29C9D-AF9C-9A1F-0362-F9B6EE82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7383"/>
            <a:ext cx="10515600" cy="6231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4000">
                <a:latin typeface="FZKTPY01" panose="03000509000000000000" pitchFamily="65" charset="-122"/>
                <a:ea typeface="FZKTPY01"/>
              </a:rPr>
              <a:t>碳排 </a:t>
            </a:r>
            <a:r>
              <a:rPr lang="en-GB" altLang="zh-CN" sz="4000">
                <a:latin typeface="FZKTPY01" panose="03000509000000000000" pitchFamily="65" charset="-122"/>
                <a:ea typeface="FZKTPY01"/>
              </a:rPr>
              <a:t>carbon emissions （</a:t>
            </a:r>
            <a:r>
              <a:rPr lang="en-GB" altLang="zh-CN" sz="4000" err="1">
                <a:latin typeface="FZKTPY01" panose="03000509000000000000" pitchFamily="65" charset="-122"/>
                <a:ea typeface="FZKTPY01"/>
              </a:rPr>
              <a:t>煤炭</a:t>
            </a:r>
            <a:r>
              <a:rPr lang="en-GB" altLang="zh-CN" sz="4000">
                <a:latin typeface="FZKTPY01" panose="03000509000000000000" pitchFamily="65" charset="-122"/>
                <a:ea typeface="FZKTPY01"/>
              </a:rPr>
              <a:t>）</a:t>
            </a:r>
            <a:endParaRPr lang="en-GB" altLang="zh-CN" sz="40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000">
                <a:latin typeface="FZKTPY01" panose="03000509000000000000" pitchFamily="65" charset="-122"/>
                <a:ea typeface="FZKTPY01" panose="03000509000000000000" pitchFamily="65" charset="-122"/>
              </a:rPr>
              <a:t>产生 </a:t>
            </a:r>
            <a:r>
              <a:rPr lang="en-GB" altLang="zh-CN" sz="4000">
                <a:latin typeface="FZKTPY01" panose="03000509000000000000" pitchFamily="65" charset="-122"/>
                <a:ea typeface="FZKTPY01" panose="03000509000000000000" pitchFamily="65" charset="-122"/>
              </a:rPr>
              <a:t>to produce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000">
                <a:latin typeface="FZKTPY01" panose="03000509000000000000" pitchFamily="65" charset="-122"/>
                <a:ea typeface="FZKTPY01" panose="03000509000000000000" pitchFamily="65" charset="-122"/>
              </a:rPr>
              <a:t>造成 </a:t>
            </a:r>
            <a:r>
              <a:rPr lang="en-GB" altLang="zh-CN" sz="4000">
                <a:latin typeface="FZKTPY01" panose="03000509000000000000" pitchFamily="65" charset="-122"/>
                <a:ea typeface="FZKTPY01" panose="03000509000000000000" pitchFamily="65" charset="-122"/>
              </a:rPr>
              <a:t>to make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000">
                <a:latin typeface="FZKTPY01" panose="03000509000000000000" pitchFamily="65" charset="-122"/>
                <a:ea typeface="FZKTPY01" panose="03000509000000000000" pitchFamily="65" charset="-122"/>
              </a:rPr>
              <a:t>来源 </a:t>
            </a:r>
            <a:r>
              <a:rPr lang="en-GB" altLang="zh-CN" sz="4000">
                <a:latin typeface="FZKTPY01" panose="03000509000000000000" pitchFamily="65" charset="-122"/>
                <a:ea typeface="FZKTPY01" panose="03000509000000000000" pitchFamily="65" charset="-122"/>
              </a:rPr>
              <a:t>source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000">
                <a:latin typeface="FZKTPY01" panose="03000509000000000000" pitchFamily="65" charset="-122"/>
                <a:ea typeface="FZKTPY01" panose="03000509000000000000" pitchFamily="65" charset="-122"/>
              </a:rPr>
              <a:t>资源 </a:t>
            </a:r>
            <a:r>
              <a:rPr lang="en-GB" altLang="zh-CN" sz="4000">
                <a:latin typeface="FZKTPY01" panose="03000509000000000000" pitchFamily="65" charset="-122"/>
                <a:ea typeface="FZKTPY01" panose="03000509000000000000" pitchFamily="65" charset="-122"/>
              </a:rPr>
              <a:t>resource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000">
                <a:latin typeface="FZKTPY01" panose="03000509000000000000" pitchFamily="65" charset="-122"/>
                <a:ea typeface="FZKTPY01"/>
              </a:rPr>
              <a:t>臭氧层ozone layer</a:t>
            </a:r>
            <a:endParaRPr lang="en-GB" altLang="zh-CN" sz="40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9BFEC6-B183-55C2-B95E-4E6182B9BCC8}"/>
              </a:ext>
            </a:extLst>
          </p:cNvPr>
          <p:cNvSpPr txBox="1">
            <a:spLocks/>
          </p:cNvSpPr>
          <p:nvPr/>
        </p:nvSpPr>
        <p:spPr>
          <a:xfrm>
            <a:off x="5625549" y="5227983"/>
            <a:ext cx="5980042" cy="1023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latin typeface="FZKTPY01" panose="03000509000000000000" pitchFamily="65" charset="-122"/>
                <a:ea typeface="FZKTPY01" panose="03000509000000000000" pitchFamily="65" charset="-122"/>
              </a:rPr>
              <a:t>制造业而来</a:t>
            </a:r>
            <a:r>
              <a:rPr lang="zh-CN" altLang="en-US" sz="4000">
                <a:latin typeface="FZKTPY03" panose="03000509000000000000" pitchFamily="65" charset="-122"/>
                <a:ea typeface="FZKTPY03" panose="03000509000000000000" pitchFamily="65" charset="-122"/>
              </a:rPr>
              <a:t>的</a:t>
            </a:r>
            <a:r>
              <a:rPr lang="zh-CN" altLang="en-US" sz="4000">
                <a:latin typeface="FZKTPY01" panose="03000509000000000000" pitchFamily="65" charset="-122"/>
                <a:ea typeface="FZKTPY01" panose="03000509000000000000" pitchFamily="65" charset="-122"/>
              </a:rPr>
              <a:t>污染</a:t>
            </a:r>
            <a:endParaRPr lang="en-GB" altLang="zh-CN" sz="40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511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16A8-8EDC-4F07-BC62-7812CA1A4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" y="4798066"/>
            <a:ext cx="7156174" cy="18709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/>
              <a:t>But, China also produces more wind and solar energy than any other country. Also making and selling more electric cars, although the population % is comparatively low.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5891E-F863-4B54-979C-0C5130F2E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48" t="14505"/>
          <a:stretch/>
        </p:blipFill>
        <p:spPr>
          <a:xfrm>
            <a:off x="7539757" y="-3610"/>
            <a:ext cx="4551372" cy="36483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2D43DA-9878-4819-B56B-A2F315B63D64}"/>
              </a:ext>
            </a:extLst>
          </p:cNvPr>
          <p:cNvSpPr/>
          <p:nvPr/>
        </p:nvSpPr>
        <p:spPr>
          <a:xfrm>
            <a:off x="7656444" y="3644770"/>
            <a:ext cx="4147200" cy="31233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煤炭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石油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水电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燃气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核电</a:t>
            </a:r>
            <a:endParaRPr lang="en-GB" altLang="zh-CN" sz="3200">
              <a:latin typeface="FZKTPY01" panose="03000509000000000000" pitchFamily="65" charset="-122"/>
              <a:ea typeface="FZKTPY01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其它再生能源</a:t>
            </a:r>
            <a:endParaRPr lang="en-GB" sz="14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57A164-6E39-49EB-AFC8-ABCEF694B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2" y="895739"/>
            <a:ext cx="6360252" cy="376864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F4F47-C374-4E83-978A-EDE4014276E7}"/>
              </a:ext>
            </a:extLst>
          </p:cNvPr>
          <p:cNvSpPr txBox="1">
            <a:spLocks/>
          </p:cNvSpPr>
          <p:nvPr/>
        </p:nvSpPr>
        <p:spPr>
          <a:xfrm>
            <a:off x="2559450" y="189014"/>
            <a:ext cx="3413967" cy="960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altLang="zh-CN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全国</a:t>
            </a:r>
            <a:r>
              <a:rPr lang="zh-CN" altLang="en-US" b="1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碳排</a:t>
            </a:r>
            <a:r>
              <a:rPr lang="zh-CN" altLang="en-US">
                <a:latin typeface="FZKTPY01" panose="03000509000000000000" pitchFamily="65" charset="-122"/>
                <a:ea typeface="FZKTPY01" panose="03000509000000000000" pitchFamily="65" charset="-122"/>
                <a:cs typeface="Calibri" panose="020F0502020204030204"/>
              </a:rPr>
              <a:t>估计</a:t>
            </a:r>
            <a:endParaRPr lang="ja-JP" altLang="en-US">
              <a:latin typeface="FZKTPY01" panose="03000509000000000000" pitchFamily="65" charset="-122"/>
              <a:ea typeface="FZKTPY01" panose="03000509000000000000" pitchFamily="65" charset="-122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981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CA3C-B4A3-4E4D-A24C-42900FD3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769"/>
            <a:ext cx="10515600" cy="787814"/>
          </a:xfrm>
        </p:spPr>
        <p:txBody>
          <a:bodyPr/>
          <a:lstStyle/>
          <a:p>
            <a:r>
              <a:rPr lang="en-GB"/>
              <a:t>SAMS </a:t>
            </a:r>
            <a:r>
              <a:rPr lang="en-GB" err="1"/>
              <a:t>Liste</a:t>
            </a:r>
            <a:r>
              <a:rPr lang="en-US" err="1"/>
              <a:t>ni</a:t>
            </a:r>
            <a:r>
              <a:rPr lang="en-GB"/>
              <a:t>ng Q2 </a:t>
            </a:r>
            <a:r>
              <a:rPr lang="zh-CN" altLang="en-US"/>
              <a:t>网络 </a:t>
            </a:r>
            <a:r>
              <a:rPr lang="en-GB" altLang="zh-CN"/>
              <a:t>(3:20)</a:t>
            </a:r>
            <a:r>
              <a:rPr lang="zh-CN" altLang="en-US"/>
              <a:t>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74017-32E9-4816-9E60-258751D2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60" y="884583"/>
            <a:ext cx="6211167" cy="168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33F38D-856E-442F-AD3E-831D483A6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66" y="2411429"/>
            <a:ext cx="4934639" cy="55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D0B925-35B0-45BF-A3C3-A4CDFA3ED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60" y="2920346"/>
            <a:ext cx="5668166" cy="438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BCC65A-45DC-457A-B912-9937B5DEA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60" y="3313559"/>
            <a:ext cx="5201376" cy="5239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BB3DE42-06A3-432C-B64B-4B2124607FF1}"/>
              </a:ext>
            </a:extLst>
          </p:cNvPr>
          <p:cNvSpPr txBox="1">
            <a:spLocks/>
          </p:cNvSpPr>
          <p:nvPr/>
        </p:nvSpPr>
        <p:spPr>
          <a:xfrm>
            <a:off x="7064828" y="1415143"/>
            <a:ext cx="4757057" cy="5246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发展</a:t>
            </a:r>
            <a:endParaRPr lang="en-GB" altLang="zh-CN"/>
          </a:p>
          <a:p>
            <a:r>
              <a:rPr lang="zh-CN" altLang="en-US"/>
              <a:t>电子课本</a:t>
            </a:r>
            <a:endParaRPr lang="en-GB" altLang="zh-CN"/>
          </a:p>
          <a:p>
            <a:r>
              <a:rPr lang="zh-CN" altLang="en-US"/>
              <a:t>趣味</a:t>
            </a:r>
            <a:endParaRPr lang="en-GB" altLang="zh-CN"/>
          </a:p>
          <a:p>
            <a:r>
              <a:rPr lang="zh-CN" altLang="en-US"/>
              <a:t>随时</a:t>
            </a:r>
            <a:endParaRPr lang="en-GB" altLang="zh-CN"/>
          </a:p>
          <a:p>
            <a:r>
              <a:rPr lang="zh-CN" altLang="en-US"/>
              <a:t>任何</a:t>
            </a:r>
            <a:endParaRPr lang="en-GB" altLang="zh-CN"/>
          </a:p>
          <a:p>
            <a:r>
              <a:rPr lang="zh-CN" altLang="en-US"/>
              <a:t>查看</a:t>
            </a:r>
            <a:endParaRPr lang="en-GB" altLang="zh-CN"/>
          </a:p>
          <a:p>
            <a:r>
              <a:rPr lang="zh-CN" altLang="en-US"/>
              <a:t>时间表</a:t>
            </a:r>
            <a:endParaRPr lang="en-GB" altLang="zh-CN"/>
          </a:p>
          <a:p>
            <a:r>
              <a:rPr lang="zh-CN" altLang="en-US"/>
              <a:t>情况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440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229507-E1D9-4381-9738-CC725AAF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中华人民共和国环境污染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8AD0C-DD14-4277-ABED-1217A7142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026" y="1825625"/>
            <a:ext cx="517497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沙漠化 </a:t>
            </a:r>
            <a:r>
              <a:rPr lang="en-GB" altLang="zh-CN" sz="3200">
                <a:latin typeface="FZKTPY01" panose="03000509000000000000" pitchFamily="65" charset="-122"/>
                <a:ea typeface="FZKTPY01" panose="03000509000000000000" pitchFamily="65" charset="-122"/>
              </a:rPr>
              <a:t>desertification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土壤 </a:t>
            </a:r>
            <a:r>
              <a:rPr lang="en-GB" altLang="zh-CN" sz="3200">
                <a:latin typeface="FZKTPY01" panose="03000509000000000000" pitchFamily="65" charset="-122"/>
                <a:ea typeface="FZKTPY01" panose="03000509000000000000" pitchFamily="65" charset="-122"/>
              </a:rPr>
              <a:t>soil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耕地 </a:t>
            </a:r>
            <a:r>
              <a:rPr lang="en-GB" altLang="zh-CN" sz="3200">
                <a:latin typeface="FZKTPY01" panose="03000509000000000000" pitchFamily="65" charset="-122"/>
                <a:ea typeface="FZKTPY01" panose="03000509000000000000" pitchFamily="65" charset="-122"/>
              </a:rPr>
              <a:t>arable land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放射性 </a:t>
            </a:r>
            <a:r>
              <a:rPr lang="en-GB" altLang="zh-CN" sz="3200">
                <a:latin typeface="FZKTPY01" panose="03000509000000000000" pitchFamily="65" charset="-122"/>
                <a:ea typeface="FZKTPY01" panose="03000509000000000000" pitchFamily="65" charset="-122"/>
              </a:rPr>
              <a:t>radioactive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减排 </a:t>
            </a:r>
            <a:r>
              <a:rPr lang="en-GB" altLang="zh-CN" sz="3200">
                <a:latin typeface="FZKTPY01" panose="03000509000000000000" pitchFamily="65" charset="-122"/>
                <a:ea typeface="FZKTPY01" panose="03000509000000000000" pitchFamily="65" charset="-122"/>
              </a:rPr>
              <a:t>reduce emissions</a:t>
            </a:r>
            <a:endParaRPr lang="en-GB" sz="3200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D1DAF5-2164-4ED7-B289-6C39B0648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29" y="1825625"/>
            <a:ext cx="6103836" cy="44360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285F7E-07BA-43B9-B473-2DE93392B059}"/>
                  </a:ext>
                </a:extLst>
              </p14:cNvPr>
              <p14:cNvContentPartPr/>
              <p14:nvPr/>
            </p14:nvContentPartPr>
            <p14:xfrm>
              <a:off x="3711240" y="2721710"/>
              <a:ext cx="820800" cy="35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285F7E-07BA-43B9-B473-2DE93392B0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3240" y="2685710"/>
                <a:ext cx="8564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23D9BBA-CF0C-45A3-AB96-886047965126}"/>
                  </a:ext>
                </a:extLst>
              </p14:cNvPr>
              <p14:cNvContentPartPr/>
              <p14:nvPr/>
            </p14:nvContentPartPr>
            <p14:xfrm>
              <a:off x="3756334" y="2716310"/>
              <a:ext cx="1002600" cy="51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23D9BBA-CF0C-45A3-AB96-8860479651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6366" y="2536310"/>
                <a:ext cx="1182176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C76955B-F0EF-40DF-BF12-57FEF464E17F}"/>
                  </a:ext>
                </a:extLst>
              </p14:cNvPr>
              <p14:cNvContentPartPr/>
              <p14:nvPr/>
            </p14:nvContentPartPr>
            <p14:xfrm>
              <a:off x="3773974" y="2856350"/>
              <a:ext cx="1022760" cy="3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C76955B-F0EF-40DF-BF12-57FEF464E1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83974" y="2676350"/>
                <a:ext cx="12024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FC54B1F-E10C-4155-B455-C0BD153D6560}"/>
                  </a:ext>
                </a:extLst>
              </p14:cNvPr>
              <p14:cNvContentPartPr/>
              <p14:nvPr/>
            </p14:nvContentPartPr>
            <p14:xfrm>
              <a:off x="5554800" y="3370430"/>
              <a:ext cx="668160" cy="199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FC54B1F-E10C-4155-B455-C0BD153D65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64800" y="3190105"/>
                <a:ext cx="847800" cy="560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3C1D5F-069D-497D-A471-D76FE667B8E1}"/>
                  </a:ext>
                </a:extLst>
              </p14:cNvPr>
              <p14:cNvContentPartPr/>
              <p14:nvPr/>
            </p14:nvContentPartPr>
            <p14:xfrm>
              <a:off x="5916600" y="3955790"/>
              <a:ext cx="652320" cy="194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3C1D5F-069D-497D-A471-D76FE667B8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26600" y="3775790"/>
                <a:ext cx="831960" cy="5536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itle 4">
            <a:extLst>
              <a:ext uri="{FF2B5EF4-FFF2-40B4-BE49-F238E27FC236}">
                <a16:creationId xmlns:a16="http://schemas.microsoft.com/office/drawing/2014/main" id="{22CA0A14-24A7-4D4A-AE72-D13CFD683030}"/>
              </a:ext>
            </a:extLst>
          </p:cNvPr>
          <p:cNvSpPr txBox="1">
            <a:spLocks/>
          </p:cNvSpPr>
          <p:nvPr/>
        </p:nvSpPr>
        <p:spPr>
          <a:xfrm>
            <a:off x="777391" y="6361595"/>
            <a:ext cx="10515600" cy="379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zh-CN">
                <a:solidFill>
                  <a:srgbClr val="202122"/>
                </a:solidFill>
                <a:latin typeface="Arial" panose="020B0604020202020204" pitchFamily="34" charset="0"/>
              </a:rPr>
              <a:t>What is each? Example in PRC?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602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6685-7745-40D3-AB0D-8BCA0788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5" y="68944"/>
            <a:ext cx="2515618" cy="6120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CN" altLang="en-US"/>
              <a:t>空气污染</a:t>
            </a:r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4F7843-B4A9-4A54-A0DA-FDF91BBF8E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1967" y="234157"/>
            <a:ext cx="4912387" cy="304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AB4F6-A253-4BD1-B11D-E8047E6F2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904" y="512075"/>
            <a:ext cx="3147391" cy="4404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/>
              <a:t>因空气污染的早死</a:t>
            </a:r>
            <a:endParaRPr lang="en-GB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AC6AC78-9760-49B8-B83A-B0C0D648D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0505"/>
          <a:stretch/>
        </p:blipFill>
        <p:spPr>
          <a:xfrm>
            <a:off x="3946811" y="176048"/>
            <a:ext cx="2849097" cy="19094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079389-0546-4A0F-B3BF-67EE38835164}"/>
              </a:ext>
            </a:extLst>
          </p:cNvPr>
          <p:cNvSpPr/>
          <p:nvPr/>
        </p:nvSpPr>
        <p:spPr>
          <a:xfrm>
            <a:off x="6302405" y="4562061"/>
            <a:ext cx="565194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/>
              <a:t>三分之一多了是在中国出的</a:t>
            </a:r>
            <a:endParaRPr lang="en-GB" altLang="zh-CN"/>
          </a:p>
          <a:p>
            <a:pPr>
              <a:spcBef>
                <a:spcPts val="1200"/>
              </a:spcBef>
            </a:pPr>
            <a:r>
              <a:rPr lang="zh-CN" altLang="en-US"/>
              <a:t>一百八万新的病例</a:t>
            </a:r>
            <a:endParaRPr lang="en-GB" altLang="zh-CN"/>
          </a:p>
          <a:p>
            <a:pPr>
              <a:spcBef>
                <a:spcPts val="1200"/>
              </a:spcBef>
            </a:pPr>
            <a:r>
              <a:rPr lang="zh-CN" altLang="en-US"/>
              <a:t>二零二零年有一百六万的死亡</a:t>
            </a:r>
            <a:endParaRPr lang="en-GB" altLang="zh-CN"/>
          </a:p>
          <a:p>
            <a:pPr>
              <a:spcBef>
                <a:spcPts val="1200"/>
              </a:spcBef>
            </a:pPr>
            <a:r>
              <a:rPr lang="zh-CN" altLang="en-US"/>
              <a:t>肺癌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02B27-4E8A-67C7-6030-B7CBFAA4F3A0}"/>
              </a:ext>
            </a:extLst>
          </p:cNvPr>
          <p:cNvSpPr/>
          <p:nvPr/>
        </p:nvSpPr>
        <p:spPr>
          <a:xfrm>
            <a:off x="268251" y="4465961"/>
            <a:ext cx="56519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Lung cancer 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 the most common cancer in the world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with an estimated 1.8 million new cases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1.6 million deaths in 2020.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More than one-third of such cases occurred in China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04F6EC-42E0-EBA0-F5BC-7D36DB12A597}"/>
              </a:ext>
            </a:extLst>
          </p:cNvPr>
          <p:cNvSpPr txBox="1">
            <a:spLocks/>
          </p:cNvSpPr>
          <p:nvPr/>
        </p:nvSpPr>
        <p:spPr>
          <a:xfrm>
            <a:off x="78494" y="952571"/>
            <a:ext cx="3622258" cy="30480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00"/>
              <a:t>癌症</a:t>
            </a:r>
            <a:endParaRPr lang="en-GB" altLang="zh-CN" sz="3700"/>
          </a:p>
          <a:p>
            <a:r>
              <a:rPr lang="zh-CN" altLang="en-US" sz="3700"/>
              <a:t>肺癌</a:t>
            </a:r>
            <a:endParaRPr lang="en-GB" altLang="zh-CN" sz="3700"/>
          </a:p>
          <a:p>
            <a:r>
              <a:rPr lang="zh-CN" altLang="en-US" sz="3700"/>
              <a:t>烟雾</a:t>
            </a:r>
            <a:endParaRPr lang="en-GB" sz="3700"/>
          </a:p>
          <a:p>
            <a:r>
              <a:rPr lang="zh-CN" altLang="en-US" sz="3700"/>
              <a:t>口罩</a:t>
            </a:r>
            <a:endParaRPr lang="en-GB" sz="3700"/>
          </a:p>
        </p:txBody>
      </p:sp>
    </p:spTree>
    <p:extLst>
      <p:ext uri="{BB962C8B-B14F-4D97-AF65-F5344CB8AC3E}">
        <p14:creationId xmlns:p14="http://schemas.microsoft.com/office/powerpoint/2010/main" val="30657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66AC-71E6-8176-3E6C-EA36706F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Chinese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9F88-2CAC-A0D3-A6CC-9ACC6A45E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/>
              <a:t>3 Gorges Dam</a:t>
            </a:r>
          </a:p>
          <a:p>
            <a:pPr marL="514350" indent="-514350">
              <a:buAutoNum type="arabicPeriod"/>
            </a:pPr>
            <a:r>
              <a:rPr lang="en-GB"/>
              <a:t>High Speed Railway</a:t>
            </a:r>
          </a:p>
          <a:p>
            <a:pPr marL="514350" indent="-514350">
              <a:buAutoNum type="arabicPeriod"/>
            </a:pPr>
            <a:r>
              <a:rPr lang="en-GB"/>
              <a:t>Pearl River Delta megacities</a:t>
            </a:r>
          </a:p>
          <a:p>
            <a:pPr marL="514350" indent="-514350">
              <a:buAutoNum type="arabicPeriod"/>
            </a:pPr>
            <a:r>
              <a:rPr lang="en-GB"/>
              <a:t>Eco Cities (</a:t>
            </a:r>
            <a:r>
              <a:rPr lang="en-GB" err="1"/>
              <a:t>DongTan</a:t>
            </a:r>
            <a:r>
              <a:rPr lang="en-GB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9611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80846-D7BB-4F75-8A79-68CAAFA1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625"/>
            <a:ext cx="10515600" cy="908504"/>
          </a:xfrm>
        </p:spPr>
        <p:txBody>
          <a:bodyPr>
            <a:normAutofit/>
          </a:bodyPr>
          <a:lstStyle/>
          <a:p>
            <a:r>
              <a:rPr lang="en-US"/>
              <a:t>Three Gorges Dam   </a:t>
            </a:r>
            <a:r>
              <a:rPr lang="zh-CN" b="0" i="0">
                <a:solidFill>
                  <a:srgbClr val="000000"/>
                </a:solidFill>
                <a:effectLst/>
                <a:latin typeface="FZKTPY01" panose="03000509000000000000" pitchFamily="65" charset="-122"/>
                <a:ea typeface="FZKTPY01" panose="03000509000000000000" pitchFamily="65" charset="-122"/>
              </a:rPr>
              <a:t>长江</a:t>
            </a:r>
            <a:r>
              <a:rPr lang="zh-CN" altLang="en-US" b="1">
                <a:solidFill>
                  <a:srgbClr val="000000"/>
                </a:solidFill>
                <a:latin typeface="FZKTPY01" panose="03000509000000000000" pitchFamily="65" charset="-122"/>
                <a:ea typeface="FZKTPY01" panose="03000509000000000000" pitchFamily="65" charset="-122"/>
              </a:rPr>
              <a:t>三峡坝</a:t>
            </a:r>
            <a:r>
              <a:rPr lang="zh-CN" b="0" i="0">
                <a:solidFill>
                  <a:srgbClr val="000000"/>
                </a:solidFill>
                <a:effectLst/>
                <a:latin typeface="FZKTPY01" panose="03000509000000000000" pitchFamily="65" charset="-122"/>
                <a:ea typeface="FZKTPY01" panose="03000509000000000000" pitchFamily="65" charset="-122"/>
              </a:rPr>
              <a:t>工程</a:t>
            </a:r>
            <a:r>
              <a:rPr lang="zh-CN" altLang="en-US" b="0" i="0">
                <a:solidFill>
                  <a:srgbClr val="000000"/>
                </a:solidFill>
                <a:effectLst/>
                <a:latin typeface="FZKTPY01" panose="03000509000000000000" pitchFamily="65" charset="-122"/>
                <a:ea typeface="FZKTPY01" panose="03000509000000000000" pitchFamily="65" charset="-122"/>
              </a:rPr>
              <a:t>项目</a:t>
            </a:r>
            <a:endParaRPr lang="en-US">
              <a:latin typeface="FZKTPY01" panose="03000509000000000000" pitchFamily="65" charset="-122"/>
              <a:ea typeface="FZKTPY01" panose="03000509000000000000" pitchFamily="65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0E00-969F-4F9F-A045-8F6A9C61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044" y="1662470"/>
            <a:ext cx="5883530" cy="4609121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腐败 </a:t>
            </a:r>
            <a:r>
              <a:rPr lang="en-GB" altLang="zh-CN"/>
              <a:t>– </a:t>
            </a:r>
            <a:r>
              <a:rPr lang="zh-CN" altLang="en-US"/>
              <a:t>贪腐</a:t>
            </a:r>
            <a:endParaRPr lang="en-GB" altLang="zh-CN"/>
          </a:p>
          <a:p>
            <a:pPr marL="0" indent="0">
              <a:buNone/>
            </a:pPr>
            <a:r>
              <a:rPr lang="zh-CN" altLang="en-US"/>
              <a:t>资本家</a:t>
            </a:r>
            <a:endParaRPr lang="en-GB" altLang="zh-CN"/>
          </a:p>
          <a:p>
            <a:pPr marL="0" indent="0">
              <a:buNone/>
            </a:pPr>
            <a:r>
              <a:rPr lang="zh-CN" altLang="en-US"/>
              <a:t>官员</a:t>
            </a:r>
            <a:endParaRPr lang="en-GB" altLang="zh-CN"/>
          </a:p>
          <a:p>
            <a:pPr marL="0" indent="0">
              <a:buNone/>
            </a:pPr>
            <a:r>
              <a:rPr lang="zh-CN" altLang="en-US"/>
              <a:t>官老爷 </a:t>
            </a:r>
            <a:r>
              <a:rPr lang="en-GB" altLang="zh-CN"/>
              <a:t>government grandpa</a:t>
            </a:r>
          </a:p>
          <a:p>
            <a:pPr marL="0" indent="0">
              <a:buNone/>
            </a:pPr>
            <a:r>
              <a:rPr lang="zh-CN" altLang="en-US"/>
              <a:t>官迷 </a:t>
            </a:r>
            <a:r>
              <a:rPr lang="en-GB" altLang="zh-CN"/>
              <a:t>political social climber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6BE273-0FD6-4304-9228-8FCD29800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9" y="4347803"/>
            <a:ext cx="3745963" cy="23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138346-C5C2-296C-9CBF-914284A56B69}"/>
              </a:ext>
            </a:extLst>
          </p:cNvPr>
          <p:cNvSpPr txBox="1">
            <a:spLocks/>
          </p:cNvSpPr>
          <p:nvPr/>
        </p:nvSpPr>
        <p:spPr>
          <a:xfrm>
            <a:off x="475569" y="1242529"/>
            <a:ext cx="4706031" cy="384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/>
              <a:t>利与弊？</a:t>
            </a:r>
            <a:endParaRPr lang="en-GB" altLang="zh-CN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B050"/>
                </a:solidFill>
              </a:rPr>
              <a:t>用水力发电</a:t>
            </a:r>
            <a:endParaRPr lang="en-GB" altLang="zh-CN" b="1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B050"/>
                </a:solidFill>
              </a:rPr>
              <a:t>效率高</a:t>
            </a:r>
            <a:endParaRPr lang="en-GB" altLang="zh-CN" b="1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</a:rPr>
              <a:t>洪水</a:t>
            </a:r>
            <a:endParaRPr lang="en-GB" altLang="zh-CN" b="1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</a:rPr>
              <a:t>生态影响</a:t>
            </a:r>
            <a:endParaRPr lang="en-GB" altLang="zh-CN" b="1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</a:rPr>
              <a:t>农民被迫搬迁</a:t>
            </a:r>
            <a:endParaRPr lang="en-GB" altLang="zh-CN" b="1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418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D3B2-507E-9C50-4408-045ECF32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4" y="180954"/>
            <a:ext cx="7791919" cy="756009"/>
          </a:xfrm>
        </p:spPr>
        <p:txBody>
          <a:bodyPr>
            <a:normAutofit/>
          </a:bodyPr>
          <a:lstStyle/>
          <a:p>
            <a:r>
              <a:rPr lang="en-GB" sz="3600"/>
              <a:t>High Speed Railway  </a:t>
            </a:r>
            <a:r>
              <a:rPr lang="zh-CN" altLang="en-US" sz="3600"/>
              <a:t>高铁 （</a:t>
            </a:r>
            <a:r>
              <a:rPr lang="zh-CN" altLang="en-US" sz="3600">
                <a:latin typeface="FZKTPY01" panose="03000509000000000000" pitchFamily="65" charset="-122"/>
                <a:ea typeface="FZKTPY01" panose="03000509000000000000" pitchFamily="65" charset="-122"/>
              </a:rPr>
              <a:t>高速铁路</a:t>
            </a:r>
            <a:r>
              <a:rPr lang="zh-CN" altLang="en-US" sz="3600"/>
              <a:t>）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9FC64-75C0-A30A-2D80-DD24A9E2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73" y="1867868"/>
            <a:ext cx="10515600" cy="3366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/>
              <a:t>中国的是世界上规模最大的高铁网，占世界三分之二的。</a:t>
            </a:r>
            <a:r>
              <a:rPr lang="en-GB" altLang="zh-CN"/>
              <a:t>2008</a:t>
            </a:r>
            <a:r>
              <a:rPr lang="zh-CN" altLang="en-US"/>
              <a:t>年京津城际铁路是第一打开的。</a:t>
            </a:r>
            <a:endParaRPr lang="en-GB" altLang="zh-CN"/>
          </a:p>
          <a:p>
            <a:pPr marL="0" indent="0">
              <a:buNone/>
            </a:pPr>
            <a:r>
              <a:rPr lang="en-GB" err="1"/>
              <a:t>Corruption,embezzlement</a:t>
            </a:r>
            <a:r>
              <a:rPr lang="en-GB"/>
              <a:t> leading to safety concerns</a:t>
            </a:r>
          </a:p>
          <a:p>
            <a:pPr marL="0" indent="0">
              <a:buNone/>
            </a:pPr>
            <a:r>
              <a:rPr lang="en-GB"/>
              <a:t>High ticket prices</a:t>
            </a:r>
          </a:p>
          <a:p>
            <a:pPr marL="0" indent="0">
              <a:buNone/>
            </a:pPr>
            <a:r>
              <a:rPr lang="en-GB"/>
              <a:t>Relocation </a:t>
            </a:r>
          </a:p>
          <a:p>
            <a:pPr marL="0" indent="0">
              <a:buNone/>
            </a:pPr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F8C11A-11D0-6FF3-1D96-B2C07360C54B}"/>
                  </a:ext>
                </a:extLst>
              </p14:cNvPr>
              <p14:cNvContentPartPr/>
              <p14:nvPr/>
            </p14:nvContentPartPr>
            <p14:xfrm>
              <a:off x="2584002" y="120249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F8C11A-11D0-6FF3-1D96-B2C07360C5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9682" y="119817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AE225D-AA67-FFAE-025F-12610C32D3A9}"/>
                  </a:ext>
                </a:extLst>
              </p14:cNvPr>
              <p14:cNvContentPartPr/>
              <p14:nvPr/>
            </p14:nvContentPartPr>
            <p14:xfrm>
              <a:off x="2037162" y="114273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AE225D-AA67-FFAE-025F-12610C32D3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2842" y="113841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F92DE00-C056-87BA-289E-145BF8369839}"/>
                  </a:ext>
                </a:extLst>
              </p14:cNvPr>
              <p14:cNvContentPartPr/>
              <p14:nvPr/>
            </p14:nvContentPartPr>
            <p14:xfrm>
              <a:off x="2643762" y="100341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F92DE00-C056-87BA-289E-145BF83698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9442" y="99909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2FA1DA-5739-A75B-0F1F-EB8703E51B24}"/>
                  </a:ext>
                </a:extLst>
              </p14:cNvPr>
              <p14:cNvContentPartPr/>
              <p14:nvPr/>
            </p14:nvContentPartPr>
            <p14:xfrm>
              <a:off x="1679322" y="3219574"/>
              <a:ext cx="360" cy="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2FA1DA-5739-A75B-0F1F-EB8703E51B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5002" y="3215027"/>
                <a:ext cx="9000" cy="16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558374-9B72-DEFB-4887-FEFBB31648FB}"/>
                  </a:ext>
                </a:extLst>
              </p14:cNvPr>
              <p14:cNvContentPartPr/>
              <p14:nvPr/>
            </p14:nvContentPartPr>
            <p14:xfrm>
              <a:off x="1341282" y="837814"/>
              <a:ext cx="360" cy="7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558374-9B72-DEFB-4887-FEFBB31648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6962" y="833267"/>
                <a:ext cx="9000" cy="16295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A50FBCA-06B8-4AF4-4A62-1E562B12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26" y="3866009"/>
            <a:ext cx="3574774" cy="30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中国高铁走出国门第一单是这里-搜狐新闻">
            <a:extLst>
              <a:ext uri="{FF2B5EF4-FFF2-40B4-BE49-F238E27FC236}">
                <a16:creationId xmlns:a16="http://schemas.microsoft.com/office/drawing/2014/main" id="{909C1EED-9C4A-97D7-E541-C6357272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3" y="79810"/>
            <a:ext cx="2663578" cy="14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198490-4BF3-6DA4-365C-C04FF262AB93}"/>
              </a:ext>
            </a:extLst>
          </p:cNvPr>
          <p:cNvSpPr txBox="1">
            <a:spLocks/>
          </p:cNvSpPr>
          <p:nvPr/>
        </p:nvSpPr>
        <p:spPr>
          <a:xfrm>
            <a:off x="195469" y="4825465"/>
            <a:ext cx="8133522" cy="1660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Encourages </a:t>
            </a:r>
            <a:r>
              <a:rPr lang="zh-CN" altLang="en-US"/>
              <a:t>鼓励</a:t>
            </a:r>
            <a:r>
              <a:rPr lang="en-GB"/>
              <a:t> economic development in smaller cities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Electric trains </a:t>
            </a:r>
            <a:r>
              <a:rPr lang="zh-CN" altLang="en-US"/>
              <a:t>电力动车</a:t>
            </a:r>
            <a:r>
              <a:rPr lang="en-GB"/>
              <a:t> better than normal trains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Strengthen national manufacturing </a:t>
            </a:r>
          </a:p>
        </p:txBody>
      </p:sp>
    </p:spTree>
    <p:extLst>
      <p:ext uri="{BB962C8B-B14F-4D97-AF65-F5344CB8AC3E}">
        <p14:creationId xmlns:p14="http://schemas.microsoft.com/office/powerpoint/2010/main" val="12237751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86C3-89F5-C373-A443-50229F83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利大于弊  碳排  鼓励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47C53-2D66-2A41-753E-97CFA2076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002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gacity 2020: The Pearl River Delta's Astonishing Growth">
            <a:extLst>
              <a:ext uri="{FF2B5EF4-FFF2-40B4-BE49-F238E27FC236}">
                <a16:creationId xmlns:a16="http://schemas.microsoft.com/office/drawing/2014/main" id="{B10B8916-6404-434A-A543-90B4DF67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90" y="1425819"/>
            <a:ext cx="6178826" cy="33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" y="125433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/>
              <a:t>Pearl River Delta </a:t>
            </a:r>
            <a:r>
              <a:rPr lang="zh-CN" altLang="en-U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珠江三角洲城市圈</a:t>
            </a:r>
            <a:br>
              <a:rPr lang="en-US"/>
            </a:br>
            <a:r>
              <a:rPr lang="zh-CN" altLang="en-US"/>
              <a:t>环境问题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78" y="1495723"/>
            <a:ext cx="564211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地区的环境问题包括：</a:t>
            </a:r>
            <a:endParaRPr lang="en-GB" altLang="zh-CN" sz="2800"/>
          </a:p>
          <a:p>
            <a:pPr marL="457200" indent="-457200">
              <a:buFont typeface="+mj-lt"/>
              <a:buAutoNum type="alphaLcParenR"/>
            </a:pPr>
            <a:r>
              <a:rPr lang="zh-CN" altLang="en-US" sz="2800"/>
              <a:t>空气污染</a:t>
            </a:r>
            <a:endParaRPr lang="en-US" sz="2800"/>
          </a:p>
          <a:p>
            <a:pPr marL="457200" indent="-457200">
              <a:buFont typeface="+mj-lt"/>
              <a:buAutoNum type="alphaLcParenR"/>
            </a:pPr>
            <a:r>
              <a:rPr lang="zh-CN" altLang="en-US" sz="2800"/>
              <a:t>水污染</a:t>
            </a:r>
            <a:r>
              <a:rPr lang="en-US" sz="280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zh-CN" altLang="en-US" sz="2800"/>
              <a:t>森林砍伐</a:t>
            </a:r>
            <a:endParaRPr lang="en-US" sz="2800"/>
          </a:p>
          <a:p>
            <a:endParaRPr lang="en-US" sz="1000"/>
          </a:p>
          <a:p>
            <a:r>
              <a:rPr lang="zh-CN" altLang="en-US" sz="2800"/>
              <a:t>原因是</a:t>
            </a:r>
            <a:r>
              <a:rPr lang="en-GB" altLang="zh-CN" sz="2800"/>
              <a:t>…</a:t>
            </a:r>
            <a:endParaRPr lang="en-US" sz="2800"/>
          </a:p>
          <a:p>
            <a:r>
              <a:rPr lang="en-GB" altLang="zh-CN" sz="2800"/>
              <a:t>- </a:t>
            </a:r>
            <a:r>
              <a:rPr lang="zh-CN" altLang="en-US" sz="2800"/>
              <a:t>大量制造工厂</a:t>
            </a:r>
            <a:endParaRPr lang="en-GB" altLang="zh-CN" sz="2800"/>
          </a:p>
          <a:p>
            <a:r>
              <a:rPr lang="en-GB" altLang="zh-CN" sz="2800"/>
              <a:t>- </a:t>
            </a:r>
            <a:r>
              <a:rPr lang="zh-CN" altLang="en-US" sz="2800"/>
              <a:t>具有汽车的人口快速增长了</a:t>
            </a: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9B5DA9-3537-4AD2-AB8F-CFB7C31D4FDA}"/>
              </a:ext>
            </a:extLst>
          </p:cNvPr>
          <p:cNvSpPr/>
          <p:nvPr/>
        </p:nvSpPr>
        <p:spPr>
          <a:xfrm>
            <a:off x="10790582" y="5189042"/>
            <a:ext cx="1401418" cy="6985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香港</a:t>
            </a:r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4111A3E-94CF-4D0F-AE7A-854CC8B7275E}"/>
              </a:ext>
            </a:extLst>
          </p:cNvPr>
          <p:cNvSpPr/>
          <p:nvPr/>
        </p:nvSpPr>
        <p:spPr>
          <a:xfrm>
            <a:off x="8166651" y="5189042"/>
            <a:ext cx="1401418" cy="6985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澳门</a:t>
            </a:r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B2BFBF-7F68-4651-90CC-804DBAEB5233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8766313" y="4313583"/>
            <a:ext cx="101047" cy="8754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9384AA-68F9-4121-8CD6-34D8304C1CCA}"/>
              </a:ext>
            </a:extLst>
          </p:cNvPr>
          <p:cNvCxnSpPr>
            <a:cxnSpLocks/>
          </p:cNvCxnSpPr>
          <p:nvPr/>
        </p:nvCxnSpPr>
        <p:spPr>
          <a:xfrm flipH="1" flipV="1">
            <a:off x="11491291" y="4018406"/>
            <a:ext cx="175592" cy="11706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FA5163-24BA-44B1-AA7C-3518FD77ED44}"/>
              </a:ext>
            </a:extLst>
          </p:cNvPr>
          <p:cNvSpPr/>
          <p:nvPr/>
        </p:nvSpPr>
        <p:spPr>
          <a:xfrm>
            <a:off x="10132115" y="569865"/>
            <a:ext cx="1401418" cy="6985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深圳</a:t>
            </a:r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B67342-91EB-4FF1-835A-B87498D4406E}"/>
              </a:ext>
            </a:extLst>
          </p:cNvPr>
          <p:cNvCxnSpPr>
            <a:cxnSpLocks/>
          </p:cNvCxnSpPr>
          <p:nvPr/>
        </p:nvCxnSpPr>
        <p:spPr>
          <a:xfrm flipH="1">
            <a:off x="10790582" y="1268433"/>
            <a:ext cx="84484" cy="15542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199698A-38F0-4DBB-9BBE-A9DE23872304}"/>
              </a:ext>
            </a:extLst>
          </p:cNvPr>
          <p:cNvSpPr/>
          <p:nvPr/>
        </p:nvSpPr>
        <p:spPr>
          <a:xfrm>
            <a:off x="7991060" y="548329"/>
            <a:ext cx="1401418" cy="6985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广州</a:t>
            </a:r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80F4F1-16C2-4719-8704-80DFE84DD6E4}"/>
              </a:ext>
            </a:extLst>
          </p:cNvPr>
          <p:cNvCxnSpPr>
            <a:cxnSpLocks/>
          </p:cNvCxnSpPr>
          <p:nvPr/>
        </p:nvCxnSpPr>
        <p:spPr>
          <a:xfrm flipH="1">
            <a:off x="8401878" y="1246897"/>
            <a:ext cx="152398" cy="8502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34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557" y="0"/>
            <a:ext cx="10923104" cy="16098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400">
                <a:latin typeface="Calibri" panose="020F0502020204030204" pitchFamily="34" charset="0"/>
                <a:ea typeface="FZKTPY01" panose="03000509000000000000" pitchFamily="65" charset="-122"/>
                <a:cs typeface="Calibri" panose="020F0502020204030204" pitchFamily="34" charset="0"/>
              </a:rPr>
              <a:t>Sustainable cities: Dongtan Eco city</a:t>
            </a:r>
          </a:p>
          <a:p>
            <a:pPr algn="ctr">
              <a:lnSpc>
                <a:spcPct val="150000"/>
              </a:lnSpc>
            </a:pPr>
            <a:r>
              <a:rPr lang="zh-CN" altLang="en-US" sz="4400" b="0" i="0">
                <a:solidFill>
                  <a:srgbClr val="202122"/>
                </a:solidFill>
                <a:effectLst/>
                <a:latin typeface="FZKTPY01" panose="03000509000000000000" pitchFamily="65" charset="-122"/>
                <a:ea typeface="FZKTPY01" panose="03000509000000000000" pitchFamily="65" charset="-122"/>
              </a:rPr>
              <a:t>东滩生态城项目已经失败</a:t>
            </a:r>
            <a:r>
              <a:rPr lang="en-GB" sz="4400">
                <a:latin typeface="FZKTPY01" panose="03000509000000000000" pitchFamily="65" charset="-122"/>
                <a:ea typeface="FZKTPY01" panose="03000509000000000000" pitchFamily="65" charset="-122"/>
              </a:rPr>
              <a:t>  </a:t>
            </a:r>
          </a:p>
        </p:txBody>
      </p:sp>
      <p:pic>
        <p:nvPicPr>
          <p:cNvPr id="10242" name="Picture 2" descr="http://www.eoi.es/blogs/justinorodriguez/files/2013/05/Arch2o-Shifting-into-Eco-city-two-Chinese-cases-Tianjin-and-Dongtan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96" y="1878457"/>
            <a:ext cx="3724451" cy="2782697"/>
          </a:xfrm>
          <a:prstGeom prst="rect">
            <a:avLst/>
          </a:prstGeom>
          <a:noFill/>
        </p:spPr>
      </p:pic>
      <p:pic>
        <p:nvPicPr>
          <p:cNvPr id="10244" name="Picture 4" descr="http://1.bp.blogspot.com/_HFeJw58JbFs/S7ikRLAOwbI/AAAAAAAAAdA/jggv38LWbrY/s1600/Dong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74" y="1908669"/>
            <a:ext cx="4430730" cy="2100737"/>
          </a:xfrm>
          <a:prstGeom prst="rect">
            <a:avLst/>
          </a:prstGeom>
          <a:noFill/>
        </p:spPr>
      </p:pic>
      <p:pic>
        <p:nvPicPr>
          <p:cNvPr id="10246" name="Picture 6" descr="http://www.peopleandtheplanet.com/image.php@id=24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426" y="1908669"/>
            <a:ext cx="3281079" cy="3477945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A82D0A-84F9-47B4-92CC-2B76E125F084}"/>
              </a:ext>
            </a:extLst>
          </p:cNvPr>
          <p:cNvSpPr/>
          <p:nvPr/>
        </p:nvSpPr>
        <p:spPr>
          <a:xfrm>
            <a:off x="478337" y="5474646"/>
            <a:ext cx="10702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latin typeface="Comic Sans MS" pitchFamily="66" charset="0"/>
              </a:rPr>
              <a:t>“The world’s first purpose-built eco city,” Dongtan will be powered entirely by renewable energy sources Located near Shanghai,  it will house up to half a million people by 2050. Dongtan will use half the water and create one-sixth the waste of a comparable city, even with land for producing native foods like corn, rice, and fish.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2" y="528035"/>
            <a:ext cx="90796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err="1">
                <a:latin typeface="Comic Sans MS" pitchFamily="66" charset="0"/>
              </a:rPr>
              <a:t>Dongtan</a:t>
            </a:r>
            <a:r>
              <a:rPr lang="en-GB">
                <a:latin typeface="Comic Sans MS" pitchFamily="66" charset="0"/>
              </a:rPr>
              <a:t> consists today of 10 wind turbines - no buildings, water taxis, water cleansing plant or energy centres. </a:t>
            </a:r>
          </a:p>
          <a:p>
            <a:pPr>
              <a:buFont typeface="Arial" pitchFamily="34" charset="0"/>
              <a:buChar char="•"/>
            </a:pPr>
            <a:endParaRPr lang="en-GB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>
                <a:latin typeface="Comic Sans MS" pitchFamily="66" charset="0"/>
              </a:rPr>
              <a:t>Construction was to have started in 2006 but nothing has happened yet. </a:t>
            </a:r>
          </a:p>
          <a:p>
            <a:pPr>
              <a:buFont typeface="Arial" pitchFamily="34" charset="0"/>
              <a:buChar char="•"/>
            </a:pPr>
            <a:endParaRPr lang="en-GB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>
                <a:latin typeface="Comic Sans MS" pitchFamily="66" charset="0"/>
              </a:rPr>
              <a:t>The project's project coordinator in the Communist Party has been jailed, charged with corruption, and consultants Arup have since been criticised for participating in numerous dodgy sustainable construction projects. </a:t>
            </a:r>
          </a:p>
          <a:p>
            <a:pPr>
              <a:buFont typeface="Arial" pitchFamily="34" charset="0"/>
              <a:buChar char="•"/>
            </a:pPr>
            <a:endParaRPr lang="en-GB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>
                <a:latin typeface="Comic Sans MS" pitchFamily="66" charset="0"/>
              </a:rPr>
              <a:t>The </a:t>
            </a:r>
            <a:r>
              <a:rPr lang="en-GB" err="1">
                <a:latin typeface="Comic Sans MS" pitchFamily="66" charset="0"/>
              </a:rPr>
              <a:t>Dongtan</a:t>
            </a:r>
            <a:r>
              <a:rPr lang="en-GB">
                <a:latin typeface="Comic Sans MS" pitchFamily="66" charset="0"/>
              </a:rPr>
              <a:t> project seems to have lost its momentum, and because of the delay it has been given a mixed reception.</a:t>
            </a:r>
          </a:p>
          <a:p>
            <a:pPr>
              <a:buFont typeface="Arial" pitchFamily="34" charset="0"/>
              <a:buChar char="•"/>
            </a:pPr>
            <a:endParaRPr lang="en-GB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GB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>
                <a:latin typeface="Comic Sans MS" pitchFamily="66" charset="0"/>
              </a:rPr>
              <a:t>Although the project involves construction of a sustainable city, further doubts have arisen as to whether it can be defined as sustainable, taking into consideration the fact that it would sit on a disappearing green area outside Shanghai. </a:t>
            </a:r>
          </a:p>
          <a:p>
            <a:pPr>
              <a:buFont typeface="Arial" pitchFamily="34" charset="0"/>
              <a:buChar char="•"/>
            </a:pPr>
            <a:endParaRPr lang="en-GB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>
                <a:latin typeface="Comic Sans MS" pitchFamily="66" charset="0"/>
              </a:rPr>
              <a:t>The most sustainable use for this vital area, which constitutes one of China's largest bird reserves, would be for it to remain undeveloped.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276" y="463639"/>
            <a:ext cx="9144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FF0000"/>
                </a:solidFill>
              </a:rPr>
              <a:t>But!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BDF2-F8D6-E355-D937-4A5F4A6F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9482" y="196160"/>
            <a:ext cx="3216965" cy="598971"/>
          </a:xfrm>
        </p:spPr>
        <p:txBody>
          <a:bodyPr>
            <a:normAutofit fontScale="90000"/>
          </a:bodyPr>
          <a:lstStyle/>
          <a:p>
            <a:r>
              <a:rPr lang="en-GB"/>
              <a:t>Listen from 1:00 to 3:35</a:t>
            </a:r>
          </a:p>
        </p:txBody>
      </p:sp>
      <p:pic>
        <p:nvPicPr>
          <p:cNvPr id="4" name="Online Media 3" title="China's 2060 environment goal | Chinese Listening Practice | HSK4 HSK5 | Business Chinese | 中文听力练习">
            <a:hlinkClick r:id="" action="ppaction://media"/>
            <a:extLst>
              <a:ext uri="{FF2B5EF4-FFF2-40B4-BE49-F238E27FC236}">
                <a16:creationId xmlns:a16="http://schemas.microsoft.com/office/drawing/2014/main" id="{88E7D425-EE15-A4A4-5723-CB19CC8AA2B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25485" y="1912711"/>
            <a:ext cx="7700962" cy="43513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5C7C35-64E4-EC11-5270-893DCA4ED97F}"/>
              </a:ext>
            </a:extLst>
          </p:cNvPr>
          <p:cNvSpPr txBox="1">
            <a:spLocks/>
          </p:cNvSpPr>
          <p:nvPr/>
        </p:nvSpPr>
        <p:spPr>
          <a:xfrm>
            <a:off x="337458" y="1763713"/>
            <a:ext cx="3559628" cy="482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碳排放 </a:t>
            </a:r>
            <a:r>
              <a:rPr lang="en-GB" altLang="zh-CN" sz="1800"/>
              <a:t>carbon emissions</a:t>
            </a: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碳中和 </a:t>
            </a:r>
            <a:r>
              <a:rPr lang="en-GB" altLang="zh-CN" sz="1800"/>
              <a:t>carbon neutrality</a:t>
            </a: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难以相信 </a:t>
            </a:r>
            <a:r>
              <a:rPr lang="en-GB" altLang="zh-CN" sz="1800"/>
              <a:t>hard to believe</a:t>
            </a: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投资 </a:t>
            </a:r>
            <a:r>
              <a:rPr lang="en-GB" altLang="zh-CN" sz="1800"/>
              <a:t>invest</a:t>
            </a:r>
            <a:endParaRPr lang="en-GB" altLang="zh-CN" sz="3200"/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燃煤 </a:t>
            </a:r>
            <a:r>
              <a:rPr lang="en-GB" altLang="zh-CN" sz="1800"/>
              <a:t>burn coal</a:t>
            </a: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FZKTPY01" panose="03000509000000000000" pitchFamily="65" charset="-122"/>
                <a:ea typeface="FZKTPY01" panose="03000509000000000000" pitchFamily="65" charset="-122"/>
              </a:rPr>
              <a:t>核电 </a:t>
            </a:r>
            <a:r>
              <a:rPr lang="en-GB" altLang="zh-CN" sz="1800"/>
              <a:t>nuclear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8604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5F36-A7C1-446E-9A20-ECAB66D8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55E12-E150-4366-A1E0-58CD893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B5A49-1E32-4E62-8FE3-8F2DA7FF4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19" y="161469"/>
            <a:ext cx="9754961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10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BEB0-13A7-FF28-5AA2-5C3EDACA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97"/>
            <a:ext cx="10515600" cy="540817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4000" err="1">
                <a:cs typeface="Calibri Light"/>
              </a:rPr>
              <a:t>Automatise</a:t>
            </a:r>
            <a:r>
              <a:rPr lang="en-US" sz="4000">
                <a:cs typeface="Calibri Light"/>
              </a:rPr>
              <a:t> sentences with vocab and grammar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61BD9-045A-37CC-FA43-F2D881608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285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E586-8BC7-3EE6-7968-16563C48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SAMs Indicative Content Translation</a:t>
            </a:r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BD4D33A-B481-5D7A-2487-CA34EED8D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5431"/>
            <a:ext cx="10515600" cy="4051725"/>
          </a:xfrm>
        </p:spPr>
      </p:pic>
    </p:spTree>
    <p:extLst>
      <p:ext uri="{BB962C8B-B14F-4D97-AF65-F5344CB8AC3E}">
        <p14:creationId xmlns:p14="http://schemas.microsoft.com/office/powerpoint/2010/main" val="29426628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3318-45C0-702C-0EB8-1325B19DE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Speaking 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220A-C522-71DB-2C8A-BD1C1469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中国的空气污染的原因是什么？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大城市的空气污染怎么影响市民？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中国政府近年来有哪些环保政策吗？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你觉得环保是谁的责任？</a:t>
            </a:r>
            <a:endParaRPr lang="en-GB" sz="180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9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44D1-FE00-2EE0-D888-8EB2BCF7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cs typeface="Calibri Light"/>
              </a:rPr>
              <a:t>无现金社会</a:t>
            </a:r>
            <a:endParaRPr lang="en-US"/>
          </a:p>
        </p:txBody>
      </p:sp>
      <p:pic>
        <p:nvPicPr>
          <p:cNvPr id="4" name="Picture 4" descr="Text, email&#10;&#10;Description automatically generated">
            <a:extLst>
              <a:ext uri="{FF2B5EF4-FFF2-40B4-BE49-F238E27FC236}">
                <a16:creationId xmlns:a16="http://schemas.microsoft.com/office/drawing/2014/main" id="{B11CA745-35CE-53C6-2511-374AB62D6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514" y="1825625"/>
            <a:ext cx="7286971" cy="4351338"/>
          </a:xfrm>
        </p:spPr>
      </p:pic>
    </p:spTree>
    <p:extLst>
      <p:ext uri="{BB962C8B-B14F-4D97-AF65-F5344CB8AC3E}">
        <p14:creationId xmlns:p14="http://schemas.microsoft.com/office/powerpoint/2010/main" val="6999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BEB0-13A7-FF28-5AA2-5C3EDACA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97"/>
            <a:ext cx="10515600" cy="540817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4000" err="1">
                <a:cs typeface="Calibri Light"/>
              </a:rPr>
              <a:t>Automatise</a:t>
            </a:r>
            <a:r>
              <a:rPr lang="en-US" sz="4000">
                <a:cs typeface="Calibri Light"/>
              </a:rPr>
              <a:t> sentences with vocab and grammar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61BD9-045A-37CC-FA43-F2D881608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3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2820</Words>
  <Application>Microsoft Office PowerPoint</Application>
  <PresentationFormat>Widescreen</PresentationFormat>
  <Paragraphs>442</Paragraphs>
  <Slides>72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AL Theme 3 </vt:lpstr>
      <vt:lpstr>PowerPoint Presentation</vt:lpstr>
      <vt:lpstr>PowerPoint Presentation</vt:lpstr>
      <vt:lpstr>PowerPoint Presentation</vt:lpstr>
      <vt:lpstr>互联网弊大于利？ (IB book reading)</vt:lpstr>
      <vt:lpstr>SAMS Listening Q2 网络 (3:20) </vt:lpstr>
      <vt:lpstr>PowerPoint Presentation</vt:lpstr>
      <vt:lpstr>无现金社会</vt:lpstr>
      <vt:lpstr>Automatise sentences with vocab and grammar</vt:lpstr>
      <vt:lpstr>互联网</vt:lpstr>
      <vt:lpstr>Vocab to learn immediately </vt:lpstr>
      <vt:lpstr>网上购物为什么很受欢迎？（2022）如果购物中心消失，这会对当地经济造成什么影响？（2022）</vt:lpstr>
      <vt:lpstr>通讯与科技</vt:lpstr>
      <vt:lpstr>SAMS Reading Q1 网上购物</vt:lpstr>
      <vt:lpstr>2019 AS Reading Q1 网络阅读</vt:lpstr>
      <vt:lpstr>防火墙 防火长城 网络长城</vt:lpstr>
      <vt:lpstr>Online politics</vt:lpstr>
      <vt:lpstr>Speaking Qs</vt:lpstr>
      <vt:lpstr>Subtheme 2 社交媒体</vt:lpstr>
      <vt:lpstr>网络购物网站</vt:lpstr>
      <vt:lpstr>百度 阿里巴巴 腾讯</vt:lpstr>
      <vt:lpstr>PowerPoint Presentation</vt:lpstr>
      <vt:lpstr>Use for research and translation</vt:lpstr>
      <vt:lpstr>Prosody  </vt:lpstr>
      <vt:lpstr>Use for research and translation</vt:lpstr>
      <vt:lpstr>Use for research and translation</vt:lpstr>
      <vt:lpstr>Scaffolded speaking </vt:lpstr>
      <vt:lpstr>Automatise sentences with vocab and grammar</vt:lpstr>
      <vt:lpstr>SAMs Indicative Content Translation</vt:lpstr>
      <vt:lpstr>Speaking Qs</vt:lpstr>
      <vt:lpstr>Subtheme 3 economic dev 经济发展  </vt:lpstr>
      <vt:lpstr>Vocab to learn immediately </vt:lpstr>
      <vt:lpstr>中国制造</vt:lpstr>
      <vt:lpstr>Look up how may ways to say 'increase' 'decrease'</vt:lpstr>
      <vt:lpstr>经济快速发展</vt:lpstr>
      <vt:lpstr>Great Leap Forward + Cultural Revolution </vt:lpstr>
      <vt:lpstr>1978 邓小平 and 拨乱反正</vt:lpstr>
      <vt:lpstr>改革开放 or 中国特色社会主义</vt:lpstr>
      <vt:lpstr>PowerPoint Presentation</vt:lpstr>
      <vt:lpstr>What actually happened? </vt:lpstr>
      <vt:lpstr>SEZs 经济特区</vt:lpstr>
      <vt:lpstr>Modern economy ??</vt:lpstr>
      <vt:lpstr>现代的经济情况如何？</vt:lpstr>
      <vt:lpstr>PowerPoint Presentation</vt:lpstr>
      <vt:lpstr>Free Trade Zones now?</vt:lpstr>
      <vt:lpstr>Now? 习近平 is backtracking… </vt:lpstr>
      <vt:lpstr>PowerPoint Presentation</vt:lpstr>
      <vt:lpstr>2019 AL Reading Q1    找名词、动词等等 – 然后回答问题</vt:lpstr>
      <vt:lpstr>来自贪腐的腐败</vt:lpstr>
      <vt:lpstr>Automatise sentences with vocab and grammar</vt:lpstr>
      <vt:lpstr>Speaking Qs</vt:lpstr>
      <vt:lpstr>Vocab  - problems </vt:lpstr>
      <vt:lpstr>Vocab - solutions</vt:lpstr>
      <vt:lpstr>可以回收的东西</vt:lpstr>
      <vt:lpstr>PowerPoint Presentation</vt:lpstr>
      <vt:lpstr>reading</vt:lpstr>
      <vt:lpstr>PowerPoint Presentation</vt:lpstr>
      <vt:lpstr>PowerPoint Presentation</vt:lpstr>
      <vt:lpstr>PowerPoint Presentation</vt:lpstr>
      <vt:lpstr>中华人民共和国环境污染</vt:lpstr>
      <vt:lpstr>空气污染</vt:lpstr>
      <vt:lpstr>Chinese Case Studies</vt:lpstr>
      <vt:lpstr>Three Gorges Dam   长江三峡坝工程项目</vt:lpstr>
      <vt:lpstr>High Speed Railway  高铁 （高速铁路）</vt:lpstr>
      <vt:lpstr>利大于弊  碳排  鼓励</vt:lpstr>
      <vt:lpstr>Pearl River Delta 珠江三角洲城市圈 环境问题</vt:lpstr>
      <vt:lpstr>PowerPoint Presentation</vt:lpstr>
      <vt:lpstr>PowerPoint Presentation</vt:lpstr>
      <vt:lpstr>Listen from 1:00 to 3:35</vt:lpstr>
      <vt:lpstr>Automatise sentences with vocab and grammar</vt:lpstr>
      <vt:lpstr>SAMs Indicative Content Translation</vt:lpstr>
      <vt:lpstr>Speaking 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Miss B Main</cp:lastModifiedBy>
  <cp:revision>88</cp:revision>
  <dcterms:created xsi:type="dcterms:W3CDTF">2021-09-04T18:30:00Z</dcterms:created>
  <dcterms:modified xsi:type="dcterms:W3CDTF">2023-10-19T09:19:15Z</dcterms:modified>
</cp:coreProperties>
</file>