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402" r:id="rId4"/>
    <p:sldId id="268" r:id="rId5"/>
    <p:sldId id="397" r:id="rId6"/>
    <p:sldId id="271" r:id="rId7"/>
    <p:sldId id="269" r:id="rId8"/>
    <p:sldId id="395" r:id="rId9"/>
    <p:sldId id="270" r:id="rId10"/>
    <p:sldId id="396" r:id="rId11"/>
    <p:sldId id="289" r:id="rId12"/>
    <p:sldId id="313" r:id="rId13"/>
    <p:sldId id="264" r:id="rId14"/>
    <p:sldId id="390" r:id="rId15"/>
    <p:sldId id="262" r:id="rId16"/>
    <p:sldId id="408" r:id="rId17"/>
    <p:sldId id="384" r:id="rId18"/>
    <p:sldId id="263" r:id="rId19"/>
    <p:sldId id="287" r:id="rId20"/>
    <p:sldId id="389" r:id="rId21"/>
    <p:sldId id="383" r:id="rId22"/>
    <p:sldId id="385" r:id="rId23"/>
    <p:sldId id="288" r:id="rId24"/>
    <p:sldId id="405" r:id="rId25"/>
    <p:sldId id="404" r:id="rId26"/>
    <p:sldId id="406" r:id="rId27"/>
    <p:sldId id="258" r:id="rId28"/>
    <p:sldId id="391" r:id="rId29"/>
    <p:sldId id="378" r:id="rId30"/>
    <p:sldId id="386" r:id="rId31"/>
    <p:sldId id="280" r:id="rId32"/>
    <p:sldId id="286" r:id="rId33"/>
    <p:sldId id="292" r:id="rId34"/>
    <p:sldId id="293" r:id="rId35"/>
    <p:sldId id="407" r:id="rId36"/>
    <p:sldId id="281" r:id="rId37"/>
    <p:sldId id="284" r:id="rId38"/>
    <p:sldId id="282" r:id="rId39"/>
    <p:sldId id="283" r:id="rId40"/>
    <p:sldId id="285" r:id="rId41"/>
    <p:sldId id="394" r:id="rId42"/>
    <p:sldId id="379" r:id="rId43"/>
    <p:sldId id="259" r:id="rId44"/>
    <p:sldId id="403" r:id="rId45"/>
    <p:sldId id="295" r:id="rId46"/>
    <p:sldId id="302" r:id="rId47"/>
    <p:sldId id="300" r:id="rId48"/>
    <p:sldId id="301" r:id="rId49"/>
    <p:sldId id="297" r:id="rId50"/>
    <p:sldId id="298" r:id="rId51"/>
    <p:sldId id="380" r:id="rId52"/>
    <p:sldId id="392" r:id="rId53"/>
    <p:sldId id="294" r:id="rId54"/>
    <p:sldId id="277" r:id="rId55"/>
    <p:sldId id="276" r:id="rId56"/>
    <p:sldId id="278" r:id="rId57"/>
    <p:sldId id="382" r:id="rId58"/>
    <p:sldId id="398" r:id="rId59"/>
    <p:sldId id="399" r:id="rId60"/>
    <p:sldId id="307" r:id="rId61"/>
    <p:sldId id="308" r:id="rId62"/>
    <p:sldId id="265" r:id="rId63"/>
    <p:sldId id="309" r:id="rId64"/>
    <p:sldId id="266" r:id="rId65"/>
    <p:sldId id="272" r:id="rId66"/>
    <p:sldId id="273" r:id="rId67"/>
    <p:sldId id="393" r:id="rId68"/>
    <p:sldId id="279" r:id="rId69"/>
    <p:sldId id="303" r:id="rId70"/>
    <p:sldId id="304" r:id="rId71"/>
    <p:sldId id="305" r:id="rId72"/>
    <p:sldId id="306" r:id="rId73"/>
    <p:sldId id="311" r:id="rId74"/>
    <p:sldId id="312" r:id="rId75"/>
    <p:sldId id="315" r:id="rId76"/>
    <p:sldId id="400" r:id="rId77"/>
    <p:sldId id="387" r:id="rId78"/>
    <p:sldId id="381" r:id="rId79"/>
    <p:sldId id="310"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8F4DB-2CE3-3C72-5F77-2A61262C6FD8}" v="152" dt="2023-10-12T07:24:46.150"/>
    <p1510:client id="{952F539F-7819-11AA-D11A-9F3F220B4114}" v="85" dt="2023-10-12T07:14:29.421"/>
    <p1510:client id="{ABD2D8ED-7DC5-49E4-E76C-965E97CBA1A0}" v="407" dt="2023-05-03T08:02:46.516"/>
    <p1510:client id="{FE126DDA-3387-4DD9-8D49-3049FC36F391}" v="9" dt="2023-05-03T08:08:45.1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331"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s B Main" userId="S::bmain@priorparkschools.com::140cec6c-2a83-4033-901a-4a7f458d1b92" providerId="AD" clId="Web-{FC5A0968-9A68-522C-215E-6C18E642640A}"/>
    <pc:docChg chg="addSld modSld">
      <pc:chgData name="Ms B Main" userId="S::bmain@priorparkschools.com::140cec6c-2a83-4033-901a-4a7f458d1b92" providerId="AD" clId="Web-{FC5A0968-9A68-522C-215E-6C18E642640A}" dt="2022-05-17T13:51:43.514" v="58" actId="20577"/>
      <pc:docMkLst>
        <pc:docMk/>
      </pc:docMkLst>
      <pc:sldChg chg="addSp delSp modSp new">
        <pc:chgData name="Ms B Main" userId="S::bmain@priorparkschools.com::140cec6c-2a83-4033-901a-4a7f458d1b92" providerId="AD" clId="Web-{FC5A0968-9A68-522C-215E-6C18E642640A}" dt="2022-05-17T13:51:43.514" v="58" actId="20577"/>
        <pc:sldMkLst>
          <pc:docMk/>
          <pc:sldMk cId="1347901942" sldId="382"/>
        </pc:sldMkLst>
        <pc:spChg chg="mod">
          <ac:chgData name="Ms B Main" userId="S::bmain@priorparkschools.com::140cec6c-2a83-4033-901a-4a7f458d1b92" providerId="AD" clId="Web-{FC5A0968-9A68-522C-215E-6C18E642640A}" dt="2022-05-17T13:46:15.960" v="24" actId="20577"/>
          <ac:spMkLst>
            <pc:docMk/>
            <pc:sldMk cId="1347901942" sldId="382"/>
            <ac:spMk id="2" creationId="{B510ECF3-DA2E-3855-7E42-0A5153DC3865}"/>
          </ac:spMkLst>
        </pc:spChg>
        <pc:spChg chg="del">
          <ac:chgData name="Ms B Main" userId="S::bmain@priorparkschools.com::140cec6c-2a83-4033-901a-4a7f458d1b92" providerId="AD" clId="Web-{FC5A0968-9A68-522C-215E-6C18E642640A}" dt="2022-05-17T13:38:41.841" v="3"/>
          <ac:spMkLst>
            <pc:docMk/>
            <pc:sldMk cId="1347901942" sldId="382"/>
            <ac:spMk id="3" creationId="{F8381437-5495-7179-8958-D64F9E3CC78A}"/>
          </ac:spMkLst>
        </pc:spChg>
        <pc:spChg chg="add mod">
          <ac:chgData name="Ms B Main" userId="S::bmain@priorparkschools.com::140cec6c-2a83-4033-901a-4a7f458d1b92" providerId="AD" clId="Web-{FC5A0968-9A68-522C-215E-6C18E642640A}" dt="2022-05-17T13:51:43.514" v="58" actId="20577"/>
          <ac:spMkLst>
            <pc:docMk/>
            <pc:sldMk cId="1347901942" sldId="382"/>
            <ac:spMk id="6" creationId="{E7ABFDDC-172D-31EB-F7A5-9AE192118953}"/>
          </ac:spMkLst>
        </pc:spChg>
        <pc:picChg chg="add mod ord">
          <ac:chgData name="Ms B Main" userId="S::bmain@priorparkschools.com::140cec6c-2a83-4033-901a-4a7f458d1b92" providerId="AD" clId="Web-{FC5A0968-9A68-522C-215E-6C18E642640A}" dt="2022-05-17T13:38:50.013" v="5" actId="14100"/>
          <ac:picMkLst>
            <pc:docMk/>
            <pc:sldMk cId="1347901942" sldId="382"/>
            <ac:picMk id="4" creationId="{0CE5B063-D584-5186-22B5-68A8AA22F74A}"/>
          </ac:picMkLst>
        </pc:picChg>
      </pc:sldChg>
    </pc:docChg>
  </pc:docChgLst>
  <pc:docChgLst>
    <pc:chgData name="Miss B Main" userId="S::bmain@priorparkschools.com::140cec6c-2a83-4033-901a-4a7f458d1b92" providerId="AD" clId="Web-{51476908-0BF6-299D-6C2C-D0CB5DBB9AD0}"/>
    <pc:docChg chg="addSld modSld sldOrd">
      <pc:chgData name="Miss B Main" userId="S::bmain@priorparkschools.com::140cec6c-2a83-4033-901a-4a7f458d1b92" providerId="AD" clId="Web-{51476908-0BF6-299D-6C2C-D0CB5DBB9AD0}" dt="2022-11-08T15:06:15.115" v="110" actId="20577"/>
      <pc:docMkLst>
        <pc:docMk/>
      </pc:docMkLst>
      <pc:sldChg chg="addSp modSp new mod setBg">
        <pc:chgData name="Miss B Main" userId="S::bmain@priorparkschools.com::140cec6c-2a83-4033-901a-4a7f458d1b92" providerId="AD" clId="Web-{51476908-0BF6-299D-6C2C-D0CB5DBB9AD0}" dt="2022-11-08T15:06:15.115" v="110" actId="20577"/>
        <pc:sldMkLst>
          <pc:docMk/>
          <pc:sldMk cId="3038817491" sldId="404"/>
        </pc:sldMkLst>
        <pc:spChg chg="mod">
          <ac:chgData name="Miss B Main" userId="S::bmain@priorparkschools.com::140cec6c-2a83-4033-901a-4a7f458d1b92" providerId="AD" clId="Web-{51476908-0BF6-299D-6C2C-D0CB5DBB9AD0}" dt="2022-11-08T15:05:26.130" v="101" actId="1076"/>
          <ac:spMkLst>
            <pc:docMk/>
            <pc:sldMk cId="3038817491" sldId="404"/>
            <ac:spMk id="2" creationId="{9CF40A9F-2C44-4592-E969-25AAA0F4E966}"/>
          </ac:spMkLst>
        </pc:spChg>
        <pc:spChg chg="mod">
          <ac:chgData name="Miss B Main" userId="S::bmain@priorparkschools.com::140cec6c-2a83-4033-901a-4a7f458d1b92" providerId="AD" clId="Web-{51476908-0BF6-299D-6C2C-D0CB5DBB9AD0}" dt="2022-11-08T15:06:15.115" v="110" actId="20577"/>
          <ac:spMkLst>
            <pc:docMk/>
            <pc:sldMk cId="3038817491" sldId="404"/>
            <ac:spMk id="3" creationId="{62E1CD30-7522-73DF-DCFC-757A75EC57B1}"/>
          </ac:spMkLst>
        </pc:spChg>
        <pc:spChg chg="add">
          <ac:chgData name="Miss B Main" userId="S::bmain@priorparkschools.com::140cec6c-2a83-4033-901a-4a7f458d1b92" providerId="AD" clId="Web-{51476908-0BF6-299D-6C2C-D0CB5DBB9AD0}" dt="2022-11-08T15:04:59.754" v="97"/>
          <ac:spMkLst>
            <pc:docMk/>
            <pc:sldMk cId="3038817491" sldId="404"/>
            <ac:spMk id="9" creationId="{04812C46-200A-4DEB-A05E-3ED6C68C2387}"/>
          </ac:spMkLst>
        </pc:spChg>
        <pc:spChg chg="add">
          <ac:chgData name="Miss B Main" userId="S::bmain@priorparkschools.com::140cec6c-2a83-4033-901a-4a7f458d1b92" providerId="AD" clId="Web-{51476908-0BF6-299D-6C2C-D0CB5DBB9AD0}" dt="2022-11-08T15:04:59.754" v="97"/>
          <ac:spMkLst>
            <pc:docMk/>
            <pc:sldMk cId="3038817491" sldId="404"/>
            <ac:spMk id="11" creationId="{D1EA859B-E555-4109-94F3-6700E046E008}"/>
          </ac:spMkLst>
        </pc:spChg>
        <pc:picChg chg="add mod ord">
          <ac:chgData name="Miss B Main" userId="S::bmain@priorparkschools.com::140cec6c-2a83-4033-901a-4a7f458d1b92" providerId="AD" clId="Web-{51476908-0BF6-299D-6C2C-D0CB5DBB9AD0}" dt="2022-11-08T15:04:59.754" v="97"/>
          <ac:picMkLst>
            <pc:docMk/>
            <pc:sldMk cId="3038817491" sldId="404"/>
            <ac:picMk id="4" creationId="{AC2F4447-D7BD-0530-0024-8F5822884A47}"/>
          </ac:picMkLst>
        </pc:picChg>
      </pc:sldChg>
      <pc:sldChg chg="addSp delSp modSp new mod ord setBg">
        <pc:chgData name="Miss B Main" userId="S::bmain@priorparkschools.com::140cec6c-2a83-4033-901a-4a7f458d1b92" providerId="AD" clId="Web-{51476908-0BF6-299D-6C2C-D0CB5DBB9AD0}" dt="2022-11-08T15:03:49.268" v="85"/>
        <pc:sldMkLst>
          <pc:docMk/>
          <pc:sldMk cId="2719788979" sldId="405"/>
        </pc:sldMkLst>
        <pc:spChg chg="mod">
          <ac:chgData name="Miss B Main" userId="S::bmain@priorparkschools.com::140cec6c-2a83-4033-901a-4a7f458d1b92" providerId="AD" clId="Web-{51476908-0BF6-299D-6C2C-D0CB5DBB9AD0}" dt="2022-11-08T14:57:49.869" v="8" actId="14100"/>
          <ac:spMkLst>
            <pc:docMk/>
            <pc:sldMk cId="2719788979" sldId="405"/>
            <ac:spMk id="2" creationId="{3CC202B7-32B1-8E28-5A47-256C7EBF3604}"/>
          </ac:spMkLst>
        </pc:spChg>
        <pc:spChg chg="del">
          <ac:chgData name="Miss B Main" userId="S::bmain@priorparkschools.com::140cec6c-2a83-4033-901a-4a7f458d1b92" providerId="AD" clId="Web-{51476908-0BF6-299D-6C2C-D0CB5DBB9AD0}" dt="2022-11-08T14:56:23.883" v="5"/>
          <ac:spMkLst>
            <pc:docMk/>
            <pc:sldMk cId="2719788979" sldId="405"/>
            <ac:spMk id="3" creationId="{1C0E6830-EEE7-324A-BE19-77829674260E}"/>
          </ac:spMkLst>
        </pc:spChg>
        <pc:spChg chg="add mod">
          <ac:chgData name="Miss B Main" userId="S::bmain@priorparkschools.com::140cec6c-2a83-4033-901a-4a7f458d1b92" providerId="AD" clId="Web-{51476908-0BF6-299D-6C2C-D0CB5DBB9AD0}" dt="2022-11-08T15:03:41.940" v="84"/>
          <ac:spMkLst>
            <pc:docMk/>
            <pc:sldMk cId="2719788979" sldId="405"/>
            <ac:spMk id="8" creationId="{DB11953F-80E4-771D-E836-362AA6CD8FCA}"/>
          </ac:spMkLst>
        </pc:spChg>
        <pc:spChg chg="add">
          <ac:chgData name="Miss B Main" userId="S::bmain@priorparkschools.com::140cec6c-2a83-4033-901a-4a7f458d1b92" providerId="AD" clId="Web-{51476908-0BF6-299D-6C2C-D0CB5DBB9AD0}" dt="2022-11-08T14:57:42.744" v="7"/>
          <ac:spMkLst>
            <pc:docMk/>
            <pc:sldMk cId="2719788979" sldId="405"/>
            <ac:spMk id="11" creationId="{F13C74B1-5B17-4795-BED0-7140497B445A}"/>
          </ac:spMkLst>
        </pc:spChg>
        <pc:spChg chg="add del">
          <ac:chgData name="Miss B Main" userId="S::bmain@priorparkschools.com::140cec6c-2a83-4033-901a-4a7f458d1b92" providerId="AD" clId="Web-{51476908-0BF6-299D-6C2C-D0CB5DBB9AD0}" dt="2022-11-08T14:57:51.823" v="9"/>
          <ac:spMkLst>
            <pc:docMk/>
            <pc:sldMk cId="2719788979" sldId="405"/>
            <ac:spMk id="13" creationId="{D4974D33-8DC5-464E-8C6D-BE58F0669C17}"/>
          </ac:spMkLst>
        </pc:spChg>
        <pc:picChg chg="add mod ord">
          <ac:chgData name="Miss B Main" userId="S::bmain@priorparkschools.com::140cec6c-2a83-4033-901a-4a7f458d1b92" providerId="AD" clId="Web-{51476908-0BF6-299D-6C2C-D0CB5DBB9AD0}" dt="2022-11-08T14:57:42.744" v="7"/>
          <ac:picMkLst>
            <pc:docMk/>
            <pc:sldMk cId="2719788979" sldId="405"/>
            <ac:picMk id="4" creationId="{3E2A9078-A8DF-5E21-2B0D-9B5F1E339D08}"/>
          </ac:picMkLst>
        </pc:picChg>
      </pc:sldChg>
    </pc:docChg>
  </pc:docChgLst>
  <pc:docChgLst>
    <pc:chgData name="Ms B Main" userId="S::bmain@priorparkschools.com::140cec6c-2a83-4033-901a-4a7f458d1b92" providerId="AD" clId="Web-{CCE06F41-848A-D3C8-1269-5743DA8B55EE}"/>
    <pc:docChg chg="addSld delSld modSld sldOrd">
      <pc:chgData name="Ms B Main" userId="S::bmain@priorparkschools.com::140cec6c-2a83-4033-901a-4a7f458d1b92" providerId="AD" clId="Web-{CCE06F41-848A-D3C8-1269-5743DA8B55EE}" dt="2021-12-31T13:55:09.744" v="1319"/>
      <pc:docMkLst>
        <pc:docMk/>
      </pc:docMkLst>
      <pc:sldChg chg="addSp delSp modSp">
        <pc:chgData name="Ms B Main" userId="S::bmain@priorparkschools.com::140cec6c-2a83-4033-901a-4a7f458d1b92" providerId="AD" clId="Web-{CCE06F41-848A-D3C8-1269-5743DA8B55EE}" dt="2021-12-31T13:01:31.435" v="1143"/>
        <pc:sldMkLst>
          <pc:docMk/>
          <pc:sldMk cId="3207459366" sldId="257"/>
        </pc:sldMkLst>
        <pc:spChg chg="del">
          <ac:chgData name="Ms B Main" userId="S::bmain@priorparkschools.com::140cec6c-2a83-4033-901a-4a7f458d1b92" providerId="AD" clId="Web-{CCE06F41-848A-D3C8-1269-5743DA8B55EE}" dt="2021-12-29T16:08:56.152" v="67"/>
          <ac:spMkLst>
            <pc:docMk/>
            <pc:sldMk cId="3207459366" sldId="257"/>
            <ac:spMk id="4" creationId="{321E47D3-DADD-47FE-985E-AD20F29FF598}"/>
          </ac:spMkLst>
        </pc:spChg>
        <pc:spChg chg="add mod">
          <ac:chgData name="Ms B Main" userId="S::bmain@priorparkschools.com::140cec6c-2a83-4033-901a-4a7f458d1b92" providerId="AD" clId="Web-{CCE06F41-848A-D3C8-1269-5743DA8B55EE}" dt="2021-12-29T16:03:47.534" v="40" actId="20577"/>
          <ac:spMkLst>
            <pc:docMk/>
            <pc:sldMk cId="3207459366" sldId="257"/>
            <ac:spMk id="7" creationId="{E96A8752-7C92-4902-9CB4-EFBD94CE454F}"/>
          </ac:spMkLst>
        </pc:spChg>
        <pc:spChg chg="add mod">
          <ac:chgData name="Ms B Main" userId="S::bmain@priorparkschools.com::140cec6c-2a83-4033-901a-4a7f458d1b92" providerId="AD" clId="Web-{CCE06F41-848A-D3C8-1269-5743DA8B55EE}" dt="2021-12-29T16:09:07.418" v="72" actId="14100"/>
          <ac:spMkLst>
            <pc:docMk/>
            <pc:sldMk cId="3207459366" sldId="257"/>
            <ac:spMk id="9" creationId="{23C6B4F5-7199-43BB-A925-20E5482D7772}"/>
          </ac:spMkLst>
        </pc:spChg>
        <pc:graphicFrameChg chg="modGraphic">
          <ac:chgData name="Ms B Main" userId="S::bmain@priorparkschools.com::140cec6c-2a83-4033-901a-4a7f458d1b92" providerId="AD" clId="Web-{CCE06F41-848A-D3C8-1269-5743DA8B55EE}" dt="2021-12-31T13:01:31.435" v="1143"/>
          <ac:graphicFrameMkLst>
            <pc:docMk/>
            <pc:sldMk cId="3207459366" sldId="257"/>
            <ac:graphicFrameMk id="5" creationId="{7FD8B561-A354-44CA-A0C9-3C246D8EE9D4}"/>
          </ac:graphicFrameMkLst>
        </pc:graphicFrameChg>
      </pc:sldChg>
      <pc:sldChg chg="modSp">
        <pc:chgData name="Ms B Main" userId="S::bmain@priorparkschools.com::140cec6c-2a83-4033-901a-4a7f458d1b92" providerId="AD" clId="Web-{CCE06F41-848A-D3C8-1269-5743DA8B55EE}" dt="2021-12-31T12:30:45.132" v="747" actId="14100"/>
        <pc:sldMkLst>
          <pc:docMk/>
          <pc:sldMk cId="2667003303" sldId="258"/>
        </pc:sldMkLst>
        <pc:spChg chg="mod">
          <ac:chgData name="Ms B Main" userId="S::bmain@priorparkschools.com::140cec6c-2a83-4033-901a-4a7f458d1b92" providerId="AD" clId="Web-{CCE06F41-848A-D3C8-1269-5743DA8B55EE}" dt="2021-12-31T12:30:45.132" v="747" actId="14100"/>
          <ac:spMkLst>
            <pc:docMk/>
            <pc:sldMk cId="2667003303" sldId="258"/>
            <ac:spMk id="3" creationId="{E872B891-3809-4FC6-850A-4B51FECBF2F7}"/>
          </ac:spMkLst>
        </pc:spChg>
      </pc:sldChg>
      <pc:sldChg chg="addSp modSp">
        <pc:chgData name="Ms B Main" userId="S::bmain@priorparkschools.com::140cec6c-2a83-4033-901a-4a7f458d1b92" providerId="AD" clId="Web-{CCE06F41-848A-D3C8-1269-5743DA8B55EE}" dt="2021-12-29T16:46:33.404" v="347"/>
        <pc:sldMkLst>
          <pc:docMk/>
          <pc:sldMk cId="2783154661" sldId="259"/>
        </pc:sldMkLst>
        <pc:spChg chg="mod">
          <ac:chgData name="Ms B Main" userId="S::bmain@priorparkschools.com::140cec6c-2a83-4033-901a-4a7f458d1b92" providerId="AD" clId="Web-{CCE06F41-848A-D3C8-1269-5743DA8B55EE}" dt="2021-12-29T16:35:12.008" v="205" actId="20577"/>
          <ac:spMkLst>
            <pc:docMk/>
            <pc:sldMk cId="2783154661" sldId="259"/>
            <ac:spMk id="2" creationId="{E28C8C0D-9094-44B2-A85E-D1D2F05F5289}"/>
          </ac:spMkLst>
        </pc:spChg>
        <pc:spChg chg="mod">
          <ac:chgData name="Ms B Main" userId="S::bmain@priorparkschools.com::140cec6c-2a83-4033-901a-4a7f458d1b92" providerId="AD" clId="Web-{CCE06F41-848A-D3C8-1269-5743DA8B55EE}" dt="2021-12-29T16:35:18.446" v="209" actId="20577"/>
          <ac:spMkLst>
            <pc:docMk/>
            <pc:sldMk cId="2783154661" sldId="259"/>
            <ac:spMk id="3" creationId="{E872B891-3809-4FC6-850A-4B51FECBF2F7}"/>
          </ac:spMkLst>
        </pc:spChg>
        <pc:spChg chg="add mod">
          <ac:chgData name="Ms B Main" userId="S::bmain@priorparkschools.com::140cec6c-2a83-4033-901a-4a7f458d1b92" providerId="AD" clId="Web-{CCE06F41-848A-D3C8-1269-5743DA8B55EE}" dt="2021-12-29T16:09:31.452" v="83" actId="20577"/>
          <ac:spMkLst>
            <pc:docMk/>
            <pc:sldMk cId="2783154661" sldId="259"/>
            <ac:spMk id="4" creationId="{FF70F783-060E-42E9-8C8A-A2A712BC018B}"/>
          </ac:spMkLst>
        </pc:spChg>
        <pc:spChg chg="add">
          <ac:chgData name="Ms B Main" userId="S::bmain@priorparkschools.com::140cec6c-2a83-4033-901a-4a7f458d1b92" providerId="AD" clId="Web-{CCE06F41-848A-D3C8-1269-5743DA8B55EE}" dt="2021-12-29T16:46:33.404" v="347"/>
          <ac:spMkLst>
            <pc:docMk/>
            <pc:sldMk cId="2783154661" sldId="259"/>
            <ac:spMk id="7" creationId="{C8B485E2-FF3C-462D-9DA0-62D85817BB32}"/>
          </ac:spMkLst>
        </pc:spChg>
        <pc:picChg chg="add mod">
          <ac:chgData name="Ms B Main" userId="S::bmain@priorparkschools.com::140cec6c-2a83-4033-901a-4a7f458d1b92" providerId="AD" clId="Web-{CCE06F41-848A-D3C8-1269-5743DA8B55EE}" dt="2021-12-29T16:35:41.290" v="212" actId="14100"/>
          <ac:picMkLst>
            <pc:docMk/>
            <pc:sldMk cId="2783154661" sldId="259"/>
            <ac:picMk id="5" creationId="{80859534-832C-4346-9569-F16FAD5FA5DB}"/>
          </ac:picMkLst>
        </pc:picChg>
      </pc:sldChg>
      <pc:sldChg chg="modSp del">
        <pc:chgData name="Ms B Main" userId="S::bmain@priorparkschools.com::140cec6c-2a83-4033-901a-4a7f458d1b92" providerId="AD" clId="Web-{CCE06F41-848A-D3C8-1269-5743DA8B55EE}" dt="2021-12-31T12:30:49.195" v="748"/>
        <pc:sldMkLst>
          <pc:docMk/>
          <pc:sldMk cId="3662220808" sldId="260"/>
        </pc:sldMkLst>
        <pc:spChg chg="mod">
          <ac:chgData name="Ms B Main" userId="S::bmain@priorparkschools.com::140cec6c-2a83-4033-901a-4a7f458d1b92" providerId="AD" clId="Web-{CCE06F41-848A-D3C8-1269-5743DA8B55EE}" dt="2021-12-31T12:30:28.585" v="741" actId="20577"/>
          <ac:spMkLst>
            <pc:docMk/>
            <pc:sldMk cId="3662220808" sldId="260"/>
            <ac:spMk id="3" creationId="{E3D6A65E-B5D2-4F5B-9475-EF819917946E}"/>
          </ac:spMkLst>
        </pc:spChg>
      </pc:sldChg>
      <pc:sldChg chg="delSp del">
        <pc:chgData name="Ms B Main" userId="S::bmain@priorparkschools.com::140cec6c-2a83-4033-901a-4a7f458d1b92" providerId="AD" clId="Web-{CCE06F41-848A-D3C8-1269-5743DA8B55EE}" dt="2021-12-31T12:30:29.444" v="742"/>
        <pc:sldMkLst>
          <pc:docMk/>
          <pc:sldMk cId="286497011" sldId="261"/>
        </pc:sldMkLst>
        <pc:picChg chg="del">
          <ac:chgData name="Ms B Main" userId="S::bmain@priorparkschools.com::140cec6c-2a83-4033-901a-4a7f458d1b92" providerId="AD" clId="Web-{CCE06F41-848A-D3C8-1269-5743DA8B55EE}" dt="2021-12-31T12:30:19.366" v="738"/>
          <ac:picMkLst>
            <pc:docMk/>
            <pc:sldMk cId="286497011" sldId="261"/>
            <ac:picMk id="4" creationId="{37B769DE-A9D8-44B6-837C-B3507E4BB49A}"/>
          </ac:picMkLst>
        </pc:picChg>
      </pc:sldChg>
      <pc:sldChg chg="modSp">
        <pc:chgData name="Ms B Main" userId="S::bmain@priorparkschools.com::140cec6c-2a83-4033-901a-4a7f458d1b92" providerId="AD" clId="Web-{CCE06F41-848A-D3C8-1269-5743DA8B55EE}" dt="2021-12-29T16:10:38.500" v="100" actId="14100"/>
        <pc:sldMkLst>
          <pc:docMk/>
          <pc:sldMk cId="3992714283" sldId="265"/>
        </pc:sldMkLst>
        <pc:spChg chg="mod">
          <ac:chgData name="Ms B Main" userId="S::bmain@priorparkschools.com::140cec6c-2a83-4033-901a-4a7f458d1b92" providerId="AD" clId="Web-{CCE06F41-848A-D3C8-1269-5743DA8B55EE}" dt="2021-12-29T16:09:58.109" v="93" actId="20577"/>
          <ac:spMkLst>
            <pc:docMk/>
            <pc:sldMk cId="3992714283" sldId="265"/>
            <ac:spMk id="2" creationId="{92AB122D-1E89-4172-BC35-FD6740538D75}"/>
          </ac:spMkLst>
        </pc:spChg>
        <pc:spChg chg="mod">
          <ac:chgData name="Ms B Main" userId="S::bmain@priorparkschools.com::140cec6c-2a83-4033-901a-4a7f458d1b92" providerId="AD" clId="Web-{CCE06F41-848A-D3C8-1269-5743DA8B55EE}" dt="2021-12-29T16:09:55.890" v="92" actId="1076"/>
          <ac:spMkLst>
            <pc:docMk/>
            <pc:sldMk cId="3992714283" sldId="265"/>
            <ac:spMk id="4" creationId="{9E8E763A-D956-4D62-8A3A-FA0C74CE0956}"/>
          </ac:spMkLst>
        </pc:spChg>
        <pc:spChg chg="mod">
          <ac:chgData name="Ms B Main" userId="S::bmain@priorparkschools.com::140cec6c-2a83-4033-901a-4a7f458d1b92" providerId="AD" clId="Web-{CCE06F41-848A-D3C8-1269-5743DA8B55EE}" dt="2021-12-29T16:10:38.500" v="100" actId="14100"/>
          <ac:spMkLst>
            <pc:docMk/>
            <pc:sldMk cId="3992714283" sldId="265"/>
            <ac:spMk id="5" creationId="{D0C4B877-3B33-4522-8174-03E2FE188456}"/>
          </ac:spMkLst>
        </pc:spChg>
        <pc:picChg chg="mod">
          <ac:chgData name="Ms B Main" userId="S::bmain@priorparkschools.com::140cec6c-2a83-4033-901a-4a7f458d1b92" providerId="AD" clId="Web-{CCE06F41-848A-D3C8-1269-5743DA8B55EE}" dt="2021-12-29T16:10:07.171" v="95" actId="1076"/>
          <ac:picMkLst>
            <pc:docMk/>
            <pc:sldMk cId="3992714283" sldId="265"/>
            <ac:picMk id="1026" creationId="{C277CEC2-9A79-4773-8BF6-A2C0D81A2A81}"/>
          </ac:picMkLst>
        </pc:picChg>
      </pc:sldChg>
      <pc:sldChg chg="modSp">
        <pc:chgData name="Ms B Main" userId="S::bmain@priorparkschools.com::140cec6c-2a83-4033-901a-4a7f458d1b92" providerId="AD" clId="Web-{CCE06F41-848A-D3C8-1269-5743DA8B55EE}" dt="2021-12-29T16:22:48.285" v="104" actId="1076"/>
        <pc:sldMkLst>
          <pc:docMk/>
          <pc:sldMk cId="2047932639" sldId="266"/>
        </pc:sldMkLst>
        <pc:spChg chg="mod">
          <ac:chgData name="Ms B Main" userId="S::bmain@priorparkschools.com::140cec6c-2a83-4033-901a-4a7f458d1b92" providerId="AD" clId="Web-{CCE06F41-848A-D3C8-1269-5743DA8B55EE}" dt="2021-12-29T16:22:45.504" v="103" actId="1076"/>
          <ac:spMkLst>
            <pc:docMk/>
            <pc:sldMk cId="2047932639" sldId="266"/>
            <ac:spMk id="2" creationId="{0E062AFF-1DB5-45C3-9A20-8EA06FE6DAEA}"/>
          </ac:spMkLst>
        </pc:spChg>
        <pc:picChg chg="mod">
          <ac:chgData name="Ms B Main" userId="S::bmain@priorparkschools.com::140cec6c-2a83-4033-901a-4a7f458d1b92" providerId="AD" clId="Web-{CCE06F41-848A-D3C8-1269-5743DA8B55EE}" dt="2021-12-29T16:22:48.285" v="104" actId="1076"/>
          <ac:picMkLst>
            <pc:docMk/>
            <pc:sldMk cId="2047932639" sldId="266"/>
            <ac:picMk id="5" creationId="{B03C5DD9-A1FD-4BA3-AF71-16D23D0D1C4A}"/>
          </ac:picMkLst>
        </pc:picChg>
      </pc:sldChg>
      <pc:sldChg chg="addSp modSp ord">
        <pc:chgData name="Ms B Main" userId="S::bmain@priorparkschools.com::140cec6c-2a83-4033-901a-4a7f458d1b92" providerId="AD" clId="Web-{CCE06F41-848A-D3C8-1269-5743DA8B55EE}" dt="2021-12-31T13:06:28.413" v="1192" actId="20577"/>
        <pc:sldMkLst>
          <pc:docMk/>
          <pc:sldMk cId="1103983039" sldId="268"/>
        </pc:sldMkLst>
        <pc:spChg chg="mod">
          <ac:chgData name="Ms B Main" userId="S::bmain@priorparkschools.com::140cec6c-2a83-4033-901a-4a7f458d1b92" providerId="AD" clId="Web-{CCE06F41-848A-D3C8-1269-5743DA8B55EE}" dt="2021-12-31T13:06:28.413" v="1192" actId="20577"/>
          <ac:spMkLst>
            <pc:docMk/>
            <pc:sldMk cId="1103983039" sldId="268"/>
            <ac:spMk id="2" creationId="{FAC719A0-AD78-4498-97A0-2BD98A166AE1}"/>
          </ac:spMkLst>
        </pc:spChg>
        <pc:spChg chg="add mod">
          <ac:chgData name="Ms B Main" userId="S::bmain@priorparkschools.com::140cec6c-2a83-4033-901a-4a7f458d1b92" providerId="AD" clId="Web-{CCE06F41-848A-D3C8-1269-5743DA8B55EE}" dt="2021-12-29T16:03:22.690" v="20" actId="14100"/>
          <ac:spMkLst>
            <pc:docMk/>
            <pc:sldMk cId="1103983039" sldId="268"/>
            <ac:spMk id="4" creationId="{0FFB3BD8-BFDB-4159-BE37-904C77B1C283}"/>
          </ac:spMkLst>
        </pc:spChg>
        <pc:picChg chg="add mod modCrop">
          <ac:chgData name="Ms B Main" userId="S::bmain@priorparkschools.com::140cec6c-2a83-4033-901a-4a7f458d1b92" providerId="AD" clId="Web-{CCE06F41-848A-D3C8-1269-5743DA8B55EE}" dt="2021-12-29T16:05:06.709" v="53" actId="1076"/>
          <ac:picMkLst>
            <pc:docMk/>
            <pc:sldMk cId="1103983039" sldId="268"/>
            <ac:picMk id="9" creationId="{2062B343-50B4-4333-9E8F-E2ADBBD4F8CE}"/>
          </ac:picMkLst>
        </pc:picChg>
        <pc:picChg chg="mod modCrop">
          <ac:chgData name="Ms B Main" userId="S::bmain@priorparkschools.com::140cec6c-2a83-4033-901a-4a7f458d1b92" providerId="AD" clId="Web-{CCE06F41-848A-D3C8-1269-5743DA8B55EE}" dt="2021-12-29T16:04:46.193" v="48" actId="14100"/>
          <ac:picMkLst>
            <pc:docMk/>
            <pc:sldMk cId="1103983039" sldId="268"/>
            <ac:picMk id="1026" creationId="{A3D9DC4B-34D4-4707-9BE8-824964456F3B}"/>
          </ac:picMkLst>
        </pc:picChg>
      </pc:sldChg>
      <pc:sldChg chg="addSp delSp modSp ord">
        <pc:chgData name="Ms B Main" userId="S::bmain@priorparkschools.com::140cec6c-2a83-4033-901a-4a7f458d1b92" providerId="AD" clId="Web-{CCE06F41-848A-D3C8-1269-5743DA8B55EE}" dt="2021-12-31T13:07:05.023" v="1196" actId="14100"/>
        <pc:sldMkLst>
          <pc:docMk/>
          <pc:sldMk cId="2333813395" sldId="269"/>
        </pc:sldMkLst>
        <pc:spChg chg="mod">
          <ac:chgData name="Ms B Main" userId="S::bmain@priorparkschools.com::140cec6c-2a83-4033-901a-4a7f458d1b92" providerId="AD" clId="Web-{CCE06F41-848A-D3C8-1269-5743DA8B55EE}" dt="2021-12-31T13:05:43.923" v="1181" actId="20577"/>
          <ac:spMkLst>
            <pc:docMk/>
            <pc:sldMk cId="2333813395" sldId="269"/>
            <ac:spMk id="2" creationId="{FAC719A0-AD78-4498-97A0-2BD98A166AE1}"/>
          </ac:spMkLst>
        </pc:spChg>
        <pc:spChg chg="del">
          <ac:chgData name="Ms B Main" userId="S::bmain@priorparkschools.com::140cec6c-2a83-4033-901a-4a7f458d1b92" providerId="AD" clId="Web-{CCE06F41-848A-D3C8-1269-5743DA8B55EE}" dt="2021-12-31T13:05:35.220" v="1179"/>
          <ac:spMkLst>
            <pc:docMk/>
            <pc:sldMk cId="2333813395" sldId="269"/>
            <ac:spMk id="3" creationId="{C5552F07-F0A3-48C4-AE07-B847ED321ECA}"/>
          </ac:spMkLst>
        </pc:spChg>
        <pc:spChg chg="add mod">
          <ac:chgData name="Ms B Main" userId="S::bmain@priorparkschools.com::140cec6c-2a83-4033-901a-4a7f458d1b92" providerId="AD" clId="Web-{CCE06F41-848A-D3C8-1269-5743DA8B55EE}" dt="2021-12-29T16:03:03.361" v="17" actId="14100"/>
          <ac:spMkLst>
            <pc:docMk/>
            <pc:sldMk cId="2333813395" sldId="269"/>
            <ac:spMk id="4" creationId="{F6542ACF-7823-45B8-BCA9-A908313827AC}"/>
          </ac:spMkLst>
        </pc:spChg>
        <pc:picChg chg="add mod ord">
          <ac:chgData name="Ms B Main" userId="S::bmain@priorparkschools.com::140cec6c-2a83-4033-901a-4a7f458d1b92" providerId="AD" clId="Web-{CCE06F41-848A-D3C8-1269-5743DA8B55EE}" dt="2021-12-31T13:05:38.704" v="1180" actId="1076"/>
          <ac:picMkLst>
            <pc:docMk/>
            <pc:sldMk cId="2333813395" sldId="269"/>
            <ac:picMk id="5" creationId="{FACE8A23-9073-41DE-91D6-E373B9DFE339}"/>
          </ac:picMkLst>
        </pc:picChg>
        <pc:picChg chg="mod modCrop">
          <ac:chgData name="Ms B Main" userId="S::bmain@priorparkschools.com::140cec6c-2a83-4033-901a-4a7f458d1b92" providerId="AD" clId="Web-{CCE06F41-848A-D3C8-1269-5743DA8B55EE}" dt="2021-12-31T13:07:05.023" v="1196" actId="14100"/>
          <ac:picMkLst>
            <pc:docMk/>
            <pc:sldMk cId="2333813395" sldId="269"/>
            <ac:picMk id="2052" creationId="{7E03179D-C072-4EB8-B9C9-9C135039B6E4}"/>
          </ac:picMkLst>
        </pc:picChg>
      </pc:sldChg>
      <pc:sldChg chg="addSp modSp">
        <pc:chgData name="Ms B Main" userId="S::bmain@priorparkschools.com::140cec6c-2a83-4033-901a-4a7f458d1b92" providerId="AD" clId="Web-{CCE06F41-848A-D3C8-1269-5743DA8B55EE}" dt="2021-12-31T13:31:47.062" v="1254" actId="1076"/>
        <pc:sldMkLst>
          <pc:docMk/>
          <pc:sldMk cId="1472828083" sldId="270"/>
        </pc:sldMkLst>
        <pc:spChg chg="mod">
          <ac:chgData name="Ms B Main" userId="S::bmain@priorparkschools.com::140cec6c-2a83-4033-901a-4a7f458d1b92" providerId="AD" clId="Web-{CCE06F41-848A-D3C8-1269-5743DA8B55EE}" dt="2021-12-31T13:28:41.587" v="1216" actId="1076"/>
          <ac:spMkLst>
            <pc:docMk/>
            <pc:sldMk cId="1472828083" sldId="270"/>
            <ac:spMk id="2" creationId="{FAC719A0-AD78-4498-97A0-2BD98A166AE1}"/>
          </ac:spMkLst>
        </pc:spChg>
        <pc:spChg chg="mod">
          <ac:chgData name="Ms B Main" userId="S::bmain@priorparkschools.com::140cec6c-2a83-4033-901a-4a7f458d1b92" providerId="AD" clId="Web-{CCE06F41-848A-D3C8-1269-5743DA8B55EE}" dt="2021-12-31T13:31:47.062" v="1254" actId="1076"/>
          <ac:spMkLst>
            <pc:docMk/>
            <pc:sldMk cId="1472828083" sldId="270"/>
            <ac:spMk id="3" creationId="{C5552F07-F0A3-48C4-AE07-B847ED321ECA}"/>
          </ac:spMkLst>
        </pc:spChg>
        <pc:spChg chg="add mod">
          <ac:chgData name="Ms B Main" userId="S::bmain@priorparkschools.com::140cec6c-2a83-4033-901a-4a7f458d1b92" providerId="AD" clId="Web-{CCE06F41-848A-D3C8-1269-5743DA8B55EE}" dt="2021-12-31T13:28:44.572" v="1217" actId="1076"/>
          <ac:spMkLst>
            <pc:docMk/>
            <pc:sldMk cId="1472828083" sldId="270"/>
            <ac:spMk id="5" creationId="{A02A5D2D-A240-4FAF-9834-0A0F12FA518F}"/>
          </ac:spMkLst>
        </pc:spChg>
        <pc:picChg chg="add mod">
          <ac:chgData name="Ms B Main" userId="S::bmain@priorparkschools.com::140cec6c-2a83-4033-901a-4a7f458d1b92" providerId="AD" clId="Web-{CCE06F41-848A-D3C8-1269-5743DA8B55EE}" dt="2021-12-31T13:30:11.543" v="1229" actId="1076"/>
          <ac:picMkLst>
            <pc:docMk/>
            <pc:sldMk cId="1472828083" sldId="270"/>
            <ac:picMk id="4" creationId="{26DF05B6-93B5-466A-8553-7EFF92A47826}"/>
          </ac:picMkLst>
        </pc:picChg>
        <pc:picChg chg="add mod">
          <ac:chgData name="Ms B Main" userId="S::bmain@priorparkschools.com::140cec6c-2a83-4033-901a-4a7f458d1b92" providerId="AD" clId="Web-{CCE06F41-848A-D3C8-1269-5743DA8B55EE}" dt="2021-12-31T13:30:18.480" v="1231" actId="1076"/>
          <ac:picMkLst>
            <pc:docMk/>
            <pc:sldMk cId="1472828083" sldId="270"/>
            <ac:picMk id="6" creationId="{295D22E5-879F-4EB0-9BA3-924937E73326}"/>
          </ac:picMkLst>
        </pc:picChg>
        <pc:picChg chg="add mod">
          <ac:chgData name="Ms B Main" userId="S::bmain@priorparkschools.com::140cec6c-2a83-4033-901a-4a7f458d1b92" providerId="AD" clId="Web-{CCE06F41-848A-D3C8-1269-5743DA8B55EE}" dt="2021-12-31T13:30:04.168" v="1227" actId="14100"/>
          <ac:picMkLst>
            <pc:docMk/>
            <pc:sldMk cId="1472828083" sldId="270"/>
            <ac:picMk id="7" creationId="{94E34615-6571-4DAC-8780-314335D32BAD}"/>
          </ac:picMkLst>
        </pc:picChg>
      </pc:sldChg>
      <pc:sldChg chg="addSp modSp ord">
        <pc:chgData name="Ms B Main" userId="S::bmain@priorparkschools.com::140cec6c-2a83-4033-901a-4a7f458d1b92" providerId="AD" clId="Web-{CCE06F41-848A-D3C8-1269-5743DA8B55EE}" dt="2021-12-31T13:06:07.158" v="1186" actId="20577"/>
        <pc:sldMkLst>
          <pc:docMk/>
          <pc:sldMk cId="1294291254" sldId="271"/>
        </pc:sldMkLst>
        <pc:spChg chg="mod">
          <ac:chgData name="Ms B Main" userId="S::bmain@priorparkschools.com::140cec6c-2a83-4033-901a-4a7f458d1b92" providerId="AD" clId="Web-{CCE06F41-848A-D3C8-1269-5743DA8B55EE}" dt="2021-12-31T13:06:07.158" v="1186" actId="20577"/>
          <ac:spMkLst>
            <pc:docMk/>
            <pc:sldMk cId="1294291254" sldId="271"/>
            <ac:spMk id="2" creationId="{FAC719A0-AD78-4498-97A0-2BD98A166AE1}"/>
          </ac:spMkLst>
        </pc:spChg>
        <pc:spChg chg="add mod">
          <ac:chgData name="Ms B Main" userId="S::bmain@priorparkschools.com::140cec6c-2a83-4033-901a-4a7f458d1b92" providerId="AD" clId="Web-{CCE06F41-848A-D3C8-1269-5743DA8B55EE}" dt="2021-12-29T16:02:16.063" v="7" actId="14100"/>
          <ac:spMkLst>
            <pc:docMk/>
            <pc:sldMk cId="1294291254" sldId="271"/>
            <ac:spMk id="4" creationId="{C4068AD3-FC73-4D81-91C1-BDB662AE0E1F}"/>
          </ac:spMkLst>
        </pc:spChg>
        <pc:picChg chg="mod">
          <ac:chgData name="Ms B Main" userId="S::bmain@priorparkschools.com::140cec6c-2a83-4033-901a-4a7f458d1b92" providerId="AD" clId="Web-{CCE06F41-848A-D3C8-1269-5743DA8B55EE}" dt="2021-12-31T13:04:54.172" v="1176" actId="1076"/>
          <ac:picMkLst>
            <pc:docMk/>
            <pc:sldMk cId="1294291254" sldId="271"/>
            <ac:picMk id="3076" creationId="{76B0759A-5465-4E4E-A974-D5439AB1B809}"/>
          </ac:picMkLst>
        </pc:picChg>
      </pc:sldChg>
      <pc:sldChg chg="modSp new">
        <pc:chgData name="Ms B Main" userId="S::bmain@priorparkschools.com::140cec6c-2a83-4033-901a-4a7f458d1b92" providerId="AD" clId="Web-{CCE06F41-848A-D3C8-1269-5743DA8B55EE}" dt="2021-12-29T16:28:32.248" v="182" actId="20577"/>
        <pc:sldMkLst>
          <pc:docMk/>
          <pc:sldMk cId="1474540572" sldId="272"/>
        </pc:sldMkLst>
        <pc:spChg chg="mod">
          <ac:chgData name="Ms B Main" userId="S::bmain@priorparkschools.com::140cec6c-2a83-4033-901a-4a7f458d1b92" providerId="AD" clId="Web-{CCE06F41-848A-D3C8-1269-5743DA8B55EE}" dt="2021-12-29T16:24:58.288" v="124" actId="1076"/>
          <ac:spMkLst>
            <pc:docMk/>
            <pc:sldMk cId="1474540572" sldId="272"/>
            <ac:spMk id="2" creationId="{EF0EF9B6-E41D-42EE-83E8-819DF91227DC}"/>
          </ac:spMkLst>
        </pc:spChg>
        <pc:spChg chg="mod">
          <ac:chgData name="Ms B Main" userId="S::bmain@priorparkschools.com::140cec6c-2a83-4033-901a-4a7f458d1b92" providerId="AD" clId="Web-{CCE06F41-848A-D3C8-1269-5743DA8B55EE}" dt="2021-12-29T16:28:32.248" v="182" actId="20577"/>
          <ac:spMkLst>
            <pc:docMk/>
            <pc:sldMk cId="1474540572" sldId="272"/>
            <ac:spMk id="3" creationId="{5F93DA7A-553E-4B9C-9E7E-4C16099D1A6A}"/>
          </ac:spMkLst>
        </pc:spChg>
      </pc:sldChg>
      <pc:sldChg chg="addSp delSp modSp new">
        <pc:chgData name="Ms B Main" userId="S::bmain@priorparkschools.com::140cec6c-2a83-4033-901a-4a7f458d1b92" providerId="AD" clId="Web-{CCE06F41-848A-D3C8-1269-5743DA8B55EE}" dt="2021-12-29T16:28:45.107" v="187" actId="20577"/>
        <pc:sldMkLst>
          <pc:docMk/>
          <pc:sldMk cId="2651792299" sldId="273"/>
        </pc:sldMkLst>
        <pc:spChg chg="mod">
          <ac:chgData name="Ms B Main" userId="S::bmain@priorparkschools.com::140cec6c-2a83-4033-901a-4a7f458d1b92" providerId="AD" clId="Web-{CCE06F41-848A-D3C8-1269-5743DA8B55EE}" dt="2021-12-29T16:28:45.107" v="187" actId="20577"/>
          <ac:spMkLst>
            <pc:docMk/>
            <pc:sldMk cId="2651792299" sldId="273"/>
            <ac:spMk id="2" creationId="{6FBFF266-AC06-4F14-86C4-25C496E8E01C}"/>
          </ac:spMkLst>
        </pc:spChg>
        <pc:spChg chg="del">
          <ac:chgData name="Ms B Main" userId="S::bmain@priorparkschools.com::140cec6c-2a83-4033-901a-4a7f458d1b92" providerId="AD" clId="Web-{CCE06F41-848A-D3C8-1269-5743DA8B55EE}" dt="2021-12-29T16:28:34.529" v="184"/>
          <ac:spMkLst>
            <pc:docMk/>
            <pc:sldMk cId="2651792299" sldId="273"/>
            <ac:spMk id="3" creationId="{D346595E-1659-4678-AA40-3783819AD053}"/>
          </ac:spMkLst>
        </pc:spChg>
        <pc:picChg chg="add mod ord">
          <ac:chgData name="Ms B Main" userId="S::bmain@priorparkschools.com::140cec6c-2a83-4033-901a-4a7f458d1b92" providerId="AD" clId="Web-{CCE06F41-848A-D3C8-1269-5743DA8B55EE}" dt="2021-12-29T16:28:34.529" v="184"/>
          <ac:picMkLst>
            <pc:docMk/>
            <pc:sldMk cId="2651792299" sldId="273"/>
            <ac:picMk id="4" creationId="{98F08DB0-6053-4EA1-ADFF-29FA8EBA0DF1}"/>
          </ac:picMkLst>
        </pc:picChg>
      </pc:sldChg>
      <pc:sldChg chg="addSp delSp modSp new del">
        <pc:chgData name="Ms B Main" userId="S::bmain@priorparkschools.com::140cec6c-2a83-4033-901a-4a7f458d1b92" providerId="AD" clId="Web-{CCE06F41-848A-D3C8-1269-5743DA8B55EE}" dt="2021-12-29T16:36:33.010" v="225"/>
        <pc:sldMkLst>
          <pc:docMk/>
          <pc:sldMk cId="432485343" sldId="274"/>
        </pc:sldMkLst>
        <pc:spChg chg="mod">
          <ac:chgData name="Ms B Main" userId="S::bmain@priorparkschools.com::140cec6c-2a83-4033-901a-4a7f458d1b92" providerId="AD" clId="Web-{CCE06F41-848A-D3C8-1269-5743DA8B55EE}" dt="2021-12-29T16:29:42.577" v="191" actId="20577"/>
          <ac:spMkLst>
            <pc:docMk/>
            <pc:sldMk cId="432485343" sldId="274"/>
            <ac:spMk id="2" creationId="{A438DCC6-B390-42B4-B048-C025D4F5972A}"/>
          </ac:spMkLst>
        </pc:spChg>
        <pc:spChg chg="del">
          <ac:chgData name="Ms B Main" userId="S::bmain@priorparkschools.com::140cec6c-2a83-4033-901a-4a7f458d1b92" providerId="AD" clId="Web-{CCE06F41-848A-D3C8-1269-5743DA8B55EE}" dt="2021-12-29T16:29:36.155" v="189"/>
          <ac:spMkLst>
            <pc:docMk/>
            <pc:sldMk cId="432485343" sldId="274"/>
            <ac:spMk id="3" creationId="{0E674E73-66A8-469E-8256-0B4C16FE6C79}"/>
          </ac:spMkLst>
        </pc:spChg>
        <pc:picChg chg="add mod ord">
          <ac:chgData name="Ms B Main" userId="S::bmain@priorparkschools.com::140cec6c-2a83-4033-901a-4a7f458d1b92" providerId="AD" clId="Web-{CCE06F41-848A-D3C8-1269-5743DA8B55EE}" dt="2021-12-29T16:30:17.360" v="193" actId="1076"/>
          <ac:picMkLst>
            <pc:docMk/>
            <pc:sldMk cId="432485343" sldId="274"/>
            <ac:picMk id="4" creationId="{B3B9AE58-991F-42C2-A7CD-F263E74C3BA6}"/>
          </ac:picMkLst>
        </pc:picChg>
        <pc:picChg chg="add mod">
          <ac:chgData name="Ms B Main" userId="S::bmain@priorparkschools.com::140cec6c-2a83-4033-901a-4a7f458d1b92" providerId="AD" clId="Web-{CCE06F41-848A-D3C8-1269-5743DA8B55EE}" dt="2021-12-29T16:30:27.485" v="198" actId="1076"/>
          <ac:picMkLst>
            <pc:docMk/>
            <pc:sldMk cId="432485343" sldId="274"/>
            <ac:picMk id="5" creationId="{65CE5F77-F462-4E00-AC69-DF5412100C1C}"/>
          </ac:picMkLst>
        </pc:picChg>
      </pc:sldChg>
      <pc:sldChg chg="addSp delSp modSp new del">
        <pc:chgData name="Ms B Main" userId="S::bmain@priorparkschools.com::140cec6c-2a83-4033-901a-4a7f458d1b92" providerId="AD" clId="Web-{CCE06F41-848A-D3C8-1269-5743DA8B55EE}" dt="2021-12-29T16:36:33.010" v="224"/>
        <pc:sldMkLst>
          <pc:docMk/>
          <pc:sldMk cId="2158534018" sldId="275"/>
        </pc:sldMkLst>
        <pc:spChg chg="mod">
          <ac:chgData name="Ms B Main" userId="S::bmain@priorparkschools.com::140cec6c-2a83-4033-901a-4a7f458d1b92" providerId="AD" clId="Web-{CCE06F41-848A-D3C8-1269-5743DA8B55EE}" dt="2021-12-29T16:31:24.580" v="201" actId="20577"/>
          <ac:spMkLst>
            <pc:docMk/>
            <pc:sldMk cId="2158534018" sldId="275"/>
            <ac:spMk id="2" creationId="{833A27BF-622F-4DDC-9198-D63549A0FDFE}"/>
          </ac:spMkLst>
        </pc:spChg>
        <pc:spChg chg="del">
          <ac:chgData name="Ms B Main" userId="S::bmain@priorparkschools.com::140cec6c-2a83-4033-901a-4a7f458d1b92" providerId="AD" clId="Web-{CCE06F41-848A-D3C8-1269-5743DA8B55EE}" dt="2021-12-29T16:32:07.378" v="202"/>
          <ac:spMkLst>
            <pc:docMk/>
            <pc:sldMk cId="2158534018" sldId="275"/>
            <ac:spMk id="3" creationId="{F8CCB5DF-549E-4A5F-8916-43E4DCCA3F4B}"/>
          </ac:spMkLst>
        </pc:spChg>
        <pc:picChg chg="add mod ord">
          <ac:chgData name="Ms B Main" userId="S::bmain@priorparkschools.com::140cec6c-2a83-4033-901a-4a7f458d1b92" providerId="AD" clId="Web-{CCE06F41-848A-D3C8-1269-5743DA8B55EE}" dt="2021-12-29T16:32:13.816" v="204" actId="14100"/>
          <ac:picMkLst>
            <pc:docMk/>
            <pc:sldMk cId="2158534018" sldId="275"/>
            <ac:picMk id="4" creationId="{1497981F-1798-4427-966D-DDDF2973CD73}"/>
          </ac:picMkLst>
        </pc:picChg>
      </pc:sldChg>
      <pc:sldChg chg="add replId">
        <pc:chgData name="Ms B Main" userId="S::bmain@priorparkschools.com::140cec6c-2a83-4033-901a-4a7f458d1b92" providerId="AD" clId="Web-{CCE06F41-848A-D3C8-1269-5743DA8B55EE}" dt="2021-12-29T16:36:17.823" v="213"/>
        <pc:sldMkLst>
          <pc:docMk/>
          <pc:sldMk cId="4166129391" sldId="276"/>
        </pc:sldMkLst>
      </pc:sldChg>
      <pc:sldChg chg="add replId">
        <pc:chgData name="Ms B Main" userId="S::bmain@priorparkschools.com::140cec6c-2a83-4033-901a-4a7f458d1b92" providerId="AD" clId="Web-{CCE06F41-848A-D3C8-1269-5743DA8B55EE}" dt="2021-12-29T16:36:17.885" v="214"/>
        <pc:sldMkLst>
          <pc:docMk/>
          <pc:sldMk cId="996782378" sldId="277"/>
        </pc:sldMkLst>
      </pc:sldChg>
      <pc:sldChg chg="modSp new">
        <pc:chgData name="Ms B Main" userId="S::bmain@priorparkschools.com::140cec6c-2a83-4033-901a-4a7f458d1b92" providerId="AD" clId="Web-{CCE06F41-848A-D3C8-1269-5743DA8B55EE}" dt="2021-12-29T16:36:26.729" v="223" actId="20577"/>
        <pc:sldMkLst>
          <pc:docMk/>
          <pc:sldMk cId="3115601968" sldId="278"/>
        </pc:sldMkLst>
        <pc:spChg chg="mod">
          <ac:chgData name="Ms B Main" userId="S::bmain@priorparkschools.com::140cec6c-2a83-4033-901a-4a7f458d1b92" providerId="AD" clId="Web-{CCE06F41-848A-D3C8-1269-5743DA8B55EE}" dt="2021-12-29T16:36:26.729" v="223" actId="20577"/>
          <ac:spMkLst>
            <pc:docMk/>
            <pc:sldMk cId="3115601968" sldId="278"/>
            <ac:spMk id="3" creationId="{1B6C3ABF-A00D-49BD-9510-8F69CA107921}"/>
          </ac:spMkLst>
        </pc:spChg>
      </pc:sldChg>
      <pc:sldChg chg="modSp new">
        <pc:chgData name="Ms B Main" userId="S::bmain@priorparkschools.com::140cec6c-2a83-4033-901a-4a7f458d1b92" providerId="AD" clId="Web-{CCE06F41-848A-D3C8-1269-5743DA8B55EE}" dt="2021-12-29T16:36:39.073" v="227" actId="20577"/>
        <pc:sldMkLst>
          <pc:docMk/>
          <pc:sldMk cId="436025969" sldId="279"/>
        </pc:sldMkLst>
        <pc:spChg chg="mod">
          <ac:chgData name="Ms B Main" userId="S::bmain@priorparkschools.com::140cec6c-2a83-4033-901a-4a7f458d1b92" providerId="AD" clId="Web-{CCE06F41-848A-D3C8-1269-5743DA8B55EE}" dt="2021-12-29T16:36:39.073" v="227" actId="20577"/>
          <ac:spMkLst>
            <pc:docMk/>
            <pc:sldMk cId="436025969" sldId="279"/>
            <ac:spMk id="2" creationId="{E0E31985-8695-41EC-B9CA-1D1CF4F93E3E}"/>
          </ac:spMkLst>
        </pc:spChg>
      </pc:sldChg>
      <pc:sldChg chg="addSp delSp modSp add replId">
        <pc:chgData name="Ms B Main" userId="S::bmain@priorparkschools.com::140cec6c-2a83-4033-901a-4a7f458d1b92" providerId="AD" clId="Web-{CCE06F41-848A-D3C8-1269-5743DA8B55EE}" dt="2021-12-29T17:33:32.711" v="732" actId="1076"/>
        <pc:sldMkLst>
          <pc:docMk/>
          <pc:sldMk cId="1397781932" sldId="280"/>
        </pc:sldMkLst>
        <pc:spChg chg="mod">
          <ac:chgData name="Ms B Main" userId="S::bmain@priorparkschools.com::140cec6c-2a83-4033-901a-4a7f458d1b92" providerId="AD" clId="Web-{CCE06F41-848A-D3C8-1269-5743DA8B55EE}" dt="2021-12-29T16:36:46.683" v="230" actId="20577"/>
          <ac:spMkLst>
            <pc:docMk/>
            <pc:sldMk cId="1397781932" sldId="280"/>
            <ac:spMk id="2" creationId="{E0E31985-8695-41EC-B9CA-1D1CF4F93E3E}"/>
          </ac:spMkLst>
        </pc:spChg>
        <pc:spChg chg="del">
          <ac:chgData name="Ms B Main" userId="S::bmain@priorparkschools.com::140cec6c-2a83-4033-901a-4a7f458d1b92" providerId="AD" clId="Web-{CCE06F41-848A-D3C8-1269-5743DA8B55EE}" dt="2021-12-29T16:56:42.296" v="391"/>
          <ac:spMkLst>
            <pc:docMk/>
            <pc:sldMk cId="1397781932" sldId="280"/>
            <ac:spMk id="3" creationId="{B372467A-A1A3-49CF-B62A-070A98E6F0B9}"/>
          </ac:spMkLst>
        </pc:spChg>
        <pc:picChg chg="add mod ord">
          <ac:chgData name="Ms B Main" userId="S::bmain@priorparkschools.com::140cec6c-2a83-4033-901a-4a7f458d1b92" providerId="AD" clId="Web-{CCE06F41-848A-D3C8-1269-5743DA8B55EE}" dt="2021-12-29T16:56:49.703" v="393" actId="14100"/>
          <ac:picMkLst>
            <pc:docMk/>
            <pc:sldMk cId="1397781932" sldId="280"/>
            <ac:picMk id="4" creationId="{0BF2CA71-4E63-47D8-ABB9-3396DA72350F}"/>
          </ac:picMkLst>
        </pc:picChg>
        <pc:picChg chg="add mod">
          <ac:chgData name="Ms B Main" userId="S::bmain@priorparkschools.com::140cec6c-2a83-4033-901a-4a7f458d1b92" providerId="AD" clId="Web-{CCE06F41-848A-D3C8-1269-5743DA8B55EE}" dt="2021-12-29T17:33:32.711" v="732" actId="1076"/>
          <ac:picMkLst>
            <pc:docMk/>
            <pc:sldMk cId="1397781932" sldId="280"/>
            <ac:picMk id="5" creationId="{951A887B-DACE-4A2D-B8C9-9A2C1F7C7B9F}"/>
          </ac:picMkLst>
        </pc:picChg>
      </pc:sldChg>
      <pc:sldChg chg="modSp add replId">
        <pc:chgData name="Ms B Main" userId="S::bmain@priorparkschools.com::140cec6c-2a83-4033-901a-4a7f458d1b92" providerId="AD" clId="Web-{CCE06F41-848A-D3C8-1269-5743DA8B55EE}" dt="2021-12-29T16:54:59.825" v="376" actId="20577"/>
        <pc:sldMkLst>
          <pc:docMk/>
          <pc:sldMk cId="4273624739" sldId="281"/>
        </pc:sldMkLst>
        <pc:spChg chg="mod">
          <ac:chgData name="Ms B Main" userId="S::bmain@priorparkschools.com::140cec6c-2a83-4033-901a-4a7f458d1b92" providerId="AD" clId="Web-{CCE06F41-848A-D3C8-1269-5743DA8B55EE}" dt="2021-12-29T16:37:31.856" v="247" actId="20577"/>
          <ac:spMkLst>
            <pc:docMk/>
            <pc:sldMk cId="4273624739" sldId="281"/>
            <ac:spMk id="2" creationId="{E0E31985-8695-41EC-B9CA-1D1CF4F93E3E}"/>
          </ac:spMkLst>
        </pc:spChg>
        <pc:spChg chg="mod">
          <ac:chgData name="Ms B Main" userId="S::bmain@priorparkschools.com::140cec6c-2a83-4033-901a-4a7f458d1b92" providerId="AD" clId="Web-{CCE06F41-848A-D3C8-1269-5743DA8B55EE}" dt="2021-12-29T16:54:59.825" v="376" actId="20577"/>
          <ac:spMkLst>
            <pc:docMk/>
            <pc:sldMk cId="4273624739" sldId="281"/>
            <ac:spMk id="3" creationId="{B372467A-A1A3-49CF-B62A-070A98E6F0B9}"/>
          </ac:spMkLst>
        </pc:spChg>
      </pc:sldChg>
      <pc:sldChg chg="addSp delSp modSp new">
        <pc:chgData name="Ms B Main" userId="S::bmain@priorparkschools.com::140cec6c-2a83-4033-901a-4a7f458d1b92" providerId="AD" clId="Web-{CCE06F41-848A-D3C8-1269-5743DA8B55EE}" dt="2021-12-29T16:41:24.987" v="337" actId="20577"/>
        <pc:sldMkLst>
          <pc:docMk/>
          <pc:sldMk cId="2252444819" sldId="282"/>
        </pc:sldMkLst>
        <pc:spChg chg="mod">
          <ac:chgData name="Ms B Main" userId="S::bmain@priorparkschools.com::140cec6c-2a83-4033-901a-4a7f458d1b92" providerId="AD" clId="Web-{CCE06F41-848A-D3C8-1269-5743DA8B55EE}" dt="2021-12-29T16:41:12.049" v="334" actId="14100"/>
          <ac:spMkLst>
            <pc:docMk/>
            <pc:sldMk cId="2252444819" sldId="282"/>
            <ac:spMk id="2" creationId="{0FF56F16-7CD9-4717-BC2A-06FED5691F6D}"/>
          </ac:spMkLst>
        </pc:spChg>
        <pc:spChg chg="mod">
          <ac:chgData name="Ms B Main" userId="S::bmain@priorparkschools.com::140cec6c-2a83-4033-901a-4a7f458d1b92" providerId="AD" clId="Web-{CCE06F41-848A-D3C8-1269-5743DA8B55EE}" dt="2021-12-29T16:41:24.987" v="337" actId="20577"/>
          <ac:spMkLst>
            <pc:docMk/>
            <pc:sldMk cId="2252444819" sldId="282"/>
            <ac:spMk id="3" creationId="{74E82B94-FC41-4EE3-BAF0-8BC40378A573}"/>
          </ac:spMkLst>
        </pc:spChg>
        <pc:spChg chg="add del mod">
          <ac:chgData name="Ms B Main" userId="S::bmain@priorparkschools.com::140cec6c-2a83-4033-901a-4a7f458d1b92" providerId="AD" clId="Web-{CCE06F41-848A-D3C8-1269-5743DA8B55EE}" dt="2021-12-29T16:40:00.469" v="320"/>
          <ac:spMkLst>
            <pc:docMk/>
            <pc:sldMk cId="2252444819" sldId="282"/>
            <ac:spMk id="4" creationId="{D1BED416-C431-4EB5-90D0-08733D5C140D}"/>
          </ac:spMkLst>
        </pc:spChg>
      </pc:sldChg>
      <pc:sldChg chg="addSp delSp modSp new">
        <pc:chgData name="Ms B Main" userId="S::bmain@priorparkschools.com::140cec6c-2a83-4033-901a-4a7f458d1b92" providerId="AD" clId="Web-{CCE06F41-848A-D3C8-1269-5743DA8B55EE}" dt="2021-12-29T16:52:17.430" v="358" actId="1076"/>
        <pc:sldMkLst>
          <pc:docMk/>
          <pc:sldMk cId="44561185" sldId="283"/>
        </pc:sldMkLst>
        <pc:spChg chg="mod">
          <ac:chgData name="Ms B Main" userId="S::bmain@priorparkschools.com::140cec6c-2a83-4033-901a-4a7f458d1b92" providerId="AD" clId="Web-{CCE06F41-848A-D3C8-1269-5743DA8B55EE}" dt="2021-12-29T16:44:02.823" v="341" actId="20577"/>
          <ac:spMkLst>
            <pc:docMk/>
            <pc:sldMk cId="44561185" sldId="283"/>
            <ac:spMk id="2" creationId="{4251AB23-9AC4-4C0F-852C-44E23699ECD4}"/>
          </ac:spMkLst>
        </pc:spChg>
        <pc:spChg chg="del">
          <ac:chgData name="Ms B Main" userId="S::bmain@priorparkschools.com::140cec6c-2a83-4033-901a-4a7f458d1b92" providerId="AD" clId="Web-{CCE06F41-848A-D3C8-1269-5743DA8B55EE}" dt="2021-12-29T16:45:57.888" v="342"/>
          <ac:spMkLst>
            <pc:docMk/>
            <pc:sldMk cId="44561185" sldId="283"/>
            <ac:spMk id="3" creationId="{9DCD03EA-1074-4D26-AA57-0A9FCFBBD3E0}"/>
          </ac:spMkLst>
        </pc:spChg>
        <pc:spChg chg="add mod">
          <ac:chgData name="Ms B Main" userId="S::bmain@priorparkschools.com::140cec6c-2a83-4033-901a-4a7f458d1b92" providerId="AD" clId="Web-{CCE06F41-848A-D3C8-1269-5743DA8B55EE}" dt="2021-12-29T16:52:11.227" v="356" actId="20577"/>
          <ac:spMkLst>
            <pc:docMk/>
            <pc:sldMk cId="44561185" sldId="283"/>
            <ac:spMk id="5" creationId="{801C0EAF-2FA6-4E16-B84F-8E8BCC69CD60}"/>
          </ac:spMkLst>
        </pc:spChg>
        <pc:spChg chg="add mod">
          <ac:chgData name="Ms B Main" userId="S::bmain@priorparkschools.com::140cec6c-2a83-4033-901a-4a7f458d1b92" providerId="AD" clId="Web-{CCE06F41-848A-D3C8-1269-5743DA8B55EE}" dt="2021-12-29T16:52:05.993" v="354" actId="14100"/>
          <ac:spMkLst>
            <pc:docMk/>
            <pc:sldMk cId="44561185" sldId="283"/>
            <ac:spMk id="6" creationId="{281D0DF7-B9A8-4B68-966C-18FACB84F68A}"/>
          </ac:spMkLst>
        </pc:spChg>
        <pc:spChg chg="add mod">
          <ac:chgData name="Ms B Main" userId="S::bmain@priorparkschools.com::140cec6c-2a83-4033-901a-4a7f458d1b92" providerId="AD" clId="Web-{CCE06F41-848A-D3C8-1269-5743DA8B55EE}" dt="2021-12-29T16:52:17.430" v="358" actId="1076"/>
          <ac:spMkLst>
            <pc:docMk/>
            <pc:sldMk cId="44561185" sldId="283"/>
            <ac:spMk id="7" creationId="{3BAC1046-FC56-461F-89B8-57E88BB59A7F}"/>
          </ac:spMkLst>
        </pc:spChg>
        <pc:picChg chg="add mod ord">
          <ac:chgData name="Ms B Main" userId="S::bmain@priorparkschools.com::140cec6c-2a83-4033-901a-4a7f458d1b92" providerId="AD" clId="Web-{CCE06F41-848A-D3C8-1269-5743DA8B55EE}" dt="2021-12-29T16:46:01.247" v="343" actId="1076"/>
          <ac:picMkLst>
            <pc:docMk/>
            <pc:sldMk cId="44561185" sldId="283"/>
            <ac:picMk id="4" creationId="{425BFE25-10B6-4942-AE33-266D637685CB}"/>
          </ac:picMkLst>
        </pc:picChg>
      </pc:sldChg>
      <pc:sldChg chg="modSp new">
        <pc:chgData name="Ms B Main" userId="S::bmain@priorparkschools.com::140cec6c-2a83-4033-901a-4a7f458d1b92" providerId="AD" clId="Web-{CCE06F41-848A-D3C8-1269-5743DA8B55EE}" dt="2021-12-29T16:55:44.779" v="390" actId="20577"/>
        <pc:sldMkLst>
          <pc:docMk/>
          <pc:sldMk cId="364211344" sldId="284"/>
        </pc:sldMkLst>
        <pc:spChg chg="mod">
          <ac:chgData name="Ms B Main" userId="S::bmain@priorparkschools.com::140cec6c-2a83-4033-901a-4a7f458d1b92" providerId="AD" clId="Web-{CCE06F41-848A-D3C8-1269-5743DA8B55EE}" dt="2021-12-29T16:55:44.779" v="390" actId="20577"/>
          <ac:spMkLst>
            <pc:docMk/>
            <pc:sldMk cId="364211344" sldId="284"/>
            <ac:spMk id="3" creationId="{8B4B2924-713F-45C8-8ADA-957FE4CE93F8}"/>
          </ac:spMkLst>
        </pc:spChg>
      </pc:sldChg>
      <pc:sldChg chg="addSp delSp modSp new">
        <pc:chgData name="Ms B Main" userId="S::bmain@priorparkschools.com::140cec6c-2a83-4033-901a-4a7f458d1b92" providerId="AD" clId="Web-{CCE06F41-848A-D3C8-1269-5743DA8B55EE}" dt="2021-12-29T17:32:22.990" v="728" actId="20577"/>
        <pc:sldMkLst>
          <pc:docMk/>
          <pc:sldMk cId="3711490763" sldId="285"/>
        </pc:sldMkLst>
        <pc:spChg chg="mod">
          <ac:chgData name="Ms B Main" userId="S::bmain@priorparkschools.com::140cec6c-2a83-4033-901a-4a7f458d1b92" providerId="AD" clId="Web-{CCE06F41-848A-D3C8-1269-5743DA8B55EE}" dt="2021-12-29T17:32:22.990" v="728" actId="20577"/>
          <ac:spMkLst>
            <pc:docMk/>
            <pc:sldMk cId="3711490763" sldId="285"/>
            <ac:spMk id="2" creationId="{CF627C62-0A3E-4E39-BE49-C25AEFCE1C13}"/>
          </ac:spMkLst>
        </pc:spChg>
        <pc:spChg chg="del">
          <ac:chgData name="Ms B Main" userId="S::bmain@priorparkschools.com::140cec6c-2a83-4033-901a-4a7f458d1b92" providerId="AD" clId="Web-{CCE06F41-848A-D3C8-1269-5743DA8B55EE}" dt="2021-12-29T16:58:34.925" v="396"/>
          <ac:spMkLst>
            <pc:docMk/>
            <pc:sldMk cId="3711490763" sldId="285"/>
            <ac:spMk id="3" creationId="{DDAE610F-4473-4DE8-A46C-9C0E3F42A5CA}"/>
          </ac:spMkLst>
        </pc:spChg>
        <pc:picChg chg="add mod ord">
          <ac:chgData name="Ms B Main" userId="S::bmain@priorparkschools.com::140cec6c-2a83-4033-901a-4a7f458d1b92" providerId="AD" clId="Web-{CCE06F41-848A-D3C8-1269-5743DA8B55EE}" dt="2021-12-29T16:58:39.238" v="398" actId="1076"/>
          <ac:picMkLst>
            <pc:docMk/>
            <pc:sldMk cId="3711490763" sldId="285"/>
            <ac:picMk id="4" creationId="{B93C8789-3664-466D-879D-7A7967599350}"/>
          </ac:picMkLst>
        </pc:picChg>
      </pc:sldChg>
      <pc:sldChg chg="addSp delSp modSp new">
        <pc:chgData name="Ms B Main" userId="S::bmain@priorparkschools.com::140cec6c-2a83-4033-901a-4a7f458d1b92" providerId="AD" clId="Web-{CCE06F41-848A-D3C8-1269-5743DA8B55EE}" dt="2021-12-29T17:32:13.537" v="723" actId="20577"/>
        <pc:sldMkLst>
          <pc:docMk/>
          <pc:sldMk cId="1719211519" sldId="286"/>
        </pc:sldMkLst>
        <pc:spChg chg="mod">
          <ac:chgData name="Ms B Main" userId="S::bmain@priorparkschools.com::140cec6c-2a83-4033-901a-4a7f458d1b92" providerId="AD" clId="Web-{CCE06F41-848A-D3C8-1269-5743DA8B55EE}" dt="2021-12-29T17:17:44.703" v="428" actId="14100"/>
          <ac:spMkLst>
            <pc:docMk/>
            <pc:sldMk cId="1719211519" sldId="286"/>
            <ac:spMk id="2" creationId="{3224B89C-D17B-4566-BCC4-24E4C8E86511}"/>
          </ac:spMkLst>
        </pc:spChg>
        <pc:spChg chg="del">
          <ac:chgData name="Ms B Main" userId="S::bmain@priorparkschools.com::140cec6c-2a83-4033-901a-4a7f458d1b92" providerId="AD" clId="Web-{CCE06F41-848A-D3C8-1269-5743DA8B55EE}" dt="2021-12-29T17:17:14.452" v="419"/>
          <ac:spMkLst>
            <pc:docMk/>
            <pc:sldMk cId="1719211519" sldId="286"/>
            <ac:spMk id="3" creationId="{00D91E37-03FE-400F-877B-5C91F41BBB08}"/>
          </ac:spMkLst>
        </pc:spChg>
        <pc:spChg chg="add mod">
          <ac:chgData name="Ms B Main" userId="S::bmain@priorparkschools.com::140cec6c-2a83-4033-901a-4a7f458d1b92" providerId="AD" clId="Web-{CCE06F41-848A-D3C8-1269-5743DA8B55EE}" dt="2021-12-29T17:32:13.537" v="723" actId="20577"/>
          <ac:spMkLst>
            <pc:docMk/>
            <pc:sldMk cId="1719211519" sldId="286"/>
            <ac:spMk id="6" creationId="{29853FB2-4D66-432B-8207-1BF1629071EB}"/>
          </ac:spMkLst>
        </pc:spChg>
        <pc:spChg chg="add mod">
          <ac:chgData name="Ms B Main" userId="S::bmain@priorparkschools.com::140cec6c-2a83-4033-901a-4a7f458d1b92" providerId="AD" clId="Web-{CCE06F41-848A-D3C8-1269-5743DA8B55EE}" dt="2021-12-29T17:23:57.025" v="609" actId="20577"/>
          <ac:spMkLst>
            <pc:docMk/>
            <pc:sldMk cId="1719211519" sldId="286"/>
            <ac:spMk id="7" creationId="{3F528B8F-A46B-4A19-A897-EA28B0D7E070}"/>
          </ac:spMkLst>
        </pc:spChg>
        <pc:graphicFrameChg chg="add mod ord modGraphic">
          <ac:chgData name="Ms B Main" userId="S::bmain@priorparkschools.com::140cec6c-2a83-4033-901a-4a7f458d1b92" providerId="AD" clId="Web-{CCE06F41-848A-D3C8-1269-5743DA8B55EE}" dt="2021-12-29T17:20:22.691" v="516"/>
          <ac:graphicFrameMkLst>
            <pc:docMk/>
            <pc:sldMk cId="1719211519" sldId="286"/>
            <ac:graphicFrameMk id="5" creationId="{063447E3-5FD7-4241-95BC-C71726E9B425}"/>
          </ac:graphicFrameMkLst>
        </pc:graphicFrameChg>
      </pc:sldChg>
      <pc:sldChg chg="addSp delSp modSp new">
        <pc:chgData name="Ms B Main" userId="S::bmain@priorparkschools.com::140cec6c-2a83-4033-901a-4a7f458d1b92" providerId="AD" clId="Web-{CCE06F41-848A-D3C8-1269-5743DA8B55EE}" dt="2021-12-31T13:00:47.731" v="1142" actId="20577"/>
        <pc:sldMkLst>
          <pc:docMk/>
          <pc:sldMk cId="3591626806" sldId="287"/>
        </pc:sldMkLst>
        <pc:spChg chg="mod">
          <ac:chgData name="Ms B Main" userId="S::bmain@priorparkschools.com::140cec6c-2a83-4033-901a-4a7f458d1b92" providerId="AD" clId="Web-{CCE06F41-848A-D3C8-1269-5743DA8B55EE}" dt="2021-12-31T12:43:15.838" v="858" actId="20577"/>
          <ac:spMkLst>
            <pc:docMk/>
            <pc:sldMk cId="3591626806" sldId="287"/>
            <ac:spMk id="2" creationId="{D01EA062-E0F4-4596-9C04-732E895AC653}"/>
          </ac:spMkLst>
        </pc:spChg>
        <pc:spChg chg="del">
          <ac:chgData name="Ms B Main" userId="S::bmain@priorparkschools.com::140cec6c-2a83-4033-901a-4a7f458d1b92" providerId="AD" clId="Web-{CCE06F41-848A-D3C8-1269-5743DA8B55EE}" dt="2021-12-31T12:32:26.228" v="752"/>
          <ac:spMkLst>
            <pc:docMk/>
            <pc:sldMk cId="3591626806" sldId="287"/>
            <ac:spMk id="3" creationId="{43073B24-A6B6-4C57-AC79-7FE3474CD9F1}"/>
          </ac:spMkLst>
        </pc:spChg>
        <pc:spChg chg="add del mod">
          <ac:chgData name="Ms B Main" userId="S::bmain@priorparkschools.com::140cec6c-2a83-4033-901a-4a7f458d1b92" providerId="AD" clId="Web-{CCE06F41-848A-D3C8-1269-5743DA8B55EE}" dt="2021-12-31T12:34:03.057" v="786"/>
          <ac:spMkLst>
            <pc:docMk/>
            <pc:sldMk cId="3591626806" sldId="287"/>
            <ac:spMk id="6" creationId="{C5829A1A-D81F-4322-80E2-1DFE49024F75}"/>
          </ac:spMkLst>
        </pc:spChg>
        <pc:spChg chg="add mod">
          <ac:chgData name="Ms B Main" userId="S::bmain@priorparkschools.com::140cec6c-2a83-4033-901a-4a7f458d1b92" providerId="AD" clId="Web-{CCE06F41-848A-D3C8-1269-5743DA8B55EE}" dt="2021-12-31T13:00:47.731" v="1142" actId="20577"/>
          <ac:spMkLst>
            <pc:docMk/>
            <pc:sldMk cId="3591626806" sldId="287"/>
            <ac:spMk id="8" creationId="{2CB43EF7-1753-406B-9AE4-564FEC4ED2B0}"/>
          </ac:spMkLst>
        </pc:spChg>
        <pc:picChg chg="add del mod ord">
          <ac:chgData name="Ms B Main" userId="S::bmain@priorparkschools.com::140cec6c-2a83-4033-901a-4a7f458d1b92" providerId="AD" clId="Web-{CCE06F41-848A-D3C8-1269-5743DA8B55EE}" dt="2021-12-31T12:34:02.026" v="785"/>
          <ac:picMkLst>
            <pc:docMk/>
            <pc:sldMk cId="3591626806" sldId="287"/>
            <ac:picMk id="4" creationId="{9ABFC88E-B82F-4213-800D-FBE2E8F90306}"/>
          </ac:picMkLst>
        </pc:picChg>
        <pc:picChg chg="add mod ord">
          <ac:chgData name="Ms B Main" userId="S::bmain@priorparkschools.com::140cec6c-2a83-4033-901a-4a7f458d1b92" providerId="AD" clId="Web-{CCE06F41-848A-D3C8-1269-5743DA8B55EE}" dt="2021-12-31T12:34:14.354" v="789" actId="1076"/>
          <ac:picMkLst>
            <pc:docMk/>
            <pc:sldMk cId="3591626806" sldId="287"/>
            <ac:picMk id="7" creationId="{6406247B-9371-4704-ACF8-AF57E5884C78}"/>
          </ac:picMkLst>
        </pc:picChg>
      </pc:sldChg>
      <pc:sldChg chg="addSp delSp modSp new">
        <pc:chgData name="Ms B Main" userId="S::bmain@priorparkschools.com::140cec6c-2a83-4033-901a-4a7f458d1b92" providerId="AD" clId="Web-{CCE06F41-848A-D3C8-1269-5743DA8B55EE}" dt="2021-12-31T12:51:30.893" v="1034" actId="20577"/>
        <pc:sldMkLst>
          <pc:docMk/>
          <pc:sldMk cId="1362245130" sldId="288"/>
        </pc:sldMkLst>
        <pc:spChg chg="mod">
          <ac:chgData name="Ms B Main" userId="S::bmain@priorparkschools.com::140cec6c-2a83-4033-901a-4a7f458d1b92" providerId="AD" clId="Web-{CCE06F41-848A-D3C8-1269-5743DA8B55EE}" dt="2021-12-31T12:33:19.900" v="781" actId="1076"/>
          <ac:spMkLst>
            <pc:docMk/>
            <pc:sldMk cId="1362245130" sldId="288"/>
            <ac:spMk id="2" creationId="{9D55FF2C-8A8E-422B-A105-2711718C88DC}"/>
          </ac:spMkLst>
        </pc:spChg>
        <pc:spChg chg="del">
          <ac:chgData name="Ms B Main" userId="S::bmain@priorparkschools.com::140cec6c-2a83-4033-901a-4a7f458d1b92" providerId="AD" clId="Web-{CCE06F41-848A-D3C8-1269-5743DA8B55EE}" dt="2021-12-31T12:33:21.791" v="782"/>
          <ac:spMkLst>
            <pc:docMk/>
            <pc:sldMk cId="1362245130" sldId="288"/>
            <ac:spMk id="3" creationId="{4CC28C4A-9DDD-4D0E-8FF0-F67E814D518D}"/>
          </ac:spMkLst>
        </pc:spChg>
        <pc:spChg chg="add mod">
          <ac:chgData name="Ms B Main" userId="S::bmain@priorparkschools.com::140cec6c-2a83-4033-901a-4a7f458d1b92" providerId="AD" clId="Web-{CCE06F41-848A-D3C8-1269-5743DA8B55EE}" dt="2021-12-31T12:51:30.893" v="1034" actId="20577"/>
          <ac:spMkLst>
            <pc:docMk/>
            <pc:sldMk cId="1362245130" sldId="288"/>
            <ac:spMk id="6" creationId="{520F6A2F-EAF0-467E-A248-4D2463EEE1D2}"/>
          </ac:spMkLst>
        </pc:spChg>
        <pc:picChg chg="add mod ord">
          <ac:chgData name="Ms B Main" userId="S::bmain@priorparkschools.com::140cec6c-2a83-4033-901a-4a7f458d1b92" providerId="AD" clId="Web-{CCE06F41-848A-D3C8-1269-5743DA8B55EE}" dt="2021-12-31T12:33:28.822" v="784" actId="14100"/>
          <ac:picMkLst>
            <pc:docMk/>
            <pc:sldMk cId="1362245130" sldId="288"/>
            <ac:picMk id="4" creationId="{A28BCDDF-D578-43DE-A5BD-25732C5FE052}"/>
          </ac:picMkLst>
        </pc:picChg>
        <pc:picChg chg="add mod">
          <ac:chgData name="Ms B Main" userId="S::bmain@priorparkschools.com::140cec6c-2a83-4033-901a-4a7f458d1b92" providerId="AD" clId="Web-{CCE06F41-848A-D3C8-1269-5743DA8B55EE}" dt="2021-12-31T12:34:45.027" v="793" actId="1076"/>
          <ac:picMkLst>
            <pc:docMk/>
            <pc:sldMk cId="1362245130" sldId="288"/>
            <ac:picMk id="5" creationId="{27B05434-95F6-4142-87D9-EEED81759AD6}"/>
          </ac:picMkLst>
        </pc:picChg>
      </pc:sldChg>
      <pc:sldChg chg="addSp delSp modSp new addAnim modAnim">
        <pc:chgData name="Ms B Main" userId="S::bmain@priorparkschools.com::140cec6c-2a83-4033-901a-4a7f458d1b92" providerId="AD" clId="Web-{CCE06F41-848A-D3C8-1269-5743DA8B55EE}" dt="2021-12-31T13:55:09.744" v="1319"/>
        <pc:sldMkLst>
          <pc:docMk/>
          <pc:sldMk cId="634557234" sldId="289"/>
        </pc:sldMkLst>
        <pc:spChg chg="mod">
          <ac:chgData name="Ms B Main" userId="S::bmain@priorparkschools.com::140cec6c-2a83-4033-901a-4a7f458d1b92" providerId="AD" clId="Web-{CCE06F41-848A-D3C8-1269-5743DA8B55EE}" dt="2021-12-31T13:53:26.351" v="1306" actId="20577"/>
          <ac:spMkLst>
            <pc:docMk/>
            <pc:sldMk cId="634557234" sldId="289"/>
            <ac:spMk id="2" creationId="{1AAEDF28-8338-40C0-8BDD-1FFE968FE5B9}"/>
          </ac:spMkLst>
        </pc:spChg>
        <pc:spChg chg="del">
          <ac:chgData name="Ms B Main" userId="S::bmain@priorparkschools.com::140cec6c-2a83-4033-901a-4a7f458d1b92" providerId="AD" clId="Web-{CCE06F41-848A-D3C8-1269-5743DA8B55EE}" dt="2021-12-31T13:50:44.239" v="1265"/>
          <ac:spMkLst>
            <pc:docMk/>
            <pc:sldMk cId="634557234" sldId="289"/>
            <ac:spMk id="3" creationId="{E36934AD-ACC6-4CCD-A0A8-08A8EE5F3B2F}"/>
          </ac:spMkLst>
        </pc:spChg>
        <pc:spChg chg="add mod">
          <ac:chgData name="Ms B Main" userId="S::bmain@priorparkschools.com::140cec6c-2a83-4033-901a-4a7f458d1b92" providerId="AD" clId="Web-{CCE06F41-848A-D3C8-1269-5743DA8B55EE}" dt="2021-12-31T13:55:05.728" v="1317"/>
          <ac:spMkLst>
            <pc:docMk/>
            <pc:sldMk cId="634557234" sldId="289"/>
            <ac:spMk id="7" creationId="{C4E6A0A2-7C68-49A1-AD31-0E739AF324B5}"/>
          </ac:spMkLst>
        </pc:spChg>
        <pc:picChg chg="add mod ord">
          <ac:chgData name="Ms B Main" userId="S::bmain@priorparkschools.com::140cec6c-2a83-4033-901a-4a7f458d1b92" providerId="AD" clId="Web-{CCE06F41-848A-D3C8-1269-5743DA8B55EE}" dt="2021-12-31T13:50:58.161" v="1268" actId="14100"/>
          <ac:picMkLst>
            <pc:docMk/>
            <pc:sldMk cId="634557234" sldId="289"/>
            <ac:picMk id="4" creationId="{45467BAA-190A-4340-9763-86B32B026D4E}"/>
          </ac:picMkLst>
        </pc:picChg>
        <pc:picChg chg="add mod">
          <ac:chgData name="Ms B Main" userId="S::bmain@priorparkschools.com::140cec6c-2a83-4033-901a-4a7f458d1b92" providerId="AD" clId="Web-{CCE06F41-848A-D3C8-1269-5743DA8B55EE}" dt="2021-12-31T13:51:19.317" v="1272" actId="14100"/>
          <ac:picMkLst>
            <pc:docMk/>
            <pc:sldMk cId="634557234" sldId="289"/>
            <ac:picMk id="5" creationId="{3E277F92-B267-4DB1-9E4D-3B1674248863}"/>
          </ac:picMkLst>
        </pc:picChg>
        <pc:picChg chg="add mod">
          <ac:chgData name="Ms B Main" userId="S::bmain@priorparkschools.com::140cec6c-2a83-4033-901a-4a7f458d1b92" providerId="AD" clId="Web-{CCE06F41-848A-D3C8-1269-5743DA8B55EE}" dt="2021-12-31T13:51:56.568" v="1276" actId="1076"/>
          <ac:picMkLst>
            <pc:docMk/>
            <pc:sldMk cId="634557234" sldId="289"/>
            <ac:picMk id="6" creationId="{45E57FE8-4815-49BE-B9F1-BABC62187ADF}"/>
          </ac:picMkLst>
        </pc:picChg>
      </pc:sldChg>
    </pc:docChg>
  </pc:docChgLst>
  <pc:docChgLst>
    <pc:chgData name="Ms B Main" userId="S::bmain@priorparkschools.com::140cec6c-2a83-4033-901a-4a7f458d1b92" providerId="AD" clId="Web-{AFAAA135-DDAA-EBBC-90B9-BB452120F5E7}"/>
    <pc:docChg chg="addSld modSld">
      <pc:chgData name="Ms B Main" userId="S::bmain@priorparkschools.com::140cec6c-2a83-4033-901a-4a7f458d1b92" providerId="AD" clId="Web-{AFAAA135-DDAA-EBBC-90B9-BB452120F5E7}" dt="2021-09-02T14:31:47.905" v="108" actId="14100"/>
      <pc:docMkLst>
        <pc:docMk/>
      </pc:docMkLst>
      <pc:sldChg chg="addSp modSp">
        <pc:chgData name="Ms B Main" userId="S::bmain@priorparkschools.com::140cec6c-2a83-4033-901a-4a7f458d1b92" providerId="AD" clId="Web-{AFAAA135-DDAA-EBBC-90B9-BB452120F5E7}" dt="2021-09-02T14:27:01.945" v="10" actId="14100"/>
        <pc:sldMkLst>
          <pc:docMk/>
          <pc:sldMk cId="286497011" sldId="261"/>
        </pc:sldMkLst>
        <pc:picChg chg="add mod">
          <ac:chgData name="Ms B Main" userId="S::bmain@priorparkschools.com::140cec6c-2a83-4033-901a-4a7f458d1b92" providerId="AD" clId="Web-{AFAAA135-DDAA-EBBC-90B9-BB452120F5E7}" dt="2021-09-02T14:27:01.945" v="10" actId="14100"/>
          <ac:picMkLst>
            <pc:docMk/>
            <pc:sldMk cId="286497011" sldId="261"/>
            <ac:picMk id="4" creationId="{37B769DE-A9D8-44B6-837C-B3507E4BB49A}"/>
          </ac:picMkLst>
        </pc:picChg>
      </pc:sldChg>
      <pc:sldChg chg="addSp delSp modSp new">
        <pc:chgData name="Ms B Main" userId="S::bmain@priorparkschools.com::140cec6c-2a83-4033-901a-4a7f458d1b92" providerId="AD" clId="Web-{AFAAA135-DDAA-EBBC-90B9-BB452120F5E7}" dt="2021-09-02T14:30:56.279" v="86" actId="20577"/>
        <pc:sldMkLst>
          <pc:docMk/>
          <pc:sldMk cId="1433192619" sldId="262"/>
        </pc:sldMkLst>
        <pc:spChg chg="mod">
          <ac:chgData name="Ms B Main" userId="S::bmain@priorparkschools.com::140cec6c-2a83-4033-901a-4a7f458d1b92" providerId="AD" clId="Web-{AFAAA135-DDAA-EBBC-90B9-BB452120F5E7}" dt="2021-09-02T14:26:50.039" v="7" actId="20577"/>
          <ac:spMkLst>
            <pc:docMk/>
            <pc:sldMk cId="1433192619" sldId="262"/>
            <ac:spMk id="2" creationId="{A959E0D1-E3B5-47E6-B43D-A60608C7DC0B}"/>
          </ac:spMkLst>
        </pc:spChg>
        <pc:spChg chg="del">
          <ac:chgData name="Ms B Main" userId="S::bmain@priorparkschools.com::140cec6c-2a83-4033-901a-4a7f458d1b92" providerId="AD" clId="Web-{AFAAA135-DDAA-EBBC-90B9-BB452120F5E7}" dt="2021-09-02T14:28:49.479" v="11"/>
          <ac:spMkLst>
            <pc:docMk/>
            <pc:sldMk cId="1433192619" sldId="262"/>
            <ac:spMk id="3" creationId="{FED6C341-E95A-4963-9A4B-2908787A5332}"/>
          </ac:spMkLst>
        </pc:spChg>
        <pc:spChg chg="add mod">
          <ac:chgData name="Ms B Main" userId="S::bmain@priorparkschools.com::140cec6c-2a83-4033-901a-4a7f458d1b92" providerId="AD" clId="Web-{AFAAA135-DDAA-EBBC-90B9-BB452120F5E7}" dt="2021-09-02T14:30:56.279" v="86" actId="20577"/>
          <ac:spMkLst>
            <pc:docMk/>
            <pc:sldMk cId="1433192619" sldId="262"/>
            <ac:spMk id="6" creationId="{29C88B16-7042-4217-8814-C06E5E7C1319}"/>
          </ac:spMkLst>
        </pc:spChg>
        <pc:picChg chg="add mod ord">
          <ac:chgData name="Ms B Main" userId="S::bmain@priorparkschools.com::140cec6c-2a83-4033-901a-4a7f458d1b92" providerId="AD" clId="Web-{AFAAA135-DDAA-EBBC-90B9-BB452120F5E7}" dt="2021-09-02T14:28:52.901" v="12" actId="1076"/>
          <ac:picMkLst>
            <pc:docMk/>
            <pc:sldMk cId="1433192619" sldId="262"/>
            <ac:picMk id="4" creationId="{B3C60E09-3062-4563-B2B2-6BDE101C7F9B}"/>
          </ac:picMkLst>
        </pc:picChg>
        <pc:picChg chg="add del mod">
          <ac:chgData name="Ms B Main" userId="S::bmain@priorparkschools.com::140cec6c-2a83-4033-901a-4a7f458d1b92" providerId="AD" clId="Web-{AFAAA135-DDAA-EBBC-90B9-BB452120F5E7}" dt="2021-09-02T14:30:53.232" v="85"/>
          <ac:picMkLst>
            <pc:docMk/>
            <pc:sldMk cId="1433192619" sldId="262"/>
            <ac:picMk id="7" creationId="{AD69D5A9-83E0-48F1-9B81-2D6B2D4C3172}"/>
          </ac:picMkLst>
        </pc:picChg>
      </pc:sldChg>
      <pc:sldChg chg="addSp modSp new">
        <pc:chgData name="Ms B Main" userId="S::bmain@priorparkschools.com::140cec6c-2a83-4033-901a-4a7f458d1b92" providerId="AD" clId="Web-{AFAAA135-DDAA-EBBC-90B9-BB452120F5E7}" dt="2021-09-02T14:31:47.905" v="108" actId="14100"/>
        <pc:sldMkLst>
          <pc:docMk/>
          <pc:sldMk cId="4086958583" sldId="263"/>
        </pc:sldMkLst>
        <pc:spChg chg="mod">
          <ac:chgData name="Ms B Main" userId="S::bmain@priorparkschools.com::140cec6c-2a83-4033-901a-4a7f458d1b92" providerId="AD" clId="Web-{AFAAA135-DDAA-EBBC-90B9-BB452120F5E7}" dt="2021-09-02T14:31:36.343" v="100" actId="1076"/>
          <ac:spMkLst>
            <pc:docMk/>
            <pc:sldMk cId="4086958583" sldId="263"/>
            <ac:spMk id="2" creationId="{D7B92933-213D-48B5-927C-708974E9665E}"/>
          </ac:spMkLst>
        </pc:spChg>
        <pc:spChg chg="mod">
          <ac:chgData name="Ms B Main" userId="S::bmain@priorparkschools.com::140cec6c-2a83-4033-901a-4a7f458d1b92" providerId="AD" clId="Web-{AFAAA135-DDAA-EBBC-90B9-BB452120F5E7}" dt="2021-09-02T14:31:36.358" v="101" actId="1076"/>
          <ac:spMkLst>
            <pc:docMk/>
            <pc:sldMk cId="4086958583" sldId="263"/>
            <ac:spMk id="3" creationId="{BBF6D0A4-C452-446F-95E5-63F487AD9A81}"/>
          </ac:spMkLst>
        </pc:spChg>
        <pc:picChg chg="add mod">
          <ac:chgData name="Ms B Main" userId="S::bmain@priorparkschools.com::140cec6c-2a83-4033-901a-4a7f458d1b92" providerId="AD" clId="Web-{AFAAA135-DDAA-EBBC-90B9-BB452120F5E7}" dt="2021-09-02T14:31:41.921" v="105" actId="1076"/>
          <ac:picMkLst>
            <pc:docMk/>
            <pc:sldMk cId="4086958583" sldId="263"/>
            <ac:picMk id="4" creationId="{07C45F26-EBDB-4FEC-9725-E9366BF9EA80}"/>
          </ac:picMkLst>
        </pc:picChg>
        <pc:picChg chg="add mod">
          <ac:chgData name="Ms B Main" userId="S::bmain@priorparkschools.com::140cec6c-2a83-4033-901a-4a7f458d1b92" providerId="AD" clId="Web-{AFAAA135-DDAA-EBBC-90B9-BB452120F5E7}" dt="2021-09-02T14:31:36.389" v="103" actId="1076"/>
          <ac:picMkLst>
            <pc:docMk/>
            <pc:sldMk cId="4086958583" sldId="263"/>
            <ac:picMk id="5" creationId="{BAB8BCC5-6943-4843-820F-E26F275B022B}"/>
          </ac:picMkLst>
        </pc:picChg>
        <pc:picChg chg="add mod">
          <ac:chgData name="Ms B Main" userId="S::bmain@priorparkschools.com::140cec6c-2a83-4033-901a-4a7f458d1b92" providerId="AD" clId="Web-{AFAAA135-DDAA-EBBC-90B9-BB452120F5E7}" dt="2021-09-02T14:31:47.905" v="108" actId="14100"/>
          <ac:picMkLst>
            <pc:docMk/>
            <pc:sldMk cId="4086958583" sldId="263"/>
            <ac:picMk id="6" creationId="{7D3D87F9-A099-45DC-8F53-579D26CD1BBB}"/>
          </ac:picMkLst>
        </pc:picChg>
      </pc:sldChg>
    </pc:docChg>
  </pc:docChgLst>
  <pc:docChgLst>
    <pc:chgData name="Miss B Main" userId="S::bmain@priorparkschools.com::140cec6c-2a83-4033-901a-4a7f458d1b92" providerId="AD" clId="Web-{95B039FD-8746-68A7-BBAE-E9CF060FCB46}"/>
    <pc:docChg chg="delSld modSld sldOrd">
      <pc:chgData name="Miss B Main" userId="S::bmain@priorparkschools.com::140cec6c-2a83-4033-901a-4a7f458d1b92" providerId="AD" clId="Web-{95B039FD-8746-68A7-BBAE-E9CF060FCB46}" dt="2022-11-04T11:50:56.943" v="43"/>
      <pc:docMkLst>
        <pc:docMk/>
      </pc:docMkLst>
      <pc:sldChg chg="modSp">
        <pc:chgData name="Miss B Main" userId="S::bmain@priorparkschools.com::140cec6c-2a83-4033-901a-4a7f458d1b92" providerId="AD" clId="Web-{95B039FD-8746-68A7-BBAE-E9CF060FCB46}" dt="2022-11-04T11:50:28.692" v="25" actId="20577"/>
        <pc:sldMkLst>
          <pc:docMk/>
          <pc:sldMk cId="2667003303" sldId="258"/>
        </pc:sldMkLst>
        <pc:spChg chg="mod">
          <ac:chgData name="Miss B Main" userId="S::bmain@priorparkschools.com::140cec6c-2a83-4033-901a-4a7f458d1b92" providerId="AD" clId="Web-{95B039FD-8746-68A7-BBAE-E9CF060FCB46}" dt="2022-11-04T11:50:28.692" v="25" actId="20577"/>
          <ac:spMkLst>
            <pc:docMk/>
            <pc:sldMk cId="2667003303" sldId="258"/>
            <ac:spMk id="3" creationId="{E872B891-3809-4FC6-850A-4B51FECBF2F7}"/>
          </ac:spMkLst>
        </pc:spChg>
      </pc:sldChg>
      <pc:sldChg chg="modSp del ord">
        <pc:chgData name="Miss B Main" userId="S::bmain@priorparkschools.com::140cec6c-2a83-4033-901a-4a7f458d1b92" providerId="AD" clId="Web-{95B039FD-8746-68A7-BBAE-E9CF060FCB46}" dt="2022-11-04T11:50:56.943" v="43"/>
        <pc:sldMkLst>
          <pc:docMk/>
          <pc:sldMk cId="3524544185" sldId="314"/>
        </pc:sldMkLst>
        <pc:spChg chg="mod">
          <ac:chgData name="Miss B Main" userId="S::bmain@priorparkschools.com::140cec6c-2a83-4033-901a-4a7f458d1b92" providerId="AD" clId="Web-{95B039FD-8746-68A7-BBAE-E9CF060FCB46}" dt="2022-11-04T11:50:45.817" v="41" actId="20577"/>
          <ac:spMkLst>
            <pc:docMk/>
            <pc:sldMk cId="3524544185" sldId="314"/>
            <ac:spMk id="2" creationId="{27DC9080-FCC3-4957-B705-7F13E6EBE7EE}"/>
          </ac:spMkLst>
        </pc:spChg>
      </pc:sldChg>
    </pc:docChg>
  </pc:docChgLst>
  <pc:docChgLst>
    <pc:chgData name="Ms B Main" userId="S::bmain@priorparkschools.com::140cec6c-2a83-4033-901a-4a7f458d1b92" providerId="AD" clId="Web-{A2E25340-A4BA-CA06-40FC-770D6FB9E903}"/>
    <pc:docChg chg="modSld">
      <pc:chgData name="Ms B Main" userId="S::bmain@priorparkschools.com::140cec6c-2a83-4033-901a-4a7f458d1b92" providerId="AD" clId="Web-{A2E25340-A4BA-CA06-40FC-770D6FB9E903}" dt="2021-12-15T10:33:41.195" v="16" actId="20577"/>
      <pc:docMkLst>
        <pc:docMk/>
      </pc:docMkLst>
      <pc:sldChg chg="modSp">
        <pc:chgData name="Ms B Main" userId="S::bmain@priorparkschools.com::140cec6c-2a83-4033-901a-4a7f458d1b92" providerId="AD" clId="Web-{A2E25340-A4BA-CA06-40FC-770D6FB9E903}" dt="2021-12-15T10:33:41.195" v="16" actId="20577"/>
        <pc:sldMkLst>
          <pc:docMk/>
          <pc:sldMk cId="3207459366" sldId="257"/>
        </pc:sldMkLst>
        <pc:spChg chg="mod">
          <ac:chgData name="Ms B Main" userId="S::bmain@priorparkschools.com::140cec6c-2a83-4033-901a-4a7f458d1b92" providerId="AD" clId="Web-{A2E25340-A4BA-CA06-40FC-770D6FB9E903}" dt="2021-12-15T10:33:41.195" v="16" actId="20577"/>
          <ac:spMkLst>
            <pc:docMk/>
            <pc:sldMk cId="3207459366" sldId="257"/>
            <ac:spMk id="3" creationId="{E872B891-3809-4FC6-850A-4B51FECBF2F7}"/>
          </ac:spMkLst>
        </pc:spChg>
      </pc:sldChg>
    </pc:docChg>
  </pc:docChgLst>
  <pc:docChgLst>
    <pc:chgData name="Miss B Main" userId="S::bmain@priorparkschools.com::140cec6c-2a83-4033-901a-4a7f458d1b92" providerId="AD" clId="Web-{04DC4210-BC66-A9DC-AE62-623B6920ED7F}"/>
    <pc:docChg chg="addSld modSld">
      <pc:chgData name="Miss B Main" userId="S::bmain@priorparkschools.com::140cec6c-2a83-4033-901a-4a7f458d1b92" providerId="AD" clId="Web-{04DC4210-BC66-A9DC-AE62-623B6920ED7F}" dt="2022-08-02T09:44:37.794" v="41"/>
      <pc:docMkLst>
        <pc:docMk/>
      </pc:docMkLst>
      <pc:sldChg chg="addSp delSp modSp new">
        <pc:chgData name="Miss B Main" userId="S::bmain@priorparkschools.com::140cec6c-2a83-4033-901a-4a7f458d1b92" providerId="AD" clId="Web-{04DC4210-BC66-A9DC-AE62-623B6920ED7F}" dt="2022-08-02T09:44:11.075" v="16"/>
        <pc:sldMkLst>
          <pc:docMk/>
          <pc:sldMk cId="984793859" sldId="386"/>
        </pc:sldMkLst>
        <pc:spChg chg="mod">
          <ac:chgData name="Miss B Main" userId="S::bmain@priorparkschools.com::140cec6c-2a83-4033-901a-4a7f458d1b92" providerId="AD" clId="Web-{04DC4210-BC66-A9DC-AE62-623B6920ED7F}" dt="2022-08-02T09:44:06.591" v="15" actId="20577"/>
          <ac:spMkLst>
            <pc:docMk/>
            <pc:sldMk cId="984793859" sldId="386"/>
            <ac:spMk id="2" creationId="{CCBB6776-EBFC-D7E6-DCE8-D86A2DECD350}"/>
          </ac:spMkLst>
        </pc:spChg>
        <pc:spChg chg="del">
          <ac:chgData name="Miss B Main" userId="S::bmain@priorparkschools.com::140cec6c-2a83-4033-901a-4a7f458d1b92" providerId="AD" clId="Web-{04DC4210-BC66-A9DC-AE62-623B6920ED7F}" dt="2022-08-02T09:44:11.075" v="16"/>
          <ac:spMkLst>
            <pc:docMk/>
            <pc:sldMk cId="984793859" sldId="386"/>
            <ac:spMk id="3" creationId="{8931E894-0BC8-E46E-B399-9E07617D9F53}"/>
          </ac:spMkLst>
        </pc:spChg>
        <pc:picChg chg="add mod ord">
          <ac:chgData name="Miss B Main" userId="S::bmain@priorparkschools.com::140cec6c-2a83-4033-901a-4a7f458d1b92" providerId="AD" clId="Web-{04DC4210-BC66-A9DC-AE62-623B6920ED7F}" dt="2022-08-02T09:44:11.075" v="16"/>
          <ac:picMkLst>
            <pc:docMk/>
            <pc:sldMk cId="984793859" sldId="386"/>
            <ac:picMk id="4" creationId="{3DD819BF-EC60-AF5D-523A-5A0CFD81A74D}"/>
          </ac:picMkLst>
        </pc:picChg>
      </pc:sldChg>
      <pc:sldChg chg="addSp delSp modSp new">
        <pc:chgData name="Miss B Main" userId="S::bmain@priorparkschools.com::140cec6c-2a83-4033-901a-4a7f458d1b92" providerId="AD" clId="Web-{04DC4210-BC66-A9DC-AE62-623B6920ED7F}" dt="2022-08-02T09:44:37.794" v="41"/>
        <pc:sldMkLst>
          <pc:docMk/>
          <pc:sldMk cId="689675929" sldId="387"/>
        </pc:sldMkLst>
        <pc:spChg chg="mod">
          <ac:chgData name="Miss B Main" userId="S::bmain@priorparkschools.com::140cec6c-2a83-4033-901a-4a7f458d1b92" providerId="AD" clId="Web-{04DC4210-BC66-A9DC-AE62-623B6920ED7F}" dt="2022-08-02T09:44:36.482" v="40" actId="20577"/>
          <ac:spMkLst>
            <pc:docMk/>
            <pc:sldMk cId="689675929" sldId="387"/>
            <ac:spMk id="2" creationId="{AB2F35D9-CECA-1052-097A-7E902FAD2E66}"/>
          </ac:spMkLst>
        </pc:spChg>
        <pc:spChg chg="del">
          <ac:chgData name="Miss B Main" userId="S::bmain@priorparkschools.com::140cec6c-2a83-4033-901a-4a7f458d1b92" providerId="AD" clId="Web-{04DC4210-BC66-A9DC-AE62-623B6920ED7F}" dt="2022-08-02T09:44:37.794" v="41"/>
          <ac:spMkLst>
            <pc:docMk/>
            <pc:sldMk cId="689675929" sldId="387"/>
            <ac:spMk id="3" creationId="{6DC3BBE0-25D0-AEA6-C4A6-8654034742F1}"/>
          </ac:spMkLst>
        </pc:spChg>
        <pc:picChg chg="add mod ord">
          <ac:chgData name="Miss B Main" userId="S::bmain@priorparkschools.com::140cec6c-2a83-4033-901a-4a7f458d1b92" providerId="AD" clId="Web-{04DC4210-BC66-A9DC-AE62-623B6920ED7F}" dt="2022-08-02T09:44:37.794" v="41"/>
          <ac:picMkLst>
            <pc:docMk/>
            <pc:sldMk cId="689675929" sldId="387"/>
            <ac:picMk id="4" creationId="{18652547-8DFB-5251-3D34-9E38F386BC28}"/>
          </ac:picMkLst>
        </pc:picChg>
      </pc:sldChg>
    </pc:docChg>
  </pc:docChgLst>
  <pc:docChgLst>
    <pc:chgData name="Miss B Main" userId="S::bmain@priorparkschools.com::140cec6c-2a83-4033-901a-4a7f458d1b92" providerId="AD" clId="Web-{10BB80BA-22C9-74E8-D547-EECF1E309F2B}"/>
    <pc:docChg chg="addSld modSld">
      <pc:chgData name="Miss B Main" userId="S::bmain@priorparkschools.com::140cec6c-2a83-4033-901a-4a7f458d1b92" providerId="AD" clId="Web-{10BB80BA-22C9-74E8-D547-EECF1E309F2B}" dt="2023-03-14T10:18:43.901" v="9" actId="20577"/>
      <pc:docMkLst>
        <pc:docMk/>
      </pc:docMkLst>
      <pc:sldChg chg="modSp new">
        <pc:chgData name="Miss B Main" userId="S::bmain@priorparkschools.com::140cec6c-2a83-4033-901a-4a7f458d1b92" providerId="AD" clId="Web-{10BB80BA-22C9-74E8-D547-EECF1E309F2B}" dt="2023-03-14T10:18:43.901" v="9" actId="20577"/>
        <pc:sldMkLst>
          <pc:docMk/>
          <pc:sldMk cId="1497219643" sldId="408"/>
        </pc:sldMkLst>
        <pc:spChg chg="mod">
          <ac:chgData name="Miss B Main" userId="S::bmain@priorparkschools.com::140cec6c-2a83-4033-901a-4a7f458d1b92" providerId="AD" clId="Web-{10BB80BA-22C9-74E8-D547-EECF1E309F2B}" dt="2023-03-14T10:18:43.901" v="9" actId="20577"/>
          <ac:spMkLst>
            <pc:docMk/>
            <pc:sldMk cId="1497219643" sldId="408"/>
            <ac:spMk id="2" creationId="{53AEDFBE-E743-2FD1-3DA0-A52CDB71E14C}"/>
          </ac:spMkLst>
        </pc:spChg>
      </pc:sldChg>
    </pc:docChg>
  </pc:docChgLst>
  <pc:docChgLst>
    <pc:chgData name="Miss B Main" userId="140cec6c-2a83-4033-901a-4a7f458d1b92" providerId="ADAL" clId="{739FDBCA-25C1-4AB0-8136-7654A5E9DA75}"/>
    <pc:docChg chg="undo custSel addSld delSld modSld">
      <pc:chgData name="Miss B Main" userId="140cec6c-2a83-4033-901a-4a7f458d1b92" providerId="ADAL" clId="{739FDBCA-25C1-4AB0-8136-7654A5E9DA75}" dt="2022-08-22T17:04:09.749" v="485" actId="14100"/>
      <pc:docMkLst>
        <pc:docMk/>
      </pc:docMkLst>
      <pc:sldChg chg="modSp mod">
        <pc:chgData name="Miss B Main" userId="140cec6c-2a83-4033-901a-4a7f458d1b92" providerId="ADAL" clId="{739FDBCA-25C1-4AB0-8136-7654A5E9DA75}" dt="2022-08-22T16:07:27.328" v="65" actId="20577"/>
        <pc:sldMkLst>
          <pc:docMk/>
          <pc:sldMk cId="1433192619" sldId="262"/>
        </pc:sldMkLst>
        <pc:spChg chg="mod">
          <ac:chgData name="Miss B Main" userId="140cec6c-2a83-4033-901a-4a7f458d1b92" providerId="ADAL" clId="{739FDBCA-25C1-4AB0-8136-7654A5E9DA75}" dt="2022-08-22T16:07:27.328" v="65" actId="20577"/>
          <ac:spMkLst>
            <pc:docMk/>
            <pc:sldMk cId="1433192619" sldId="262"/>
            <ac:spMk id="6" creationId="{29C88B16-7042-4217-8814-C06E5E7C1319}"/>
          </ac:spMkLst>
        </pc:spChg>
      </pc:sldChg>
      <pc:sldChg chg="modSp mod">
        <pc:chgData name="Miss B Main" userId="140cec6c-2a83-4033-901a-4a7f458d1b92" providerId="ADAL" clId="{739FDBCA-25C1-4AB0-8136-7654A5E9DA75}" dt="2022-08-22T16:59:00.901" v="359" actId="20577"/>
        <pc:sldMkLst>
          <pc:docMk/>
          <pc:sldMk cId="369680017" sldId="287"/>
        </pc:sldMkLst>
        <pc:spChg chg="mod">
          <ac:chgData name="Miss B Main" userId="140cec6c-2a83-4033-901a-4a7f458d1b92" providerId="ADAL" clId="{739FDBCA-25C1-4AB0-8136-7654A5E9DA75}" dt="2022-08-22T16:59:00.901" v="359" actId="20577"/>
          <ac:spMkLst>
            <pc:docMk/>
            <pc:sldMk cId="369680017" sldId="287"/>
            <ac:spMk id="8" creationId="{2CB43EF7-1753-406B-9AE4-564FEC4ED2B0}"/>
          </ac:spMkLst>
        </pc:spChg>
      </pc:sldChg>
      <pc:sldChg chg="addSp modSp new del mod">
        <pc:chgData name="Miss B Main" userId="140cec6c-2a83-4033-901a-4a7f458d1b92" providerId="ADAL" clId="{739FDBCA-25C1-4AB0-8136-7654A5E9DA75}" dt="2022-08-22T16:47:22.264" v="164" actId="47"/>
        <pc:sldMkLst>
          <pc:docMk/>
          <pc:sldMk cId="963377112" sldId="388"/>
        </pc:sldMkLst>
        <pc:spChg chg="mod">
          <ac:chgData name="Miss B Main" userId="140cec6c-2a83-4033-901a-4a7f458d1b92" providerId="ADAL" clId="{739FDBCA-25C1-4AB0-8136-7654A5E9DA75}" dt="2022-08-22T16:32:42.876" v="147" actId="1076"/>
          <ac:spMkLst>
            <pc:docMk/>
            <pc:sldMk cId="963377112" sldId="388"/>
            <ac:spMk id="2" creationId="{90AEAD91-9F2E-B554-17D2-D3C6F702C600}"/>
          </ac:spMkLst>
        </pc:spChg>
        <pc:spChg chg="mod">
          <ac:chgData name="Miss B Main" userId="140cec6c-2a83-4033-901a-4a7f458d1b92" providerId="ADAL" clId="{739FDBCA-25C1-4AB0-8136-7654A5E9DA75}" dt="2022-08-22T16:32:55.732" v="155" actId="403"/>
          <ac:spMkLst>
            <pc:docMk/>
            <pc:sldMk cId="963377112" sldId="388"/>
            <ac:spMk id="3" creationId="{36C798DB-AC83-F040-8C7C-4702D0F1122F}"/>
          </ac:spMkLst>
        </pc:spChg>
        <pc:spChg chg="add mod">
          <ac:chgData name="Miss B Main" userId="140cec6c-2a83-4033-901a-4a7f458d1b92" providerId="ADAL" clId="{739FDBCA-25C1-4AB0-8136-7654A5E9DA75}" dt="2022-08-22T16:42:10.993" v="163" actId="20577"/>
          <ac:spMkLst>
            <pc:docMk/>
            <pc:sldMk cId="963377112" sldId="388"/>
            <ac:spMk id="4" creationId="{6F25DFF7-CD2F-B4B5-AEC2-380838550BCA}"/>
          </ac:spMkLst>
        </pc:spChg>
      </pc:sldChg>
      <pc:sldChg chg="addSp modSp new mod">
        <pc:chgData name="Miss B Main" userId="140cec6c-2a83-4033-901a-4a7f458d1b92" providerId="ADAL" clId="{739FDBCA-25C1-4AB0-8136-7654A5E9DA75}" dt="2022-08-22T16:55:04.801" v="256" actId="20577"/>
        <pc:sldMkLst>
          <pc:docMk/>
          <pc:sldMk cId="2368605402" sldId="388"/>
        </pc:sldMkLst>
        <pc:spChg chg="mod">
          <ac:chgData name="Miss B Main" userId="140cec6c-2a83-4033-901a-4a7f458d1b92" providerId="ADAL" clId="{739FDBCA-25C1-4AB0-8136-7654A5E9DA75}" dt="2022-08-22T16:55:04.801" v="256" actId="20577"/>
          <ac:spMkLst>
            <pc:docMk/>
            <pc:sldMk cId="2368605402" sldId="388"/>
            <ac:spMk id="2" creationId="{D9A10246-1F9D-4E83-EC4A-5E0093D63A6F}"/>
          </ac:spMkLst>
        </pc:spChg>
        <pc:picChg chg="add mod">
          <ac:chgData name="Miss B Main" userId="140cec6c-2a83-4033-901a-4a7f458d1b92" providerId="ADAL" clId="{739FDBCA-25C1-4AB0-8136-7654A5E9DA75}" dt="2022-08-22T16:54:45.987" v="169" actId="1076"/>
          <ac:picMkLst>
            <pc:docMk/>
            <pc:sldMk cId="2368605402" sldId="388"/>
            <ac:picMk id="5" creationId="{90902F5D-6B0F-5E1C-3DBB-1C075A391621}"/>
          </ac:picMkLst>
        </pc:picChg>
      </pc:sldChg>
      <pc:sldChg chg="addSp modSp new mod">
        <pc:chgData name="Miss B Main" userId="140cec6c-2a83-4033-901a-4a7f458d1b92" providerId="ADAL" clId="{739FDBCA-25C1-4AB0-8136-7654A5E9DA75}" dt="2022-08-22T17:04:09.749" v="485" actId="14100"/>
        <pc:sldMkLst>
          <pc:docMk/>
          <pc:sldMk cId="762314973" sldId="389"/>
        </pc:sldMkLst>
        <pc:spChg chg="mod">
          <ac:chgData name="Miss B Main" userId="140cec6c-2a83-4033-901a-4a7f458d1b92" providerId="ADAL" clId="{739FDBCA-25C1-4AB0-8136-7654A5E9DA75}" dt="2022-08-22T17:03:56.834" v="480" actId="1076"/>
          <ac:spMkLst>
            <pc:docMk/>
            <pc:sldMk cId="762314973" sldId="389"/>
            <ac:spMk id="3" creationId="{4068E85C-D08F-E8B9-8DDE-7541C7BA1279}"/>
          </ac:spMkLst>
        </pc:spChg>
        <pc:picChg chg="add mod">
          <ac:chgData name="Miss B Main" userId="140cec6c-2a83-4033-901a-4a7f458d1b92" providerId="ADAL" clId="{739FDBCA-25C1-4AB0-8136-7654A5E9DA75}" dt="2022-08-22T17:03:53.218" v="479" actId="14100"/>
          <ac:picMkLst>
            <pc:docMk/>
            <pc:sldMk cId="762314973" sldId="389"/>
            <ac:picMk id="4" creationId="{47B576FA-2DA6-0D22-9D91-F665C413F417}"/>
          </ac:picMkLst>
        </pc:picChg>
        <pc:picChg chg="add mod">
          <ac:chgData name="Miss B Main" userId="140cec6c-2a83-4033-901a-4a7f458d1b92" providerId="ADAL" clId="{739FDBCA-25C1-4AB0-8136-7654A5E9DA75}" dt="2022-08-22T17:04:09.749" v="485" actId="14100"/>
          <ac:picMkLst>
            <pc:docMk/>
            <pc:sldMk cId="762314973" sldId="389"/>
            <ac:picMk id="5" creationId="{35EF5325-0D9D-D015-614E-C48ACBE4418B}"/>
          </ac:picMkLst>
        </pc:picChg>
      </pc:sldChg>
    </pc:docChg>
  </pc:docChgLst>
  <pc:docChgLst>
    <pc:chgData name="Ms B Main" userId="S::bmain@priorparkschools.com::140cec6c-2a83-4033-901a-4a7f458d1b92" providerId="AD" clId="Web-{A609E7CB-319B-439C-9BB3-AC3700FEEF66}"/>
    <pc:docChg chg="addSld modSld">
      <pc:chgData name="Ms B Main" userId="S::bmain@priorparkschools.com::140cec6c-2a83-4033-901a-4a7f458d1b92" providerId="AD" clId="Web-{A609E7CB-319B-439C-9BB3-AC3700FEEF66}" dt="2021-08-16T16:28:37.809" v="298" actId="20577"/>
      <pc:docMkLst>
        <pc:docMk/>
      </pc:docMkLst>
      <pc:sldChg chg="modSp">
        <pc:chgData name="Ms B Main" userId="S::bmain@priorparkschools.com::140cec6c-2a83-4033-901a-4a7f458d1b92" providerId="AD" clId="Web-{A609E7CB-319B-439C-9BB3-AC3700FEEF66}" dt="2021-08-16T15:58:23.178" v="0" actId="20577"/>
        <pc:sldMkLst>
          <pc:docMk/>
          <pc:sldMk cId="109857222" sldId="256"/>
        </pc:sldMkLst>
        <pc:spChg chg="mod">
          <ac:chgData name="Ms B Main" userId="S::bmain@priorparkschools.com::140cec6c-2a83-4033-901a-4a7f458d1b92" providerId="AD" clId="Web-{A609E7CB-319B-439C-9BB3-AC3700FEEF66}" dt="2021-08-16T15:58:23.178" v="0" actId="20577"/>
          <ac:spMkLst>
            <pc:docMk/>
            <pc:sldMk cId="109857222" sldId="256"/>
            <ac:spMk id="2" creationId="{00000000-0000-0000-0000-000000000000}"/>
          </ac:spMkLst>
        </pc:spChg>
      </pc:sldChg>
      <pc:sldChg chg="modSp new">
        <pc:chgData name="Ms B Main" userId="S::bmain@priorparkschools.com::140cec6c-2a83-4033-901a-4a7f458d1b92" providerId="AD" clId="Web-{A609E7CB-319B-439C-9BB3-AC3700FEEF66}" dt="2021-08-16T15:58:38.162" v="4" actId="20577"/>
        <pc:sldMkLst>
          <pc:docMk/>
          <pc:sldMk cId="3207459366" sldId="257"/>
        </pc:sldMkLst>
        <pc:spChg chg="mod">
          <ac:chgData name="Ms B Main" userId="S::bmain@priorparkschools.com::140cec6c-2a83-4033-901a-4a7f458d1b92" providerId="AD" clId="Web-{A609E7CB-319B-439C-9BB3-AC3700FEEF66}" dt="2021-08-16T15:58:38.162" v="4" actId="20577"/>
          <ac:spMkLst>
            <pc:docMk/>
            <pc:sldMk cId="3207459366" sldId="257"/>
            <ac:spMk id="2" creationId="{E28C8C0D-9094-44B2-A85E-D1D2F05F5289}"/>
          </ac:spMkLst>
        </pc:spChg>
      </pc:sldChg>
      <pc:sldChg chg="modSp add replId">
        <pc:chgData name="Ms B Main" userId="S::bmain@priorparkschools.com::140cec6c-2a83-4033-901a-4a7f458d1b92" providerId="AD" clId="Web-{A609E7CB-319B-439C-9BB3-AC3700FEEF66}" dt="2021-08-16T16:28:17.184" v="289" actId="20577"/>
        <pc:sldMkLst>
          <pc:docMk/>
          <pc:sldMk cId="2667003303" sldId="258"/>
        </pc:sldMkLst>
        <pc:spChg chg="mod">
          <ac:chgData name="Ms B Main" userId="S::bmain@priorparkschools.com::140cec6c-2a83-4033-901a-4a7f458d1b92" providerId="AD" clId="Web-{A609E7CB-319B-439C-9BB3-AC3700FEEF66}" dt="2021-08-16T16:01:35.901" v="120" actId="1076"/>
          <ac:spMkLst>
            <pc:docMk/>
            <pc:sldMk cId="2667003303" sldId="258"/>
            <ac:spMk id="2" creationId="{E28C8C0D-9094-44B2-A85E-D1D2F05F5289}"/>
          </ac:spMkLst>
        </pc:spChg>
        <pc:spChg chg="mod">
          <ac:chgData name="Ms B Main" userId="S::bmain@priorparkschools.com::140cec6c-2a83-4033-901a-4a7f458d1b92" providerId="AD" clId="Web-{A609E7CB-319B-439C-9BB3-AC3700FEEF66}" dt="2021-08-16T16:28:17.184" v="289" actId="20577"/>
          <ac:spMkLst>
            <pc:docMk/>
            <pc:sldMk cId="2667003303" sldId="258"/>
            <ac:spMk id="3" creationId="{E872B891-3809-4FC6-850A-4B51FECBF2F7}"/>
          </ac:spMkLst>
        </pc:spChg>
      </pc:sldChg>
      <pc:sldChg chg="modSp add replId">
        <pc:chgData name="Ms B Main" userId="S::bmain@priorparkschools.com::140cec6c-2a83-4033-901a-4a7f458d1b92" providerId="AD" clId="Web-{A609E7CB-319B-439C-9BB3-AC3700FEEF66}" dt="2021-08-16T15:59:02.804" v="16" actId="20577"/>
        <pc:sldMkLst>
          <pc:docMk/>
          <pc:sldMk cId="2783154661" sldId="259"/>
        </pc:sldMkLst>
        <pc:spChg chg="mod">
          <ac:chgData name="Ms B Main" userId="S::bmain@priorparkschools.com::140cec6c-2a83-4033-901a-4a7f458d1b92" providerId="AD" clId="Web-{A609E7CB-319B-439C-9BB3-AC3700FEEF66}" dt="2021-08-16T15:59:02.804" v="16" actId="20577"/>
          <ac:spMkLst>
            <pc:docMk/>
            <pc:sldMk cId="2783154661" sldId="259"/>
            <ac:spMk id="2" creationId="{E28C8C0D-9094-44B2-A85E-D1D2F05F5289}"/>
          </ac:spMkLst>
        </pc:spChg>
      </pc:sldChg>
      <pc:sldChg chg="modSp new">
        <pc:chgData name="Ms B Main" userId="S::bmain@priorparkschools.com::140cec6c-2a83-4033-901a-4a7f458d1b92" providerId="AD" clId="Web-{A609E7CB-319B-439C-9BB3-AC3700FEEF66}" dt="2021-08-16T16:28:29.153" v="294" actId="20577"/>
        <pc:sldMkLst>
          <pc:docMk/>
          <pc:sldMk cId="3662220808" sldId="260"/>
        </pc:sldMkLst>
        <pc:spChg chg="mod">
          <ac:chgData name="Ms B Main" userId="S::bmain@priorparkschools.com::140cec6c-2a83-4033-901a-4a7f458d1b92" providerId="AD" clId="Web-{A609E7CB-319B-439C-9BB3-AC3700FEEF66}" dt="2021-08-16T16:28:29.153" v="294" actId="20577"/>
          <ac:spMkLst>
            <pc:docMk/>
            <pc:sldMk cId="3662220808" sldId="260"/>
            <ac:spMk id="3" creationId="{E3D6A65E-B5D2-4F5B-9475-EF819917946E}"/>
          </ac:spMkLst>
        </pc:spChg>
      </pc:sldChg>
      <pc:sldChg chg="modSp new">
        <pc:chgData name="Ms B Main" userId="S::bmain@priorparkschools.com::140cec6c-2a83-4033-901a-4a7f458d1b92" providerId="AD" clId="Web-{A609E7CB-319B-439C-9BB3-AC3700FEEF66}" dt="2021-08-16T16:28:37.809" v="298" actId="20577"/>
        <pc:sldMkLst>
          <pc:docMk/>
          <pc:sldMk cId="286497011" sldId="261"/>
        </pc:sldMkLst>
        <pc:spChg chg="mod">
          <ac:chgData name="Ms B Main" userId="S::bmain@priorparkschools.com::140cec6c-2a83-4033-901a-4a7f458d1b92" providerId="AD" clId="Web-{A609E7CB-319B-439C-9BB3-AC3700FEEF66}" dt="2021-08-16T16:28:37.809" v="298" actId="20577"/>
          <ac:spMkLst>
            <pc:docMk/>
            <pc:sldMk cId="286497011" sldId="261"/>
            <ac:spMk id="3" creationId="{EFC8CC09-1E30-4B9D-96E9-B39823D84D6C}"/>
          </ac:spMkLst>
        </pc:spChg>
      </pc:sldChg>
    </pc:docChg>
  </pc:docChgLst>
  <pc:docChgLst>
    <pc:chgData name="Ms B Main" userId="S::bmain@priorparkschools.com::140cec6c-2a83-4033-901a-4a7f458d1b92" providerId="AD" clId="Web-{EE1DA2AF-3192-2843-853E-5019938E821B}"/>
    <pc:docChg chg="addSld modSld">
      <pc:chgData name="Ms B Main" userId="S::bmain@priorparkschools.com::140cec6c-2a83-4033-901a-4a7f458d1b92" providerId="AD" clId="Web-{EE1DA2AF-3192-2843-853E-5019938E821B}" dt="2022-03-18T09:50:50.336" v="53" actId="1076"/>
      <pc:docMkLst>
        <pc:docMk/>
      </pc:docMkLst>
      <pc:sldChg chg="addSp modSp new">
        <pc:chgData name="Ms B Main" userId="S::bmain@priorparkschools.com::140cec6c-2a83-4033-901a-4a7f458d1b92" providerId="AD" clId="Web-{EE1DA2AF-3192-2843-853E-5019938E821B}" dt="2022-03-18T09:50:50.336" v="53" actId="1076"/>
        <pc:sldMkLst>
          <pc:docMk/>
          <pc:sldMk cId="3141079905" sldId="315"/>
        </pc:sldMkLst>
        <pc:spChg chg="mod">
          <ac:chgData name="Ms B Main" userId="S::bmain@priorparkschools.com::140cec6c-2a83-4033-901a-4a7f458d1b92" providerId="AD" clId="Web-{EE1DA2AF-3192-2843-853E-5019938E821B}" dt="2022-03-18T09:47:10.315" v="22" actId="20577"/>
          <ac:spMkLst>
            <pc:docMk/>
            <pc:sldMk cId="3141079905" sldId="315"/>
            <ac:spMk id="2" creationId="{6A1E4072-6F94-4FF4-B5D0-C480AAEF68C7}"/>
          </ac:spMkLst>
        </pc:spChg>
        <pc:spChg chg="mod">
          <ac:chgData name="Ms B Main" userId="S::bmain@priorparkschools.com::140cec6c-2a83-4033-901a-4a7f458d1b92" providerId="AD" clId="Web-{EE1DA2AF-3192-2843-853E-5019938E821B}" dt="2022-03-18T09:44:58.890" v="15" actId="20577"/>
          <ac:spMkLst>
            <pc:docMk/>
            <pc:sldMk cId="3141079905" sldId="315"/>
            <ac:spMk id="3" creationId="{9A7BA768-4C43-4D62-A370-FF691D6133AA}"/>
          </ac:spMkLst>
        </pc:spChg>
        <pc:picChg chg="add mod">
          <ac:chgData name="Ms B Main" userId="S::bmain@priorparkschools.com::140cec6c-2a83-4033-901a-4a7f458d1b92" providerId="AD" clId="Web-{EE1DA2AF-3192-2843-853E-5019938E821B}" dt="2022-03-18T09:50:22.272" v="46" actId="14100"/>
          <ac:picMkLst>
            <pc:docMk/>
            <pc:sldMk cId="3141079905" sldId="315"/>
            <ac:picMk id="4" creationId="{E93F7831-106A-4A01-B1AA-96EADE6C4728}"/>
          </ac:picMkLst>
        </pc:picChg>
        <pc:picChg chg="add mod">
          <ac:chgData name="Ms B Main" userId="S::bmain@priorparkschools.com::140cec6c-2a83-4033-901a-4a7f458d1b92" providerId="AD" clId="Web-{EE1DA2AF-3192-2843-853E-5019938E821B}" dt="2022-03-18T09:50:29.694" v="47" actId="1076"/>
          <ac:picMkLst>
            <pc:docMk/>
            <pc:sldMk cId="3141079905" sldId="315"/>
            <ac:picMk id="5" creationId="{3B0ABD64-E858-42E5-8BC0-04A5C5A65D83}"/>
          </ac:picMkLst>
        </pc:picChg>
        <pc:picChg chg="add mod">
          <ac:chgData name="Ms B Main" userId="S::bmain@priorparkschools.com::140cec6c-2a83-4033-901a-4a7f458d1b92" providerId="AD" clId="Web-{EE1DA2AF-3192-2843-853E-5019938E821B}" dt="2022-03-18T09:49:39.225" v="44" actId="14100"/>
          <ac:picMkLst>
            <pc:docMk/>
            <pc:sldMk cId="3141079905" sldId="315"/>
            <ac:picMk id="6" creationId="{96350842-4E09-42C3-8F50-43DFABD29D4D}"/>
          </ac:picMkLst>
        </pc:picChg>
        <pc:picChg chg="add mod">
          <ac:chgData name="Ms B Main" userId="S::bmain@priorparkschools.com::140cec6c-2a83-4033-901a-4a7f458d1b92" providerId="AD" clId="Web-{EE1DA2AF-3192-2843-853E-5019938E821B}" dt="2022-03-18T09:49:13.099" v="37" actId="1076"/>
          <ac:picMkLst>
            <pc:docMk/>
            <pc:sldMk cId="3141079905" sldId="315"/>
            <ac:picMk id="7" creationId="{BE79DB67-C6EA-4224-84E3-E3F5AB7A9A32}"/>
          </ac:picMkLst>
        </pc:picChg>
        <pc:picChg chg="add mod">
          <ac:chgData name="Ms B Main" userId="S::bmain@priorparkschools.com::140cec6c-2a83-4033-901a-4a7f458d1b92" providerId="AD" clId="Web-{EE1DA2AF-3192-2843-853E-5019938E821B}" dt="2022-03-18T09:50:29.710" v="48" actId="1076"/>
          <ac:picMkLst>
            <pc:docMk/>
            <pc:sldMk cId="3141079905" sldId="315"/>
            <ac:picMk id="8" creationId="{662FBF2E-FF65-4605-A2A5-3CA1B26014FC}"/>
          </ac:picMkLst>
        </pc:picChg>
        <pc:picChg chg="add mod modCrop">
          <ac:chgData name="Ms B Main" userId="S::bmain@priorparkschools.com::140cec6c-2a83-4033-901a-4a7f458d1b92" providerId="AD" clId="Web-{EE1DA2AF-3192-2843-853E-5019938E821B}" dt="2022-03-18T09:50:50.336" v="53" actId="1076"/>
          <ac:picMkLst>
            <pc:docMk/>
            <pc:sldMk cId="3141079905" sldId="315"/>
            <ac:picMk id="9" creationId="{8A360CE8-A47E-4D67-93E3-0C3F55D26A41}"/>
          </ac:picMkLst>
        </pc:picChg>
      </pc:sldChg>
    </pc:docChg>
  </pc:docChgLst>
  <pc:docChgLst>
    <pc:chgData name="Miss B Main" userId="140cec6c-2a83-4033-901a-4a7f458d1b92" providerId="ADAL" clId="{498EFDF6-519D-4E10-A6E6-E3F97F4FAD11}"/>
    <pc:docChg chg="undo custSel addSld delSld modSld">
      <pc:chgData name="Miss B Main" userId="140cec6c-2a83-4033-901a-4a7f458d1b92" providerId="ADAL" clId="{498EFDF6-519D-4E10-A6E6-E3F97F4FAD11}" dt="2023-01-25T07:59:58.927" v="847"/>
      <pc:docMkLst>
        <pc:docMk/>
      </pc:docMkLst>
      <pc:sldChg chg="modSp mod">
        <pc:chgData name="Miss B Main" userId="140cec6c-2a83-4033-901a-4a7f458d1b92" providerId="ADAL" clId="{498EFDF6-519D-4E10-A6E6-E3F97F4FAD11}" dt="2023-01-24T15:16:41.691" v="529" actId="20577"/>
        <pc:sldMkLst>
          <pc:docMk/>
          <pc:sldMk cId="1737164244" sldId="292"/>
        </pc:sldMkLst>
        <pc:spChg chg="mod">
          <ac:chgData name="Miss B Main" userId="140cec6c-2a83-4033-901a-4a7f458d1b92" providerId="ADAL" clId="{498EFDF6-519D-4E10-A6E6-E3F97F4FAD11}" dt="2023-01-24T15:15:32.709" v="504" actId="20577"/>
          <ac:spMkLst>
            <pc:docMk/>
            <pc:sldMk cId="1737164244" sldId="292"/>
            <ac:spMk id="2" creationId="{2D0E1A56-4CF2-4CB4-9CF9-1A8061AF4314}"/>
          </ac:spMkLst>
        </pc:spChg>
        <pc:spChg chg="mod">
          <ac:chgData name="Miss B Main" userId="140cec6c-2a83-4033-901a-4a7f458d1b92" providerId="ADAL" clId="{498EFDF6-519D-4E10-A6E6-E3F97F4FAD11}" dt="2023-01-24T15:16:41.691" v="529" actId="20577"/>
          <ac:spMkLst>
            <pc:docMk/>
            <pc:sldMk cId="1737164244" sldId="292"/>
            <ac:spMk id="3" creationId="{BDE231DA-2678-4F99-960A-CA421DD99F5E}"/>
          </ac:spMkLst>
        </pc:spChg>
      </pc:sldChg>
      <pc:sldChg chg="addSp modSp mod">
        <pc:chgData name="Miss B Main" userId="140cec6c-2a83-4033-901a-4a7f458d1b92" providerId="ADAL" clId="{498EFDF6-519D-4E10-A6E6-E3F97F4FAD11}" dt="2023-01-09T15:00:13.354" v="83" actId="20577"/>
        <pc:sldMkLst>
          <pc:docMk/>
          <pc:sldMk cId="892729907" sldId="297"/>
        </pc:sldMkLst>
        <pc:spChg chg="add mod">
          <ac:chgData name="Miss B Main" userId="140cec6c-2a83-4033-901a-4a7f458d1b92" providerId="ADAL" clId="{498EFDF6-519D-4E10-A6E6-E3F97F4FAD11}" dt="2023-01-09T15:00:13.354" v="83" actId="20577"/>
          <ac:spMkLst>
            <pc:docMk/>
            <pc:sldMk cId="892729907" sldId="297"/>
            <ac:spMk id="4" creationId="{1271FF34-B3C8-607B-1CC7-60A48F295EF9}"/>
          </ac:spMkLst>
        </pc:spChg>
      </pc:sldChg>
      <pc:sldChg chg="modSp mod">
        <pc:chgData name="Miss B Main" userId="140cec6c-2a83-4033-901a-4a7f458d1b92" providerId="ADAL" clId="{498EFDF6-519D-4E10-A6E6-E3F97F4FAD11}" dt="2023-01-24T14:48:15.772" v="488" actId="208"/>
        <pc:sldMkLst>
          <pc:docMk/>
          <pc:sldMk cId="956029219" sldId="383"/>
        </pc:sldMkLst>
        <pc:spChg chg="mod">
          <ac:chgData name="Miss B Main" userId="140cec6c-2a83-4033-901a-4a7f458d1b92" providerId="ADAL" clId="{498EFDF6-519D-4E10-A6E6-E3F97F4FAD11}" dt="2023-01-24T14:48:15.772" v="488" actId="208"/>
          <ac:spMkLst>
            <pc:docMk/>
            <pc:sldMk cId="956029219" sldId="383"/>
            <ac:spMk id="3" creationId="{39BD0BE8-C1EF-6633-A159-90225A6ED21A}"/>
          </ac:spMkLst>
        </pc:spChg>
        <pc:spChg chg="mod">
          <ac:chgData name="Miss B Main" userId="140cec6c-2a83-4033-901a-4a7f458d1b92" providerId="ADAL" clId="{498EFDF6-519D-4E10-A6E6-E3F97F4FAD11}" dt="2023-01-24T14:47:40.516" v="463" actId="207"/>
          <ac:spMkLst>
            <pc:docMk/>
            <pc:sldMk cId="956029219" sldId="383"/>
            <ac:spMk id="5" creationId="{1D36915A-98B1-A683-5927-84E91D8DCF4B}"/>
          </ac:spMkLst>
        </pc:spChg>
      </pc:sldChg>
      <pc:sldChg chg="addSp delSp modSp mod setBg modAnim">
        <pc:chgData name="Miss B Main" userId="140cec6c-2a83-4033-901a-4a7f458d1b92" providerId="ADAL" clId="{498EFDF6-519D-4E10-A6E6-E3F97F4FAD11}" dt="2023-01-24T14:47:04.646" v="461"/>
        <pc:sldMkLst>
          <pc:docMk/>
          <pc:sldMk cId="274989249" sldId="385"/>
        </pc:sldMkLst>
        <pc:spChg chg="add del mod">
          <ac:chgData name="Miss B Main" userId="140cec6c-2a83-4033-901a-4a7f458d1b92" providerId="ADAL" clId="{498EFDF6-519D-4E10-A6E6-E3F97F4FAD11}" dt="2023-01-24T14:45:33.478" v="451" actId="27636"/>
          <ac:spMkLst>
            <pc:docMk/>
            <pc:sldMk cId="274989249" sldId="385"/>
            <ac:spMk id="3" creationId="{8F2B87EE-64CE-4C72-FA44-75DADE0828D3}"/>
          </ac:spMkLst>
        </pc:spChg>
        <pc:spChg chg="add del mod">
          <ac:chgData name="Miss B Main" userId="140cec6c-2a83-4033-901a-4a7f458d1b92" providerId="ADAL" clId="{498EFDF6-519D-4E10-A6E6-E3F97F4FAD11}" dt="2023-01-24T14:44:05.691" v="372"/>
          <ac:spMkLst>
            <pc:docMk/>
            <pc:sldMk cId="274989249" sldId="385"/>
            <ac:spMk id="4" creationId="{3CF3DDE6-FC48-F0FA-D572-0A1D7AEB29C1}"/>
          </ac:spMkLst>
        </pc:spChg>
        <pc:picChg chg="add mod">
          <ac:chgData name="Miss B Main" userId="140cec6c-2a83-4033-901a-4a7f458d1b92" providerId="ADAL" clId="{498EFDF6-519D-4E10-A6E6-E3F97F4FAD11}" dt="2023-01-24T14:46:43.120" v="455" actId="1076"/>
          <ac:picMkLst>
            <pc:docMk/>
            <pc:sldMk cId="274989249" sldId="385"/>
            <ac:picMk id="2052" creationId="{7936B828-21BE-0C2B-EC17-43B81BAF5993}"/>
          </ac:picMkLst>
        </pc:picChg>
        <pc:picChg chg="add mod">
          <ac:chgData name="Miss B Main" userId="140cec6c-2a83-4033-901a-4a7f458d1b92" providerId="ADAL" clId="{498EFDF6-519D-4E10-A6E6-E3F97F4FAD11}" dt="2023-01-24T14:47:02.878" v="460" actId="1076"/>
          <ac:picMkLst>
            <pc:docMk/>
            <pc:sldMk cId="274989249" sldId="385"/>
            <ac:picMk id="2054" creationId="{F100C6ED-1417-E1B6-7D53-4CC3F5B2C29D}"/>
          </ac:picMkLst>
        </pc:picChg>
      </pc:sldChg>
      <pc:sldChg chg="delSp mod">
        <pc:chgData name="Miss B Main" userId="140cec6c-2a83-4033-901a-4a7f458d1b92" providerId="ADAL" clId="{498EFDF6-519D-4E10-A6E6-E3F97F4FAD11}" dt="2023-01-24T15:14:49.456" v="489" actId="478"/>
        <pc:sldMkLst>
          <pc:docMk/>
          <pc:sldMk cId="762314973" sldId="389"/>
        </pc:sldMkLst>
        <pc:spChg chg="del">
          <ac:chgData name="Miss B Main" userId="140cec6c-2a83-4033-901a-4a7f458d1b92" providerId="ADAL" clId="{498EFDF6-519D-4E10-A6E6-E3F97F4FAD11}" dt="2023-01-24T15:14:49.456" v="489" actId="478"/>
          <ac:spMkLst>
            <pc:docMk/>
            <pc:sldMk cId="762314973" sldId="389"/>
            <ac:spMk id="2" creationId="{D9657DB9-EAEA-FB4E-2798-C4F5A2DF5F60}"/>
          </ac:spMkLst>
        </pc:spChg>
      </pc:sldChg>
      <pc:sldChg chg="addSp delSp modSp mod">
        <pc:chgData name="Miss B Main" userId="140cec6c-2a83-4033-901a-4a7f458d1b92" providerId="ADAL" clId="{498EFDF6-519D-4E10-A6E6-E3F97F4FAD11}" dt="2023-01-24T15:23:15.953" v="771" actId="478"/>
        <pc:sldMkLst>
          <pc:docMk/>
          <pc:sldMk cId="2628601470" sldId="390"/>
        </pc:sldMkLst>
        <pc:spChg chg="del">
          <ac:chgData name="Miss B Main" userId="140cec6c-2a83-4033-901a-4a7f458d1b92" providerId="ADAL" clId="{498EFDF6-519D-4E10-A6E6-E3F97F4FAD11}" dt="2023-01-24T15:23:15.953" v="771" actId="478"/>
          <ac:spMkLst>
            <pc:docMk/>
            <pc:sldMk cId="2628601470" sldId="390"/>
            <ac:spMk id="3" creationId="{21D4479C-047B-E9A2-DC33-D7D040EEB46C}"/>
          </ac:spMkLst>
        </pc:spChg>
        <pc:spChg chg="add mod">
          <ac:chgData name="Miss B Main" userId="140cec6c-2a83-4033-901a-4a7f458d1b92" providerId="ADAL" clId="{498EFDF6-519D-4E10-A6E6-E3F97F4FAD11}" dt="2023-01-24T15:23:15.953" v="771" actId="478"/>
          <ac:spMkLst>
            <pc:docMk/>
            <pc:sldMk cId="2628601470" sldId="390"/>
            <ac:spMk id="5" creationId="{2A1CFBC8-4313-3631-5337-86FB8F4EE6F1}"/>
          </ac:spMkLst>
        </pc:spChg>
      </pc:sldChg>
      <pc:sldChg chg="addSp delSp modSp mod">
        <pc:chgData name="Miss B Main" userId="140cec6c-2a83-4033-901a-4a7f458d1b92" providerId="ADAL" clId="{498EFDF6-519D-4E10-A6E6-E3F97F4FAD11}" dt="2023-01-24T15:23:09.649" v="770" actId="478"/>
        <pc:sldMkLst>
          <pc:docMk/>
          <pc:sldMk cId="1623449150" sldId="391"/>
        </pc:sldMkLst>
        <pc:spChg chg="del">
          <ac:chgData name="Miss B Main" userId="140cec6c-2a83-4033-901a-4a7f458d1b92" providerId="ADAL" clId="{498EFDF6-519D-4E10-A6E6-E3F97F4FAD11}" dt="2023-01-24T15:23:09.649" v="770" actId="478"/>
          <ac:spMkLst>
            <pc:docMk/>
            <pc:sldMk cId="1623449150" sldId="391"/>
            <ac:spMk id="3" creationId="{D1F4AC8B-A984-34E0-07D4-869BE18ABCFB}"/>
          </ac:spMkLst>
        </pc:spChg>
        <pc:spChg chg="add mod">
          <ac:chgData name="Miss B Main" userId="140cec6c-2a83-4033-901a-4a7f458d1b92" providerId="ADAL" clId="{498EFDF6-519D-4E10-A6E6-E3F97F4FAD11}" dt="2023-01-24T15:23:09.649" v="770" actId="478"/>
          <ac:spMkLst>
            <pc:docMk/>
            <pc:sldMk cId="1623449150" sldId="391"/>
            <ac:spMk id="5" creationId="{64502284-6DE9-3241-8F53-AA2CCCB06E1B}"/>
          </ac:spMkLst>
        </pc:spChg>
      </pc:sldChg>
      <pc:sldChg chg="addSp delSp modSp mod">
        <pc:chgData name="Miss B Main" userId="140cec6c-2a83-4033-901a-4a7f458d1b92" providerId="ADAL" clId="{498EFDF6-519D-4E10-A6E6-E3F97F4FAD11}" dt="2023-01-24T15:23:41.753" v="772" actId="478"/>
        <pc:sldMkLst>
          <pc:docMk/>
          <pc:sldMk cId="791100816" sldId="392"/>
        </pc:sldMkLst>
        <pc:spChg chg="del">
          <ac:chgData name="Miss B Main" userId="140cec6c-2a83-4033-901a-4a7f458d1b92" providerId="ADAL" clId="{498EFDF6-519D-4E10-A6E6-E3F97F4FAD11}" dt="2023-01-24T15:23:41.753" v="772" actId="478"/>
          <ac:spMkLst>
            <pc:docMk/>
            <pc:sldMk cId="791100816" sldId="392"/>
            <ac:spMk id="3" creationId="{7818ABD0-000C-E274-8514-5418F93DC71B}"/>
          </ac:spMkLst>
        </pc:spChg>
        <pc:spChg chg="add mod">
          <ac:chgData name="Miss B Main" userId="140cec6c-2a83-4033-901a-4a7f458d1b92" providerId="ADAL" clId="{498EFDF6-519D-4E10-A6E6-E3F97F4FAD11}" dt="2023-01-24T15:23:41.753" v="772" actId="478"/>
          <ac:spMkLst>
            <pc:docMk/>
            <pc:sldMk cId="791100816" sldId="392"/>
            <ac:spMk id="5" creationId="{530F1510-CFEB-DD1C-05F3-C6B34A69CE97}"/>
          </ac:spMkLst>
        </pc:spChg>
      </pc:sldChg>
      <pc:sldChg chg="addSp delSp modSp mod">
        <pc:chgData name="Miss B Main" userId="140cec6c-2a83-4033-901a-4a7f458d1b92" providerId="ADAL" clId="{498EFDF6-519D-4E10-A6E6-E3F97F4FAD11}" dt="2023-01-24T15:22:57.901" v="768"/>
        <pc:sldMkLst>
          <pc:docMk/>
          <pc:sldMk cId="111756168" sldId="394"/>
        </pc:sldMkLst>
        <pc:spChg chg="del mod">
          <ac:chgData name="Miss B Main" userId="140cec6c-2a83-4033-901a-4a7f458d1b92" providerId="ADAL" clId="{498EFDF6-519D-4E10-A6E6-E3F97F4FAD11}" dt="2023-01-24T15:22:45.038" v="766" actId="478"/>
          <ac:spMkLst>
            <pc:docMk/>
            <pc:sldMk cId="111756168" sldId="394"/>
            <ac:spMk id="3" creationId="{04CE864D-7D41-DBF8-F9DB-FD3B76D2D2CC}"/>
          </ac:spMkLst>
        </pc:spChg>
        <pc:spChg chg="add mod">
          <ac:chgData name="Miss B Main" userId="140cec6c-2a83-4033-901a-4a7f458d1b92" providerId="ADAL" clId="{498EFDF6-519D-4E10-A6E6-E3F97F4FAD11}" dt="2023-01-24T15:22:57.901" v="768"/>
          <ac:spMkLst>
            <pc:docMk/>
            <pc:sldMk cId="111756168" sldId="394"/>
            <ac:spMk id="4" creationId="{EB4A7CD9-EAEA-A4C9-4407-CF341A40E758}"/>
          </ac:spMkLst>
        </pc:spChg>
      </pc:sldChg>
      <pc:sldChg chg="addSp modSp mod modAnim">
        <pc:chgData name="Miss B Main" userId="140cec6c-2a83-4033-901a-4a7f458d1b92" providerId="ADAL" clId="{498EFDF6-519D-4E10-A6E6-E3F97F4FAD11}" dt="2023-01-25T07:59:58.927" v="847"/>
        <pc:sldMkLst>
          <pc:docMk/>
          <pc:sldMk cId="2379253137" sldId="398"/>
        </pc:sldMkLst>
        <pc:spChg chg="mod">
          <ac:chgData name="Miss B Main" userId="140cec6c-2a83-4033-901a-4a7f458d1b92" providerId="ADAL" clId="{498EFDF6-519D-4E10-A6E6-E3F97F4FAD11}" dt="2023-01-25T07:56:18.395" v="789" actId="1076"/>
          <ac:spMkLst>
            <pc:docMk/>
            <pc:sldMk cId="2379253137" sldId="398"/>
            <ac:spMk id="2" creationId="{074BA46E-9BC0-0B2D-412A-48A47AE15ED8}"/>
          </ac:spMkLst>
        </pc:spChg>
        <pc:picChg chg="add mod">
          <ac:chgData name="Miss B Main" userId="140cec6c-2a83-4033-901a-4a7f458d1b92" providerId="ADAL" clId="{498EFDF6-519D-4E10-A6E6-E3F97F4FAD11}" dt="2023-01-25T07:59:55.673" v="846" actId="1076"/>
          <ac:picMkLst>
            <pc:docMk/>
            <pc:sldMk cId="2379253137" sldId="398"/>
            <ac:picMk id="5" creationId="{AB56429D-E7CB-48FC-4C65-64D02105DB6E}"/>
          </ac:picMkLst>
        </pc:picChg>
        <pc:picChg chg="add mod">
          <ac:chgData name="Miss B Main" userId="140cec6c-2a83-4033-901a-4a7f458d1b92" providerId="ADAL" clId="{498EFDF6-519D-4E10-A6E6-E3F97F4FAD11}" dt="2023-01-25T07:56:35.551" v="791" actId="1076"/>
          <ac:picMkLst>
            <pc:docMk/>
            <pc:sldMk cId="2379253137" sldId="398"/>
            <ac:picMk id="1026" creationId="{8C67C30A-910B-AEB7-0C03-4C2AB0CAEAFF}"/>
          </ac:picMkLst>
        </pc:picChg>
        <pc:picChg chg="add mod">
          <ac:chgData name="Miss B Main" userId="140cec6c-2a83-4033-901a-4a7f458d1b92" providerId="ADAL" clId="{498EFDF6-519D-4E10-A6E6-E3F97F4FAD11}" dt="2023-01-25T07:58:32.876" v="832" actId="1037"/>
          <ac:picMkLst>
            <pc:docMk/>
            <pc:sldMk cId="2379253137" sldId="398"/>
            <ac:picMk id="1028" creationId="{5049CB02-4C9E-4FB3-4A83-94E688C085AA}"/>
          </ac:picMkLst>
        </pc:picChg>
        <pc:picChg chg="add mod">
          <ac:chgData name="Miss B Main" userId="140cec6c-2a83-4033-901a-4a7f458d1b92" providerId="ADAL" clId="{498EFDF6-519D-4E10-A6E6-E3F97F4FAD11}" dt="2023-01-25T07:57:07.082" v="796" actId="1076"/>
          <ac:picMkLst>
            <pc:docMk/>
            <pc:sldMk cId="2379253137" sldId="398"/>
            <ac:picMk id="1030" creationId="{5319490D-12A0-412B-26AE-B6A847131E5F}"/>
          </ac:picMkLst>
        </pc:picChg>
        <pc:picChg chg="add mod">
          <ac:chgData name="Miss B Main" userId="140cec6c-2a83-4033-901a-4a7f458d1b92" providerId="ADAL" clId="{498EFDF6-519D-4E10-A6E6-E3F97F4FAD11}" dt="2023-01-25T07:58:32.876" v="832" actId="1037"/>
          <ac:picMkLst>
            <pc:docMk/>
            <pc:sldMk cId="2379253137" sldId="398"/>
            <ac:picMk id="1032" creationId="{03F19302-D680-33E6-C467-0F46618384F1}"/>
          </ac:picMkLst>
        </pc:picChg>
        <pc:picChg chg="add mod">
          <ac:chgData name="Miss B Main" userId="140cec6c-2a83-4033-901a-4a7f458d1b92" providerId="ADAL" clId="{498EFDF6-519D-4E10-A6E6-E3F97F4FAD11}" dt="2023-01-25T07:58:41.117" v="842" actId="14100"/>
          <ac:picMkLst>
            <pc:docMk/>
            <pc:sldMk cId="2379253137" sldId="398"/>
            <ac:picMk id="1034" creationId="{E617D68D-EAD7-3E81-7BB0-95345E4D5DBC}"/>
          </ac:picMkLst>
        </pc:picChg>
      </pc:sldChg>
      <pc:sldChg chg="delSp del mod">
        <pc:chgData name="Miss B Main" userId="140cec6c-2a83-4033-901a-4a7f458d1b92" providerId="ADAL" clId="{498EFDF6-519D-4E10-A6E6-E3F97F4FAD11}" dt="2023-01-24T15:22:59.410" v="769" actId="47"/>
        <pc:sldMkLst>
          <pc:docMk/>
          <pc:sldMk cId="30005960" sldId="401"/>
        </pc:sldMkLst>
        <pc:spChg chg="del">
          <ac:chgData name="Miss B Main" userId="140cec6c-2a83-4033-901a-4a7f458d1b92" providerId="ADAL" clId="{498EFDF6-519D-4E10-A6E6-E3F97F4FAD11}" dt="2023-01-24T15:22:56.526" v="767" actId="21"/>
          <ac:spMkLst>
            <pc:docMk/>
            <pc:sldMk cId="30005960" sldId="401"/>
            <ac:spMk id="5" creationId="{34E7D285-AF08-2525-5AC6-36FBBED730EB}"/>
          </ac:spMkLst>
        </pc:spChg>
      </pc:sldChg>
      <pc:sldChg chg="modSp mod">
        <pc:chgData name="Miss B Main" userId="140cec6c-2a83-4033-901a-4a7f458d1b92" providerId="ADAL" clId="{498EFDF6-519D-4E10-A6E6-E3F97F4FAD11}" dt="2023-01-09T14:56:23.373" v="30" actId="27636"/>
        <pc:sldMkLst>
          <pc:docMk/>
          <pc:sldMk cId="3038817491" sldId="404"/>
        </pc:sldMkLst>
        <pc:spChg chg="mod">
          <ac:chgData name="Miss B Main" userId="140cec6c-2a83-4033-901a-4a7f458d1b92" providerId="ADAL" clId="{498EFDF6-519D-4E10-A6E6-E3F97F4FAD11}" dt="2023-01-09T14:56:23.373" v="30" actId="27636"/>
          <ac:spMkLst>
            <pc:docMk/>
            <pc:sldMk cId="3038817491" sldId="404"/>
            <ac:spMk id="3" creationId="{62E1CD30-7522-73DF-DCFC-757A75EC57B1}"/>
          </ac:spMkLst>
        </pc:spChg>
      </pc:sldChg>
      <pc:sldChg chg="modSp mod">
        <pc:chgData name="Miss B Main" userId="140cec6c-2a83-4033-901a-4a7f458d1b92" providerId="ADAL" clId="{498EFDF6-519D-4E10-A6E6-E3F97F4FAD11}" dt="2023-01-09T14:56:08.954" v="26" actId="27636"/>
        <pc:sldMkLst>
          <pc:docMk/>
          <pc:sldMk cId="2719788979" sldId="405"/>
        </pc:sldMkLst>
        <pc:spChg chg="mod">
          <ac:chgData name="Miss B Main" userId="140cec6c-2a83-4033-901a-4a7f458d1b92" providerId="ADAL" clId="{498EFDF6-519D-4E10-A6E6-E3F97F4FAD11}" dt="2023-01-09T14:56:08.954" v="26" actId="27636"/>
          <ac:spMkLst>
            <pc:docMk/>
            <pc:sldMk cId="2719788979" sldId="405"/>
            <ac:spMk id="8" creationId="{DB11953F-80E4-771D-E836-362AA6CD8FCA}"/>
          </ac:spMkLst>
        </pc:spChg>
      </pc:sldChg>
      <pc:sldChg chg="addSp delSp modSp new mod modAnim">
        <pc:chgData name="Miss B Main" userId="140cec6c-2a83-4033-901a-4a7f458d1b92" providerId="ADAL" clId="{498EFDF6-519D-4E10-A6E6-E3F97F4FAD11}" dt="2023-01-24T11:15:42.041" v="370" actId="113"/>
        <pc:sldMkLst>
          <pc:docMk/>
          <pc:sldMk cId="2649635548" sldId="406"/>
        </pc:sldMkLst>
        <pc:spChg chg="mod ord">
          <ac:chgData name="Miss B Main" userId="140cec6c-2a83-4033-901a-4a7f458d1b92" providerId="ADAL" clId="{498EFDF6-519D-4E10-A6E6-E3F97F4FAD11}" dt="2023-01-24T11:08:20.612" v="315" actId="113"/>
          <ac:spMkLst>
            <pc:docMk/>
            <pc:sldMk cId="2649635548" sldId="406"/>
            <ac:spMk id="2" creationId="{50FA86BE-6E04-5C91-D968-F8BAEF5ADF10}"/>
          </ac:spMkLst>
        </pc:spChg>
        <pc:spChg chg="del">
          <ac:chgData name="Miss B Main" userId="140cec6c-2a83-4033-901a-4a7f458d1b92" providerId="ADAL" clId="{498EFDF6-519D-4E10-A6E6-E3F97F4FAD11}" dt="2023-01-23T11:17:15.791" v="174" actId="478"/>
          <ac:spMkLst>
            <pc:docMk/>
            <pc:sldMk cId="2649635548" sldId="406"/>
            <ac:spMk id="3" creationId="{756983E0-8B61-2E32-6834-AC21BC18EC0D}"/>
          </ac:spMkLst>
        </pc:spChg>
        <pc:spChg chg="add mod ord">
          <ac:chgData name="Miss B Main" userId="140cec6c-2a83-4033-901a-4a7f458d1b92" providerId="ADAL" clId="{498EFDF6-519D-4E10-A6E6-E3F97F4FAD11}" dt="2023-01-24T11:08:17.657" v="314" actId="113"/>
          <ac:spMkLst>
            <pc:docMk/>
            <pc:sldMk cId="2649635548" sldId="406"/>
            <ac:spMk id="4" creationId="{0DA0EE5C-43D2-0F42-63B7-546B2D7FD4B7}"/>
          </ac:spMkLst>
        </pc:spChg>
        <pc:spChg chg="add mod ord">
          <ac:chgData name="Miss B Main" userId="140cec6c-2a83-4033-901a-4a7f458d1b92" providerId="ADAL" clId="{498EFDF6-519D-4E10-A6E6-E3F97F4FAD11}" dt="2023-01-24T11:10:26" v="338" actId="113"/>
          <ac:spMkLst>
            <pc:docMk/>
            <pc:sldMk cId="2649635548" sldId="406"/>
            <ac:spMk id="5" creationId="{5ED30E63-DD1B-E5A9-B908-C377E39F9999}"/>
          </ac:spMkLst>
        </pc:spChg>
        <pc:spChg chg="add mod ord">
          <ac:chgData name="Miss B Main" userId="140cec6c-2a83-4033-901a-4a7f458d1b92" providerId="ADAL" clId="{498EFDF6-519D-4E10-A6E6-E3F97F4FAD11}" dt="2023-01-24T11:15:42.041" v="370" actId="113"/>
          <ac:spMkLst>
            <pc:docMk/>
            <pc:sldMk cId="2649635548" sldId="406"/>
            <ac:spMk id="6" creationId="{8CF1BE73-65E3-9C7C-62D7-82008FD82915}"/>
          </ac:spMkLst>
        </pc:spChg>
        <pc:picChg chg="add mod">
          <ac:chgData name="Miss B Main" userId="140cec6c-2a83-4033-901a-4a7f458d1b92" providerId="ADAL" clId="{498EFDF6-519D-4E10-A6E6-E3F97F4FAD11}" dt="2023-01-23T11:17:22.867" v="177" actId="14100"/>
          <ac:picMkLst>
            <pc:docMk/>
            <pc:sldMk cId="2649635548" sldId="406"/>
            <ac:picMk id="1026" creationId="{A02EF4A7-364C-5BD9-D761-E8E14616F677}"/>
          </ac:picMkLst>
        </pc:picChg>
        <pc:picChg chg="add mod">
          <ac:chgData name="Miss B Main" userId="140cec6c-2a83-4033-901a-4a7f458d1b92" providerId="ADAL" clId="{498EFDF6-519D-4E10-A6E6-E3F97F4FAD11}" dt="2023-01-23T11:25:09.070" v="306" actId="1076"/>
          <ac:picMkLst>
            <pc:docMk/>
            <pc:sldMk cId="2649635548" sldId="406"/>
            <ac:picMk id="1028" creationId="{5D751252-9A7A-BF0D-8509-ED02659065BA}"/>
          </ac:picMkLst>
        </pc:picChg>
        <pc:picChg chg="add mod">
          <ac:chgData name="Miss B Main" userId="140cec6c-2a83-4033-901a-4a7f458d1b92" providerId="ADAL" clId="{498EFDF6-519D-4E10-A6E6-E3F97F4FAD11}" dt="2023-01-24T11:09:38.504" v="319" actId="1076"/>
          <ac:picMkLst>
            <pc:docMk/>
            <pc:sldMk cId="2649635548" sldId="406"/>
            <ac:picMk id="1030" creationId="{9FE946EB-EA65-608B-0173-5AAC5A96F005}"/>
          </ac:picMkLst>
        </pc:picChg>
        <pc:picChg chg="add mod">
          <ac:chgData name="Miss B Main" userId="140cec6c-2a83-4033-901a-4a7f458d1b92" providerId="ADAL" clId="{498EFDF6-519D-4E10-A6E6-E3F97F4FAD11}" dt="2023-01-24T11:14:19.215" v="351" actId="14100"/>
          <ac:picMkLst>
            <pc:docMk/>
            <pc:sldMk cId="2649635548" sldId="406"/>
            <ac:picMk id="1032" creationId="{05D9617F-5D4D-33DA-0909-AD96BFD13812}"/>
          </ac:picMkLst>
        </pc:picChg>
        <pc:picChg chg="add mod">
          <ac:chgData name="Miss B Main" userId="140cec6c-2a83-4033-901a-4a7f458d1b92" providerId="ADAL" clId="{498EFDF6-519D-4E10-A6E6-E3F97F4FAD11}" dt="2023-01-24T11:14:04.755" v="350" actId="1076"/>
          <ac:picMkLst>
            <pc:docMk/>
            <pc:sldMk cId="2649635548" sldId="406"/>
            <ac:picMk id="1034" creationId="{0B35FDB7-BA40-7579-A357-B97ECAEC0329}"/>
          </ac:picMkLst>
        </pc:picChg>
      </pc:sldChg>
      <pc:sldChg chg="addSp modSp new mod">
        <pc:chgData name="Miss B Main" userId="140cec6c-2a83-4033-901a-4a7f458d1b92" providerId="ADAL" clId="{498EFDF6-519D-4E10-A6E6-E3F97F4FAD11}" dt="2023-01-24T15:22:22.069" v="764" actId="14100"/>
        <pc:sldMkLst>
          <pc:docMk/>
          <pc:sldMk cId="1510816785" sldId="407"/>
        </pc:sldMkLst>
        <pc:spChg chg="mod">
          <ac:chgData name="Miss B Main" userId="140cec6c-2a83-4033-901a-4a7f458d1b92" providerId="ADAL" clId="{498EFDF6-519D-4E10-A6E6-E3F97F4FAD11}" dt="2023-01-24T15:19:45.503" v="549" actId="113"/>
          <ac:spMkLst>
            <pc:docMk/>
            <pc:sldMk cId="1510816785" sldId="407"/>
            <ac:spMk id="2" creationId="{2939A11F-DEAD-9C14-A106-DF662652B1E7}"/>
          </ac:spMkLst>
        </pc:spChg>
        <pc:spChg chg="mod">
          <ac:chgData name="Miss B Main" userId="140cec6c-2a83-4033-901a-4a7f458d1b92" providerId="ADAL" clId="{498EFDF6-519D-4E10-A6E6-E3F97F4FAD11}" dt="2023-01-24T15:19:59.106" v="550" actId="14100"/>
          <ac:spMkLst>
            <pc:docMk/>
            <pc:sldMk cId="1510816785" sldId="407"/>
            <ac:spMk id="3" creationId="{FAFE6AC0-C377-CA5E-A1C9-4DD1E832B64C}"/>
          </ac:spMkLst>
        </pc:spChg>
        <pc:spChg chg="add mod">
          <ac:chgData name="Miss B Main" userId="140cec6c-2a83-4033-901a-4a7f458d1b92" providerId="ADAL" clId="{498EFDF6-519D-4E10-A6E6-E3F97F4FAD11}" dt="2023-01-24T15:22:22.069" v="764" actId="14100"/>
          <ac:spMkLst>
            <pc:docMk/>
            <pc:sldMk cId="1510816785" sldId="407"/>
            <ac:spMk id="6" creationId="{B378DAC4-6F66-F977-415E-6639D1D67F9F}"/>
          </ac:spMkLst>
        </pc:spChg>
        <pc:picChg chg="add mod">
          <ac:chgData name="Miss B Main" userId="140cec6c-2a83-4033-901a-4a7f458d1b92" providerId="ADAL" clId="{498EFDF6-519D-4E10-A6E6-E3F97F4FAD11}" dt="2023-01-24T15:18:51.783" v="536" actId="1076"/>
          <ac:picMkLst>
            <pc:docMk/>
            <pc:sldMk cId="1510816785" sldId="407"/>
            <ac:picMk id="5" creationId="{554C513D-5FF9-0720-BD55-B06E45BA9439}"/>
          </ac:picMkLst>
        </pc:picChg>
        <pc:picChg chg="add mod">
          <ac:chgData name="Miss B Main" userId="140cec6c-2a83-4033-901a-4a7f458d1b92" providerId="ADAL" clId="{498EFDF6-519D-4E10-A6E6-E3F97F4FAD11}" dt="2023-01-24T15:18:24.552" v="531" actId="1076"/>
          <ac:picMkLst>
            <pc:docMk/>
            <pc:sldMk cId="1510816785" sldId="407"/>
            <ac:picMk id="3074" creationId="{60FC353B-E121-2B69-CCCF-5A3C2B9D387A}"/>
          </ac:picMkLst>
        </pc:picChg>
        <pc:picChg chg="add mod">
          <ac:chgData name="Miss B Main" userId="140cec6c-2a83-4033-901a-4a7f458d1b92" providerId="ADAL" clId="{498EFDF6-519D-4E10-A6E6-E3F97F4FAD11}" dt="2023-01-24T15:20:06.748" v="554" actId="1076"/>
          <ac:picMkLst>
            <pc:docMk/>
            <pc:sldMk cId="1510816785" sldId="407"/>
            <ac:picMk id="3076" creationId="{5F1CE29D-FB9E-4F73-659E-FB2C2AA83D1E}"/>
          </ac:picMkLst>
        </pc:picChg>
      </pc:sldChg>
    </pc:docChg>
  </pc:docChgLst>
  <pc:docChgLst>
    <pc:chgData name="Ms B Main" userId="140cec6c-2a83-4033-901a-4a7f458d1b92" providerId="ADAL" clId="{739FDBCA-25C1-4AB0-8136-7654A5E9DA75}"/>
    <pc:docChg chg="undo custSel addSld delSld modSld sldOrd">
      <pc:chgData name="Ms B Main" userId="140cec6c-2a83-4033-901a-4a7f458d1b92" providerId="ADAL" clId="{739FDBCA-25C1-4AB0-8136-7654A5E9DA75}" dt="2022-04-27T07:25:40.879" v="7095"/>
      <pc:docMkLst>
        <pc:docMk/>
      </pc:docMkLst>
      <pc:sldChg chg="modSp mod">
        <pc:chgData name="Ms B Main" userId="140cec6c-2a83-4033-901a-4a7f458d1b92" providerId="ADAL" clId="{739FDBCA-25C1-4AB0-8136-7654A5E9DA75}" dt="2021-12-15T10:35:19.883" v="362" actId="113"/>
        <pc:sldMkLst>
          <pc:docMk/>
          <pc:sldMk cId="109857222" sldId="256"/>
        </pc:sldMkLst>
        <pc:spChg chg="mod">
          <ac:chgData name="Ms B Main" userId="140cec6c-2a83-4033-901a-4a7f458d1b92" providerId="ADAL" clId="{739FDBCA-25C1-4AB0-8136-7654A5E9DA75}" dt="2021-12-15T10:34:55.161" v="349" actId="20577"/>
          <ac:spMkLst>
            <pc:docMk/>
            <pc:sldMk cId="109857222" sldId="256"/>
            <ac:spMk id="2" creationId="{00000000-0000-0000-0000-000000000000}"/>
          </ac:spMkLst>
        </pc:spChg>
        <pc:spChg chg="mod">
          <ac:chgData name="Ms B Main" userId="140cec6c-2a83-4033-901a-4a7f458d1b92" providerId="ADAL" clId="{739FDBCA-25C1-4AB0-8136-7654A5E9DA75}" dt="2021-12-15T10:35:19.883" v="362" actId="113"/>
          <ac:spMkLst>
            <pc:docMk/>
            <pc:sldMk cId="109857222" sldId="256"/>
            <ac:spMk id="3" creationId="{00000000-0000-0000-0000-000000000000}"/>
          </ac:spMkLst>
        </pc:spChg>
      </pc:sldChg>
      <pc:sldChg chg="addSp modSp mod">
        <pc:chgData name="Ms B Main" userId="140cec6c-2a83-4033-901a-4a7f458d1b92" providerId="ADAL" clId="{739FDBCA-25C1-4AB0-8136-7654A5E9DA75}" dt="2021-12-15T12:24:01.496" v="710" actId="207"/>
        <pc:sldMkLst>
          <pc:docMk/>
          <pc:sldMk cId="3207459366" sldId="257"/>
        </pc:sldMkLst>
        <pc:spChg chg="mod">
          <ac:chgData name="Ms B Main" userId="140cec6c-2a83-4033-901a-4a7f458d1b92" providerId="ADAL" clId="{739FDBCA-25C1-4AB0-8136-7654A5E9DA75}" dt="2021-12-15T10:36:55.400" v="416" actId="13822"/>
          <ac:spMkLst>
            <pc:docMk/>
            <pc:sldMk cId="3207459366" sldId="257"/>
            <ac:spMk id="2" creationId="{E28C8C0D-9094-44B2-A85E-D1D2F05F5289}"/>
          </ac:spMkLst>
        </pc:spChg>
        <pc:spChg chg="mod">
          <ac:chgData name="Ms B Main" userId="140cec6c-2a83-4033-901a-4a7f458d1b92" providerId="ADAL" clId="{739FDBCA-25C1-4AB0-8136-7654A5E9DA75}" dt="2021-12-15T10:36:34.861" v="404" actId="14100"/>
          <ac:spMkLst>
            <pc:docMk/>
            <pc:sldMk cId="3207459366" sldId="257"/>
            <ac:spMk id="3" creationId="{E872B891-3809-4FC6-850A-4B51FECBF2F7}"/>
          </ac:spMkLst>
        </pc:spChg>
        <pc:spChg chg="add mod">
          <ac:chgData name="Ms B Main" userId="140cec6c-2a83-4033-901a-4a7f458d1b92" providerId="ADAL" clId="{739FDBCA-25C1-4AB0-8136-7654A5E9DA75}" dt="2021-12-15T10:36:09.724" v="396" actId="20577"/>
          <ac:spMkLst>
            <pc:docMk/>
            <pc:sldMk cId="3207459366" sldId="257"/>
            <ac:spMk id="4" creationId="{321E47D3-DADD-47FE-985E-AD20F29FF598}"/>
          </ac:spMkLst>
        </pc:spChg>
        <pc:graphicFrameChg chg="add mod modGraphic">
          <ac:chgData name="Ms B Main" userId="140cec6c-2a83-4033-901a-4a7f458d1b92" providerId="ADAL" clId="{739FDBCA-25C1-4AB0-8136-7654A5E9DA75}" dt="2021-12-15T12:24:01.496" v="710" actId="207"/>
          <ac:graphicFrameMkLst>
            <pc:docMk/>
            <pc:sldMk cId="3207459366" sldId="257"/>
            <ac:graphicFrameMk id="5" creationId="{7FD8B561-A354-44CA-A0C9-3C246D8EE9D4}"/>
          </ac:graphicFrameMkLst>
        </pc:graphicFrameChg>
      </pc:sldChg>
      <pc:sldChg chg="modSp mod">
        <pc:chgData name="Ms B Main" userId="140cec6c-2a83-4033-901a-4a7f458d1b92" providerId="ADAL" clId="{739FDBCA-25C1-4AB0-8136-7654A5E9DA75}" dt="2022-01-08T12:43:31.030" v="2163" actId="27636"/>
        <pc:sldMkLst>
          <pc:docMk/>
          <pc:sldMk cId="2667003303" sldId="258"/>
        </pc:sldMkLst>
        <pc:spChg chg="mod">
          <ac:chgData name="Ms B Main" userId="140cec6c-2a83-4033-901a-4a7f458d1b92" providerId="ADAL" clId="{739FDBCA-25C1-4AB0-8136-7654A5E9DA75}" dt="2022-01-08T12:43:31.030" v="2163" actId="27636"/>
          <ac:spMkLst>
            <pc:docMk/>
            <pc:sldMk cId="2667003303" sldId="258"/>
            <ac:spMk id="3" creationId="{E872B891-3809-4FC6-850A-4B51FECBF2F7}"/>
          </ac:spMkLst>
        </pc:spChg>
      </pc:sldChg>
      <pc:sldChg chg="delSp modSp mod">
        <pc:chgData name="Ms B Main" userId="140cec6c-2a83-4033-901a-4a7f458d1b92" providerId="ADAL" clId="{739FDBCA-25C1-4AB0-8136-7654A5E9DA75}" dt="2022-02-15T14:46:29.227" v="5073" actId="20577"/>
        <pc:sldMkLst>
          <pc:docMk/>
          <pc:sldMk cId="2783154661" sldId="259"/>
        </pc:sldMkLst>
        <pc:spChg chg="mod">
          <ac:chgData name="Ms B Main" userId="140cec6c-2a83-4033-901a-4a7f458d1b92" providerId="ADAL" clId="{739FDBCA-25C1-4AB0-8136-7654A5E9DA75}" dt="2022-02-15T14:46:29.227" v="5073" actId="20577"/>
          <ac:spMkLst>
            <pc:docMk/>
            <pc:sldMk cId="2783154661" sldId="259"/>
            <ac:spMk id="2" creationId="{E28C8C0D-9094-44B2-A85E-D1D2F05F5289}"/>
          </ac:spMkLst>
        </pc:spChg>
        <pc:spChg chg="mod">
          <ac:chgData name="Ms B Main" userId="140cec6c-2a83-4033-901a-4a7f458d1b92" providerId="ADAL" clId="{739FDBCA-25C1-4AB0-8136-7654A5E9DA75}" dt="2022-02-15T14:42:38.401" v="5060" actId="403"/>
          <ac:spMkLst>
            <pc:docMk/>
            <pc:sldMk cId="2783154661" sldId="259"/>
            <ac:spMk id="3" creationId="{E872B891-3809-4FC6-850A-4B51FECBF2F7}"/>
          </ac:spMkLst>
        </pc:spChg>
        <pc:spChg chg="del">
          <ac:chgData name="Ms B Main" userId="140cec6c-2a83-4033-901a-4a7f458d1b92" providerId="ADAL" clId="{739FDBCA-25C1-4AB0-8136-7654A5E9DA75}" dt="2022-02-01T14:35:16.774" v="3144" actId="478"/>
          <ac:spMkLst>
            <pc:docMk/>
            <pc:sldMk cId="2783154661" sldId="259"/>
            <ac:spMk id="7" creationId="{C8B485E2-FF3C-462D-9DA0-62D85817BB32}"/>
          </ac:spMkLst>
        </pc:spChg>
        <pc:picChg chg="del">
          <ac:chgData name="Ms B Main" userId="140cec6c-2a83-4033-901a-4a7f458d1b92" providerId="ADAL" clId="{739FDBCA-25C1-4AB0-8136-7654A5E9DA75}" dt="2022-02-01T14:35:15.377" v="3143" actId="478"/>
          <ac:picMkLst>
            <pc:docMk/>
            <pc:sldMk cId="2783154661" sldId="259"/>
            <ac:picMk id="5" creationId="{80859534-832C-4346-9569-F16FAD5FA5DB}"/>
          </ac:picMkLst>
        </pc:picChg>
      </pc:sldChg>
      <pc:sldChg chg="addSp modSp mod">
        <pc:chgData name="Ms B Main" userId="140cec6c-2a83-4033-901a-4a7f458d1b92" providerId="ADAL" clId="{739FDBCA-25C1-4AB0-8136-7654A5E9DA75}" dt="2022-01-25T15:34:07.567" v="2651" actId="20577"/>
        <pc:sldMkLst>
          <pc:docMk/>
          <pc:sldMk cId="1433192619" sldId="262"/>
        </pc:sldMkLst>
        <pc:spChg chg="mod">
          <ac:chgData name="Ms B Main" userId="140cec6c-2a83-4033-901a-4a7f458d1b92" providerId="ADAL" clId="{739FDBCA-25C1-4AB0-8136-7654A5E9DA75}" dt="2022-01-25T15:34:07.567" v="2651" actId="20577"/>
          <ac:spMkLst>
            <pc:docMk/>
            <pc:sldMk cId="1433192619" sldId="262"/>
            <ac:spMk id="2" creationId="{A959E0D1-E3B5-47E6-B43D-A60608C7DC0B}"/>
          </ac:spMkLst>
        </pc:spChg>
        <pc:spChg chg="add mod">
          <ac:chgData name="Ms B Main" userId="140cec6c-2a83-4033-901a-4a7f458d1b92" providerId="ADAL" clId="{739FDBCA-25C1-4AB0-8136-7654A5E9DA75}" dt="2021-12-15T10:36:00.125" v="386" actId="20577"/>
          <ac:spMkLst>
            <pc:docMk/>
            <pc:sldMk cId="1433192619" sldId="262"/>
            <ac:spMk id="5" creationId="{BD5CA5E5-8BCA-4E40-A784-61AF0C464B37}"/>
          </ac:spMkLst>
        </pc:spChg>
        <pc:spChg chg="mod">
          <ac:chgData name="Ms B Main" userId="140cec6c-2a83-4033-901a-4a7f458d1b92" providerId="ADAL" clId="{739FDBCA-25C1-4AB0-8136-7654A5E9DA75}" dt="2022-01-08T12:50:09.990" v="2244" actId="20577"/>
          <ac:spMkLst>
            <pc:docMk/>
            <pc:sldMk cId="1433192619" sldId="262"/>
            <ac:spMk id="6" creationId="{29C88B16-7042-4217-8814-C06E5E7C1319}"/>
          </ac:spMkLst>
        </pc:spChg>
      </pc:sldChg>
      <pc:sldChg chg="addSp delSp modSp mod">
        <pc:chgData name="Ms B Main" userId="140cec6c-2a83-4033-901a-4a7f458d1b92" providerId="ADAL" clId="{739FDBCA-25C1-4AB0-8136-7654A5E9DA75}" dt="2022-01-08T12:52:59.507" v="2255" actId="1076"/>
        <pc:sldMkLst>
          <pc:docMk/>
          <pc:sldMk cId="4086958583" sldId="263"/>
        </pc:sldMkLst>
        <pc:spChg chg="mod">
          <ac:chgData name="Ms B Main" userId="140cec6c-2a83-4033-901a-4a7f458d1b92" providerId="ADAL" clId="{739FDBCA-25C1-4AB0-8136-7654A5E9DA75}" dt="2022-01-08T12:50:32.414" v="2245" actId="20577"/>
          <ac:spMkLst>
            <pc:docMk/>
            <pc:sldMk cId="4086958583" sldId="263"/>
            <ac:spMk id="3" creationId="{BBF6D0A4-C452-446F-95E5-63F487AD9A81}"/>
          </ac:spMkLst>
        </pc:spChg>
        <pc:picChg chg="del">
          <ac:chgData name="Ms B Main" userId="140cec6c-2a83-4033-901a-4a7f458d1b92" providerId="ADAL" clId="{739FDBCA-25C1-4AB0-8136-7654A5E9DA75}" dt="2022-01-08T12:50:40.368" v="2246" actId="478"/>
          <ac:picMkLst>
            <pc:docMk/>
            <pc:sldMk cId="4086958583" sldId="263"/>
            <ac:picMk id="5" creationId="{BAB8BCC5-6943-4843-820F-E26F275B022B}"/>
          </ac:picMkLst>
        </pc:picChg>
        <pc:picChg chg="mod">
          <ac:chgData name="Ms B Main" userId="140cec6c-2a83-4033-901a-4a7f458d1b92" providerId="ADAL" clId="{739FDBCA-25C1-4AB0-8136-7654A5E9DA75}" dt="2022-01-08T12:52:17.005" v="2251" actId="1076"/>
          <ac:picMkLst>
            <pc:docMk/>
            <pc:sldMk cId="4086958583" sldId="263"/>
            <ac:picMk id="6" creationId="{7D3D87F9-A099-45DC-8F53-579D26CD1BBB}"/>
          </ac:picMkLst>
        </pc:picChg>
        <pc:picChg chg="add mod">
          <ac:chgData name="Ms B Main" userId="140cec6c-2a83-4033-901a-4a7f458d1b92" providerId="ADAL" clId="{739FDBCA-25C1-4AB0-8136-7654A5E9DA75}" dt="2022-01-08T12:52:12.012" v="2250" actId="1076"/>
          <ac:picMkLst>
            <pc:docMk/>
            <pc:sldMk cId="4086958583" sldId="263"/>
            <ac:picMk id="1026" creationId="{A1C9D07D-7953-4463-B5FC-C641D1935B81}"/>
          </ac:picMkLst>
        </pc:picChg>
        <pc:picChg chg="add mod">
          <ac:chgData name="Ms B Main" userId="140cec6c-2a83-4033-901a-4a7f458d1b92" providerId="ADAL" clId="{739FDBCA-25C1-4AB0-8136-7654A5E9DA75}" dt="2022-01-08T12:52:59.507" v="2255" actId="1076"/>
          <ac:picMkLst>
            <pc:docMk/>
            <pc:sldMk cId="4086958583" sldId="263"/>
            <ac:picMk id="1028" creationId="{0BB00863-9378-433E-9553-6CA765DC379C}"/>
          </ac:picMkLst>
        </pc:picChg>
      </pc:sldChg>
      <pc:sldChg chg="modSp new mod">
        <pc:chgData name="Ms B Main" userId="140cec6c-2a83-4033-901a-4a7f458d1b92" providerId="ADAL" clId="{739FDBCA-25C1-4AB0-8136-7654A5E9DA75}" dt="2022-01-08T12:44:18.776" v="2201" actId="20577"/>
        <pc:sldMkLst>
          <pc:docMk/>
          <pc:sldMk cId="437487895" sldId="264"/>
        </pc:sldMkLst>
        <pc:spChg chg="mod">
          <ac:chgData name="Ms B Main" userId="140cec6c-2a83-4033-901a-4a7f458d1b92" providerId="ADAL" clId="{739FDBCA-25C1-4AB0-8136-7654A5E9DA75}" dt="2021-09-04T18:11:06.345" v="67" actId="20577"/>
          <ac:spMkLst>
            <pc:docMk/>
            <pc:sldMk cId="437487895" sldId="264"/>
            <ac:spMk id="2" creationId="{CB32B398-F59D-4D72-897C-9360393EBB29}"/>
          </ac:spMkLst>
        </pc:spChg>
        <pc:spChg chg="mod">
          <ac:chgData name="Ms B Main" userId="140cec6c-2a83-4033-901a-4a7f458d1b92" providerId="ADAL" clId="{739FDBCA-25C1-4AB0-8136-7654A5E9DA75}" dt="2022-01-08T12:44:18.776" v="2201" actId="20577"/>
          <ac:spMkLst>
            <pc:docMk/>
            <pc:sldMk cId="437487895" sldId="264"/>
            <ac:spMk id="3" creationId="{E204B982-D4E6-422B-9A15-7C2BBE177FE1}"/>
          </ac:spMkLst>
        </pc:spChg>
      </pc:sldChg>
      <pc:sldChg chg="addSp modSp new mod">
        <pc:chgData name="Ms B Main" userId="140cec6c-2a83-4033-901a-4a7f458d1b92" providerId="ADAL" clId="{739FDBCA-25C1-4AB0-8136-7654A5E9DA75}" dt="2022-02-16T12:46:59.540" v="5184" actId="20577"/>
        <pc:sldMkLst>
          <pc:docMk/>
          <pc:sldMk cId="3992714283" sldId="265"/>
        </pc:sldMkLst>
        <pc:spChg chg="mod">
          <ac:chgData name="Ms B Main" userId="140cec6c-2a83-4033-901a-4a7f458d1b92" providerId="ADAL" clId="{739FDBCA-25C1-4AB0-8136-7654A5E9DA75}" dt="2021-09-04T18:15:38.314" v="105" actId="20577"/>
          <ac:spMkLst>
            <pc:docMk/>
            <pc:sldMk cId="3992714283" sldId="265"/>
            <ac:spMk id="2" creationId="{92AB122D-1E89-4172-BC35-FD6740538D75}"/>
          </ac:spMkLst>
        </pc:spChg>
        <pc:spChg chg="mod">
          <ac:chgData name="Ms B Main" userId="140cec6c-2a83-4033-901a-4a7f458d1b92" providerId="ADAL" clId="{739FDBCA-25C1-4AB0-8136-7654A5E9DA75}" dt="2022-02-16T12:46:59.540" v="5184" actId="20577"/>
          <ac:spMkLst>
            <pc:docMk/>
            <pc:sldMk cId="3992714283" sldId="265"/>
            <ac:spMk id="3" creationId="{8C5BC870-E307-4FA7-8C4A-D4269365E602}"/>
          </ac:spMkLst>
        </pc:spChg>
        <pc:spChg chg="add mod">
          <ac:chgData name="Ms B Main" userId="140cec6c-2a83-4033-901a-4a7f458d1b92" providerId="ADAL" clId="{739FDBCA-25C1-4AB0-8136-7654A5E9DA75}" dt="2021-09-04T18:20:26.162" v="145" actId="20577"/>
          <ac:spMkLst>
            <pc:docMk/>
            <pc:sldMk cId="3992714283" sldId="265"/>
            <ac:spMk id="4" creationId="{9E8E763A-D956-4D62-8A3A-FA0C74CE0956}"/>
          </ac:spMkLst>
        </pc:spChg>
        <pc:spChg chg="add mod">
          <ac:chgData name="Ms B Main" userId="140cec6c-2a83-4033-901a-4a7f458d1b92" providerId="ADAL" clId="{739FDBCA-25C1-4AB0-8136-7654A5E9DA75}" dt="2021-09-04T18:22:03.853" v="149" actId="14100"/>
          <ac:spMkLst>
            <pc:docMk/>
            <pc:sldMk cId="3992714283" sldId="265"/>
            <ac:spMk id="5" creationId="{D0C4B877-3B33-4522-8174-03E2FE188456}"/>
          </ac:spMkLst>
        </pc:spChg>
        <pc:picChg chg="add mod">
          <ac:chgData name="Ms B Main" userId="140cec6c-2a83-4033-901a-4a7f458d1b92" providerId="ADAL" clId="{739FDBCA-25C1-4AB0-8136-7654A5E9DA75}" dt="2021-09-04T18:19:54.581" v="139" actId="1076"/>
          <ac:picMkLst>
            <pc:docMk/>
            <pc:sldMk cId="3992714283" sldId="265"/>
            <ac:picMk id="1026" creationId="{C277CEC2-9A79-4773-8BF6-A2C0D81A2A81}"/>
          </ac:picMkLst>
        </pc:picChg>
      </pc:sldChg>
      <pc:sldChg chg="addSp modSp new mod">
        <pc:chgData name="Ms B Main" userId="140cec6c-2a83-4033-901a-4a7f458d1b92" providerId="ADAL" clId="{739FDBCA-25C1-4AB0-8136-7654A5E9DA75}" dt="2022-02-16T12:47:18.971" v="5188" actId="403"/>
        <pc:sldMkLst>
          <pc:docMk/>
          <pc:sldMk cId="2047932639" sldId="266"/>
        </pc:sldMkLst>
        <pc:spChg chg="mod">
          <ac:chgData name="Ms B Main" userId="140cec6c-2a83-4033-901a-4a7f458d1b92" providerId="ADAL" clId="{739FDBCA-25C1-4AB0-8136-7654A5E9DA75}" dt="2021-09-04T18:27:28.531" v="233"/>
          <ac:spMkLst>
            <pc:docMk/>
            <pc:sldMk cId="2047932639" sldId="266"/>
            <ac:spMk id="2" creationId="{0E062AFF-1DB5-45C3-9A20-8EA06FE6DAEA}"/>
          </ac:spMkLst>
        </pc:spChg>
        <pc:spChg chg="mod">
          <ac:chgData name="Ms B Main" userId="140cec6c-2a83-4033-901a-4a7f458d1b92" providerId="ADAL" clId="{739FDBCA-25C1-4AB0-8136-7654A5E9DA75}" dt="2022-02-16T12:47:18.971" v="5188" actId="403"/>
          <ac:spMkLst>
            <pc:docMk/>
            <pc:sldMk cId="2047932639" sldId="266"/>
            <ac:spMk id="3" creationId="{30E3BA26-E9EE-4B17-8AAE-78CA15662C12}"/>
          </ac:spMkLst>
        </pc:spChg>
        <pc:picChg chg="add mod">
          <ac:chgData name="Ms B Main" userId="140cec6c-2a83-4033-901a-4a7f458d1b92" providerId="ADAL" clId="{739FDBCA-25C1-4AB0-8136-7654A5E9DA75}" dt="2021-09-04T18:28:00.887" v="237" actId="1076"/>
          <ac:picMkLst>
            <pc:docMk/>
            <pc:sldMk cId="2047932639" sldId="266"/>
            <ac:picMk id="5" creationId="{B03C5DD9-A1FD-4BA3-AF71-16D23D0D1C4A}"/>
          </ac:picMkLst>
        </pc:picChg>
      </pc:sldChg>
      <pc:sldChg chg="modSp new del mod">
        <pc:chgData name="Ms B Main" userId="140cec6c-2a83-4033-901a-4a7f458d1b92" providerId="ADAL" clId="{739FDBCA-25C1-4AB0-8136-7654A5E9DA75}" dt="2022-01-08T12:44:08.470" v="2166" actId="47"/>
        <pc:sldMkLst>
          <pc:docMk/>
          <pc:sldMk cId="1692775943" sldId="267"/>
        </pc:sldMkLst>
        <pc:spChg chg="mod">
          <ac:chgData name="Ms B Main" userId="140cec6c-2a83-4033-901a-4a7f458d1b92" providerId="ADAL" clId="{739FDBCA-25C1-4AB0-8136-7654A5E9DA75}" dt="2021-09-04T18:54:57.965" v="276" actId="20577"/>
          <ac:spMkLst>
            <pc:docMk/>
            <pc:sldMk cId="1692775943" sldId="267"/>
            <ac:spMk id="2" creationId="{8ED7F753-8A08-4556-A035-29D48A35A1CE}"/>
          </ac:spMkLst>
        </pc:spChg>
        <pc:spChg chg="mod">
          <ac:chgData name="Ms B Main" userId="140cec6c-2a83-4033-901a-4a7f458d1b92" providerId="ADAL" clId="{739FDBCA-25C1-4AB0-8136-7654A5E9DA75}" dt="2022-01-08T12:36:36.580" v="1975" actId="20577"/>
          <ac:spMkLst>
            <pc:docMk/>
            <pc:sldMk cId="1692775943" sldId="267"/>
            <ac:spMk id="3" creationId="{5CCA83F4-1AAF-403B-B861-F80992354585}"/>
          </ac:spMkLst>
        </pc:spChg>
      </pc:sldChg>
      <pc:sldChg chg="addSp modSp new mod">
        <pc:chgData name="Ms B Main" userId="140cec6c-2a83-4033-901a-4a7f458d1b92" providerId="ADAL" clId="{739FDBCA-25C1-4AB0-8136-7654A5E9DA75}" dt="2021-12-15T12:34:48.979" v="1005" actId="207"/>
        <pc:sldMkLst>
          <pc:docMk/>
          <pc:sldMk cId="1103983039" sldId="268"/>
        </pc:sldMkLst>
        <pc:spChg chg="mod">
          <ac:chgData name="Ms B Main" userId="140cec6c-2a83-4033-901a-4a7f458d1b92" providerId="ADAL" clId="{739FDBCA-25C1-4AB0-8136-7654A5E9DA75}" dt="2021-12-15T12:29:27.254" v="829" actId="1076"/>
          <ac:spMkLst>
            <pc:docMk/>
            <pc:sldMk cId="1103983039" sldId="268"/>
            <ac:spMk id="2" creationId="{FAC719A0-AD78-4498-97A0-2BD98A166AE1}"/>
          </ac:spMkLst>
        </pc:spChg>
        <pc:spChg chg="mod">
          <ac:chgData name="Ms B Main" userId="140cec6c-2a83-4033-901a-4a7f458d1b92" providerId="ADAL" clId="{739FDBCA-25C1-4AB0-8136-7654A5E9DA75}" dt="2021-12-15T12:29:50.467" v="832" actId="14100"/>
          <ac:spMkLst>
            <pc:docMk/>
            <pc:sldMk cId="1103983039" sldId="268"/>
            <ac:spMk id="3" creationId="{C5552F07-F0A3-48C4-AE07-B847ED321ECA}"/>
          </ac:spMkLst>
        </pc:spChg>
        <pc:spChg chg="add mod">
          <ac:chgData name="Ms B Main" userId="140cec6c-2a83-4033-901a-4a7f458d1b92" providerId="ADAL" clId="{739FDBCA-25C1-4AB0-8136-7654A5E9DA75}" dt="2021-12-15T12:34:48.979" v="1005" actId="207"/>
          <ac:spMkLst>
            <pc:docMk/>
            <pc:sldMk cId="1103983039" sldId="268"/>
            <ac:spMk id="5" creationId="{E3C5CFC3-F4A6-425D-9C15-29144151F08F}"/>
          </ac:spMkLst>
        </pc:spChg>
        <pc:picChg chg="add mod">
          <ac:chgData name="Ms B Main" userId="140cec6c-2a83-4033-901a-4a7f458d1b92" providerId="ADAL" clId="{739FDBCA-25C1-4AB0-8136-7654A5E9DA75}" dt="2021-12-15T12:29:38.914" v="831" actId="1076"/>
          <ac:picMkLst>
            <pc:docMk/>
            <pc:sldMk cId="1103983039" sldId="268"/>
            <ac:picMk id="1026" creationId="{A3D9DC4B-34D4-4707-9BE8-824964456F3B}"/>
          </ac:picMkLst>
        </pc:picChg>
        <pc:picChg chg="add mod">
          <ac:chgData name="Ms B Main" userId="140cec6c-2a83-4033-901a-4a7f458d1b92" providerId="ADAL" clId="{739FDBCA-25C1-4AB0-8136-7654A5E9DA75}" dt="2021-12-15T12:34:43.145" v="1002" actId="14100"/>
          <ac:picMkLst>
            <pc:docMk/>
            <pc:sldMk cId="1103983039" sldId="268"/>
            <ac:picMk id="1028" creationId="{92CE7B7B-EB9A-4FF6-9D12-4A450AC84E44}"/>
          </ac:picMkLst>
        </pc:picChg>
      </pc:sldChg>
      <pc:sldChg chg="addSp delSp modSp add mod">
        <pc:chgData name="Ms B Main" userId="140cec6c-2a83-4033-901a-4a7f458d1b92" providerId="ADAL" clId="{739FDBCA-25C1-4AB0-8136-7654A5E9DA75}" dt="2022-01-08T12:31:09.096" v="1686" actId="5793"/>
        <pc:sldMkLst>
          <pc:docMk/>
          <pc:sldMk cId="2333813395" sldId="269"/>
        </pc:sldMkLst>
        <pc:spChg chg="mod">
          <ac:chgData name="Ms B Main" userId="140cec6c-2a83-4033-901a-4a7f458d1b92" providerId="ADAL" clId="{739FDBCA-25C1-4AB0-8136-7654A5E9DA75}" dt="2021-12-16T09:30:25.516" v="1017" actId="1076"/>
          <ac:spMkLst>
            <pc:docMk/>
            <pc:sldMk cId="2333813395" sldId="269"/>
            <ac:spMk id="2" creationId="{FAC719A0-AD78-4498-97A0-2BD98A166AE1}"/>
          </ac:spMkLst>
        </pc:spChg>
        <pc:spChg chg="add mod">
          <ac:chgData name="Ms B Main" userId="140cec6c-2a83-4033-901a-4a7f458d1b92" providerId="ADAL" clId="{739FDBCA-25C1-4AB0-8136-7654A5E9DA75}" dt="2022-01-08T12:31:09.096" v="1686" actId="5793"/>
          <ac:spMkLst>
            <pc:docMk/>
            <pc:sldMk cId="2333813395" sldId="269"/>
            <ac:spMk id="6" creationId="{4DD599F7-1B8C-4188-AC74-4238C36A3E6A}"/>
          </ac:spMkLst>
        </pc:spChg>
        <pc:picChg chg="mod">
          <ac:chgData name="Ms B Main" userId="140cec6c-2a83-4033-901a-4a7f458d1b92" providerId="ADAL" clId="{739FDBCA-25C1-4AB0-8136-7654A5E9DA75}" dt="2022-01-08T12:29:33.725" v="1583" actId="1076"/>
          <ac:picMkLst>
            <pc:docMk/>
            <pc:sldMk cId="2333813395" sldId="269"/>
            <ac:picMk id="5" creationId="{FACE8A23-9073-41DE-91D6-E373B9DFE339}"/>
          </ac:picMkLst>
        </pc:picChg>
        <pc:picChg chg="add del mod">
          <ac:chgData name="Ms B Main" userId="140cec6c-2a83-4033-901a-4a7f458d1b92" providerId="ADAL" clId="{739FDBCA-25C1-4AB0-8136-7654A5E9DA75}" dt="2021-12-15T12:37:33.821" v="1010" actId="478"/>
          <ac:picMkLst>
            <pc:docMk/>
            <pc:sldMk cId="2333813395" sldId="269"/>
            <ac:picMk id="2050" creationId="{6739521D-D3F7-4450-B2B2-D426ECA27054}"/>
          </ac:picMkLst>
        </pc:picChg>
        <pc:picChg chg="add del mod">
          <ac:chgData name="Ms B Main" userId="140cec6c-2a83-4033-901a-4a7f458d1b92" providerId="ADAL" clId="{739FDBCA-25C1-4AB0-8136-7654A5E9DA75}" dt="2022-01-08T12:29:26.056" v="1582" actId="478"/>
          <ac:picMkLst>
            <pc:docMk/>
            <pc:sldMk cId="2333813395" sldId="269"/>
            <ac:picMk id="2052" creationId="{7E03179D-C072-4EB8-B9C9-9C135039B6E4}"/>
          </ac:picMkLst>
        </pc:picChg>
      </pc:sldChg>
      <pc:sldChg chg="addSp delSp modSp add mod">
        <pc:chgData name="Ms B Main" userId="140cec6c-2a83-4033-901a-4a7f458d1b92" providerId="ADAL" clId="{739FDBCA-25C1-4AB0-8136-7654A5E9DA75}" dt="2022-01-08T12:35:37.579" v="1960" actId="20577"/>
        <pc:sldMkLst>
          <pc:docMk/>
          <pc:sldMk cId="1472828083" sldId="270"/>
        </pc:sldMkLst>
        <pc:spChg chg="mod">
          <ac:chgData name="Ms B Main" userId="140cec6c-2a83-4033-901a-4a7f458d1b92" providerId="ADAL" clId="{739FDBCA-25C1-4AB0-8136-7654A5E9DA75}" dt="2021-12-15T12:24:28.481" v="747" actId="20577"/>
          <ac:spMkLst>
            <pc:docMk/>
            <pc:sldMk cId="1472828083" sldId="270"/>
            <ac:spMk id="2" creationId="{FAC719A0-AD78-4498-97A0-2BD98A166AE1}"/>
          </ac:spMkLst>
        </pc:spChg>
        <pc:spChg chg="mod">
          <ac:chgData name="Ms B Main" userId="140cec6c-2a83-4033-901a-4a7f458d1b92" providerId="ADAL" clId="{739FDBCA-25C1-4AB0-8136-7654A5E9DA75}" dt="2022-01-08T12:34:05.040" v="1860" actId="2711"/>
          <ac:spMkLst>
            <pc:docMk/>
            <pc:sldMk cId="1472828083" sldId="270"/>
            <ac:spMk id="3" creationId="{C5552F07-F0A3-48C4-AE07-B847ED321ECA}"/>
          </ac:spMkLst>
        </pc:spChg>
        <pc:spChg chg="add mod">
          <ac:chgData name="Ms B Main" userId="140cec6c-2a83-4033-901a-4a7f458d1b92" providerId="ADAL" clId="{739FDBCA-25C1-4AB0-8136-7654A5E9DA75}" dt="2022-01-08T12:35:37.579" v="1960" actId="20577"/>
          <ac:spMkLst>
            <pc:docMk/>
            <pc:sldMk cId="1472828083" sldId="270"/>
            <ac:spMk id="8" creationId="{33880D8E-8F8B-4591-97AB-44A9404E5827}"/>
          </ac:spMkLst>
        </pc:spChg>
        <pc:picChg chg="del">
          <ac:chgData name="Ms B Main" userId="140cec6c-2a83-4033-901a-4a7f458d1b92" providerId="ADAL" clId="{739FDBCA-25C1-4AB0-8136-7654A5E9DA75}" dt="2022-01-08T12:31:19.037" v="1687" actId="478"/>
          <ac:picMkLst>
            <pc:docMk/>
            <pc:sldMk cId="1472828083" sldId="270"/>
            <ac:picMk id="4" creationId="{26DF05B6-93B5-466A-8553-7EFF92A47826}"/>
          </ac:picMkLst>
        </pc:picChg>
        <pc:picChg chg="mod">
          <ac:chgData name="Ms B Main" userId="140cec6c-2a83-4033-901a-4a7f458d1b92" providerId="ADAL" clId="{739FDBCA-25C1-4AB0-8136-7654A5E9DA75}" dt="2022-01-08T12:31:33.985" v="1692" actId="1076"/>
          <ac:picMkLst>
            <pc:docMk/>
            <pc:sldMk cId="1472828083" sldId="270"/>
            <ac:picMk id="6" creationId="{295D22E5-879F-4EB0-9BA3-924937E73326}"/>
          </ac:picMkLst>
        </pc:picChg>
        <pc:picChg chg="mod">
          <ac:chgData name="Ms B Main" userId="140cec6c-2a83-4033-901a-4a7f458d1b92" providerId="ADAL" clId="{739FDBCA-25C1-4AB0-8136-7654A5E9DA75}" dt="2022-01-08T12:31:24.962" v="1689" actId="14100"/>
          <ac:picMkLst>
            <pc:docMk/>
            <pc:sldMk cId="1472828083" sldId="270"/>
            <ac:picMk id="7" creationId="{94E34615-6571-4DAC-8780-314335D32BAD}"/>
          </ac:picMkLst>
        </pc:picChg>
      </pc:sldChg>
      <pc:sldChg chg="addSp delSp modSp add mod setBg setClrOvrMap">
        <pc:chgData name="Ms B Main" userId="140cec6c-2a83-4033-901a-4a7f458d1b92" providerId="ADAL" clId="{739FDBCA-25C1-4AB0-8136-7654A5E9DA75}" dt="2022-01-08T12:27:08.015" v="1416" actId="14100"/>
        <pc:sldMkLst>
          <pc:docMk/>
          <pc:sldMk cId="1294291254" sldId="271"/>
        </pc:sldMkLst>
        <pc:spChg chg="mod">
          <ac:chgData name="Ms B Main" userId="140cec6c-2a83-4033-901a-4a7f458d1b92" providerId="ADAL" clId="{739FDBCA-25C1-4AB0-8136-7654A5E9DA75}" dt="2022-01-08T12:24:02.479" v="1150" actId="14100"/>
          <ac:spMkLst>
            <pc:docMk/>
            <pc:sldMk cId="1294291254" sldId="271"/>
            <ac:spMk id="2" creationId="{FAC719A0-AD78-4498-97A0-2BD98A166AE1}"/>
          </ac:spMkLst>
        </pc:spChg>
        <pc:spChg chg="mod">
          <ac:chgData name="Ms B Main" userId="140cec6c-2a83-4033-901a-4a7f458d1b92" providerId="ADAL" clId="{739FDBCA-25C1-4AB0-8136-7654A5E9DA75}" dt="2022-01-08T12:27:08.015" v="1416" actId="14100"/>
          <ac:spMkLst>
            <pc:docMk/>
            <pc:sldMk cId="1294291254" sldId="271"/>
            <ac:spMk id="3" creationId="{C5552F07-F0A3-48C4-AE07-B847ED321ECA}"/>
          </ac:spMkLst>
        </pc:spChg>
        <pc:spChg chg="add mod">
          <ac:chgData name="Ms B Main" userId="140cec6c-2a83-4033-901a-4a7f458d1b92" providerId="ADAL" clId="{739FDBCA-25C1-4AB0-8136-7654A5E9DA75}" dt="2022-01-08T12:25:18.130" v="1229"/>
          <ac:spMkLst>
            <pc:docMk/>
            <pc:sldMk cId="1294291254" sldId="271"/>
            <ac:spMk id="7" creationId="{9BCB9418-AB58-4561-8115-7D0B48447ED7}"/>
          </ac:spMkLst>
        </pc:spChg>
        <pc:spChg chg="add del">
          <ac:chgData name="Ms B Main" userId="140cec6c-2a83-4033-901a-4a7f458d1b92" providerId="ADAL" clId="{739FDBCA-25C1-4AB0-8136-7654A5E9DA75}" dt="2021-12-16T09:35:42.425" v="1088" actId="26606"/>
          <ac:spMkLst>
            <pc:docMk/>
            <pc:sldMk cId="1294291254" sldId="271"/>
            <ac:spMk id="73" creationId="{8F23F8A3-8FD7-4779-8323-FDC26BE99889}"/>
          </ac:spMkLst>
        </pc:spChg>
        <pc:spChg chg="add del">
          <ac:chgData name="Ms B Main" userId="140cec6c-2a83-4033-901a-4a7f458d1b92" providerId="ADAL" clId="{739FDBCA-25C1-4AB0-8136-7654A5E9DA75}" dt="2021-12-16T09:35:42.425" v="1088" actId="26606"/>
          <ac:spMkLst>
            <pc:docMk/>
            <pc:sldMk cId="1294291254" sldId="271"/>
            <ac:spMk id="75" creationId="{F605C4CC-A25C-416F-8333-7CB7DC97D870}"/>
          </ac:spMkLst>
        </pc:spChg>
        <pc:picChg chg="add del mod ord">
          <ac:chgData name="Ms B Main" userId="140cec6c-2a83-4033-901a-4a7f458d1b92" providerId="ADAL" clId="{739FDBCA-25C1-4AB0-8136-7654A5E9DA75}" dt="2022-01-08T12:25:06.241" v="1225" actId="478"/>
          <ac:picMkLst>
            <pc:docMk/>
            <pc:sldMk cId="1294291254" sldId="271"/>
            <ac:picMk id="3074" creationId="{AD82A297-2537-4DBE-9CC9-C37792B927DD}"/>
          </ac:picMkLst>
        </pc:picChg>
        <pc:picChg chg="add mod ord">
          <ac:chgData name="Ms B Main" userId="140cec6c-2a83-4033-901a-4a7f458d1b92" providerId="ADAL" clId="{739FDBCA-25C1-4AB0-8136-7654A5E9DA75}" dt="2022-01-08T12:25:12.136" v="1227" actId="14100"/>
          <ac:picMkLst>
            <pc:docMk/>
            <pc:sldMk cId="1294291254" sldId="271"/>
            <ac:picMk id="3076" creationId="{76B0759A-5465-4E4E-A974-D5439AB1B809}"/>
          </ac:picMkLst>
        </pc:picChg>
      </pc:sldChg>
      <pc:sldChg chg="modSp mod">
        <pc:chgData name="Ms B Main" userId="140cec6c-2a83-4033-901a-4a7f458d1b92" providerId="ADAL" clId="{739FDBCA-25C1-4AB0-8136-7654A5E9DA75}" dt="2022-02-14T10:09:46.239" v="3896" actId="1076"/>
        <pc:sldMkLst>
          <pc:docMk/>
          <pc:sldMk cId="996782378" sldId="277"/>
        </pc:sldMkLst>
        <pc:picChg chg="mod">
          <ac:chgData name="Ms B Main" userId="140cec6c-2a83-4033-901a-4a7f458d1b92" providerId="ADAL" clId="{739FDBCA-25C1-4AB0-8136-7654A5E9DA75}" dt="2022-02-14T10:09:46.239" v="3896" actId="1076"/>
          <ac:picMkLst>
            <pc:docMk/>
            <pc:sldMk cId="996782378" sldId="277"/>
            <ac:picMk id="5" creationId="{65CE5F77-F462-4E00-AC69-DF5412100C1C}"/>
          </ac:picMkLst>
        </pc:picChg>
      </pc:sldChg>
      <pc:sldChg chg="addSp delSp modSp mod">
        <pc:chgData name="Ms B Main" userId="140cec6c-2a83-4033-901a-4a7f458d1b92" providerId="ADAL" clId="{739FDBCA-25C1-4AB0-8136-7654A5E9DA75}" dt="2022-02-16T18:32:02.998" v="5608" actId="27636"/>
        <pc:sldMkLst>
          <pc:docMk/>
          <pc:sldMk cId="3115601968" sldId="278"/>
        </pc:sldMkLst>
        <pc:spChg chg="del mod">
          <ac:chgData name="Ms B Main" userId="140cec6c-2a83-4033-901a-4a7f458d1b92" providerId="ADAL" clId="{739FDBCA-25C1-4AB0-8136-7654A5E9DA75}" dt="2022-02-02T17:50:41.809" v="3724" actId="478"/>
          <ac:spMkLst>
            <pc:docMk/>
            <pc:sldMk cId="3115601968" sldId="278"/>
            <ac:spMk id="2" creationId="{673946C8-BD71-453D-A4B4-40C2FE8952C0}"/>
          </ac:spMkLst>
        </pc:spChg>
        <pc:spChg chg="mod">
          <ac:chgData name="Ms B Main" userId="140cec6c-2a83-4033-901a-4a7f458d1b92" providerId="ADAL" clId="{739FDBCA-25C1-4AB0-8136-7654A5E9DA75}" dt="2022-02-16T18:32:02.998" v="5608" actId="27636"/>
          <ac:spMkLst>
            <pc:docMk/>
            <pc:sldMk cId="3115601968" sldId="278"/>
            <ac:spMk id="3" creationId="{1B6C3ABF-A00D-49BD-9510-8F69CA107921}"/>
          </ac:spMkLst>
        </pc:spChg>
        <pc:spChg chg="add del mod">
          <ac:chgData name="Ms B Main" userId="140cec6c-2a83-4033-901a-4a7f458d1b92" providerId="ADAL" clId="{739FDBCA-25C1-4AB0-8136-7654A5E9DA75}" dt="2022-02-16T18:31:51.308" v="5605" actId="478"/>
          <ac:spMkLst>
            <pc:docMk/>
            <pc:sldMk cId="3115601968" sldId="278"/>
            <ac:spMk id="5" creationId="{841BA589-B253-4550-9BF9-ABACCA2BE00C}"/>
          </ac:spMkLst>
        </pc:spChg>
      </pc:sldChg>
      <pc:sldChg chg="addSp modSp mod">
        <pc:chgData name="Ms B Main" userId="140cec6c-2a83-4033-901a-4a7f458d1b92" providerId="ADAL" clId="{739FDBCA-25C1-4AB0-8136-7654A5E9DA75}" dt="2022-02-18T10:35:11.078" v="6151" actId="13822"/>
        <pc:sldMkLst>
          <pc:docMk/>
          <pc:sldMk cId="436025969" sldId="279"/>
        </pc:sldMkLst>
        <pc:spChg chg="mod">
          <ac:chgData name="Ms B Main" userId="140cec6c-2a83-4033-901a-4a7f458d1b92" providerId="ADAL" clId="{739FDBCA-25C1-4AB0-8136-7654A5E9DA75}" dt="2022-02-16T12:48:45.379" v="5205" actId="1037"/>
          <ac:spMkLst>
            <pc:docMk/>
            <pc:sldMk cId="436025969" sldId="279"/>
            <ac:spMk id="2" creationId="{E0E31985-8695-41EC-B9CA-1D1CF4F93E3E}"/>
          </ac:spMkLst>
        </pc:spChg>
        <pc:spChg chg="mod">
          <ac:chgData name="Ms B Main" userId="140cec6c-2a83-4033-901a-4a7f458d1b92" providerId="ADAL" clId="{739FDBCA-25C1-4AB0-8136-7654A5E9DA75}" dt="2022-02-16T12:48:53.161" v="5208" actId="14100"/>
          <ac:spMkLst>
            <pc:docMk/>
            <pc:sldMk cId="436025969" sldId="279"/>
            <ac:spMk id="3" creationId="{B372467A-A1A3-49CF-B62A-070A98E6F0B9}"/>
          </ac:spMkLst>
        </pc:spChg>
        <pc:spChg chg="add mod">
          <ac:chgData name="Ms B Main" userId="140cec6c-2a83-4033-901a-4a7f458d1b92" providerId="ADAL" clId="{739FDBCA-25C1-4AB0-8136-7654A5E9DA75}" dt="2022-02-18T10:35:11.078" v="6151" actId="13822"/>
          <ac:spMkLst>
            <pc:docMk/>
            <pc:sldMk cId="436025969" sldId="279"/>
            <ac:spMk id="4" creationId="{49DE844F-2C4A-471A-8528-19C5B896C456}"/>
          </ac:spMkLst>
        </pc:spChg>
      </pc:sldChg>
      <pc:sldChg chg="modSp add mod">
        <pc:chgData name="Ms B Main" userId="140cec6c-2a83-4033-901a-4a7f458d1b92" providerId="ADAL" clId="{739FDBCA-25C1-4AB0-8136-7654A5E9DA75}" dt="2022-01-31T09:35:59.345" v="3116" actId="404"/>
        <pc:sldMkLst>
          <pc:docMk/>
          <pc:sldMk cId="786463615" sldId="280"/>
        </pc:sldMkLst>
        <pc:spChg chg="mod">
          <ac:chgData name="Ms B Main" userId="140cec6c-2a83-4033-901a-4a7f458d1b92" providerId="ADAL" clId="{739FDBCA-25C1-4AB0-8136-7654A5E9DA75}" dt="2022-01-31T09:35:59.345" v="3116" actId="404"/>
          <ac:spMkLst>
            <pc:docMk/>
            <pc:sldMk cId="786463615" sldId="280"/>
            <ac:spMk id="2" creationId="{E0E31985-8695-41EC-B9CA-1D1CF4F93E3E}"/>
          </ac:spMkLst>
        </pc:spChg>
        <pc:picChg chg="mod">
          <ac:chgData name="Ms B Main" userId="140cec6c-2a83-4033-901a-4a7f458d1b92" providerId="ADAL" clId="{739FDBCA-25C1-4AB0-8136-7654A5E9DA75}" dt="2022-01-31T09:35:26.138" v="3029" actId="1076"/>
          <ac:picMkLst>
            <pc:docMk/>
            <pc:sldMk cId="786463615" sldId="280"/>
            <ac:picMk id="5" creationId="{951A887B-DACE-4A2D-B8C9-9A2C1F7C7B9F}"/>
          </ac:picMkLst>
        </pc:picChg>
      </pc:sldChg>
      <pc:sldChg chg="del">
        <pc:chgData name="Ms B Main" userId="140cec6c-2a83-4033-901a-4a7f458d1b92" providerId="ADAL" clId="{739FDBCA-25C1-4AB0-8136-7654A5E9DA75}" dt="2022-01-24T16:13:05.644" v="2643" actId="2696"/>
        <pc:sldMkLst>
          <pc:docMk/>
          <pc:sldMk cId="1397781932" sldId="280"/>
        </pc:sldMkLst>
      </pc:sldChg>
      <pc:sldChg chg="modSp add mod">
        <pc:chgData name="Ms B Main" userId="140cec6c-2a83-4033-901a-4a7f458d1b92" providerId="ADAL" clId="{739FDBCA-25C1-4AB0-8136-7654A5E9DA75}" dt="2022-01-28T14:26:16.438" v="3027" actId="20577"/>
        <pc:sldMkLst>
          <pc:docMk/>
          <pc:sldMk cId="1423995227" sldId="281"/>
        </pc:sldMkLst>
        <pc:spChg chg="mod">
          <ac:chgData name="Ms B Main" userId="140cec6c-2a83-4033-901a-4a7f458d1b92" providerId="ADAL" clId="{739FDBCA-25C1-4AB0-8136-7654A5E9DA75}" dt="2022-01-28T09:40:27.393" v="2664" actId="20577"/>
          <ac:spMkLst>
            <pc:docMk/>
            <pc:sldMk cId="1423995227" sldId="281"/>
            <ac:spMk id="2" creationId="{E0E31985-8695-41EC-B9CA-1D1CF4F93E3E}"/>
          </ac:spMkLst>
        </pc:spChg>
        <pc:spChg chg="mod">
          <ac:chgData name="Ms B Main" userId="140cec6c-2a83-4033-901a-4a7f458d1b92" providerId="ADAL" clId="{739FDBCA-25C1-4AB0-8136-7654A5E9DA75}" dt="2022-01-28T14:26:16.438" v="3027" actId="20577"/>
          <ac:spMkLst>
            <pc:docMk/>
            <pc:sldMk cId="1423995227" sldId="281"/>
            <ac:spMk id="3" creationId="{B372467A-A1A3-49CF-B62A-070A98E6F0B9}"/>
          </ac:spMkLst>
        </pc:spChg>
      </pc:sldChg>
      <pc:sldChg chg="del">
        <pc:chgData name="Ms B Main" userId="140cec6c-2a83-4033-901a-4a7f458d1b92" providerId="ADAL" clId="{739FDBCA-25C1-4AB0-8136-7654A5E9DA75}" dt="2022-01-24T16:13:05.644" v="2643" actId="2696"/>
        <pc:sldMkLst>
          <pc:docMk/>
          <pc:sldMk cId="4273624739" sldId="281"/>
        </pc:sldMkLst>
      </pc:sldChg>
      <pc:sldChg chg="add">
        <pc:chgData name="Ms B Main" userId="140cec6c-2a83-4033-901a-4a7f458d1b92" providerId="ADAL" clId="{739FDBCA-25C1-4AB0-8136-7654A5E9DA75}" dt="2022-01-24T16:13:09.787" v="2644"/>
        <pc:sldMkLst>
          <pc:docMk/>
          <pc:sldMk cId="1985562199" sldId="282"/>
        </pc:sldMkLst>
      </pc:sldChg>
      <pc:sldChg chg="del">
        <pc:chgData name="Ms B Main" userId="140cec6c-2a83-4033-901a-4a7f458d1b92" providerId="ADAL" clId="{739FDBCA-25C1-4AB0-8136-7654A5E9DA75}" dt="2022-01-24T16:13:05.644" v="2643" actId="2696"/>
        <pc:sldMkLst>
          <pc:docMk/>
          <pc:sldMk cId="2252444819" sldId="282"/>
        </pc:sldMkLst>
      </pc:sldChg>
      <pc:sldChg chg="del">
        <pc:chgData name="Ms B Main" userId="140cec6c-2a83-4033-901a-4a7f458d1b92" providerId="ADAL" clId="{739FDBCA-25C1-4AB0-8136-7654A5E9DA75}" dt="2022-01-24T16:13:05.644" v="2643" actId="2696"/>
        <pc:sldMkLst>
          <pc:docMk/>
          <pc:sldMk cId="44561185" sldId="283"/>
        </pc:sldMkLst>
      </pc:sldChg>
      <pc:sldChg chg="add">
        <pc:chgData name="Ms B Main" userId="140cec6c-2a83-4033-901a-4a7f458d1b92" providerId="ADAL" clId="{739FDBCA-25C1-4AB0-8136-7654A5E9DA75}" dt="2022-01-24T16:13:09.787" v="2644"/>
        <pc:sldMkLst>
          <pc:docMk/>
          <pc:sldMk cId="4219062564" sldId="283"/>
        </pc:sldMkLst>
      </pc:sldChg>
      <pc:sldChg chg="del">
        <pc:chgData name="Ms B Main" userId="140cec6c-2a83-4033-901a-4a7f458d1b92" providerId="ADAL" clId="{739FDBCA-25C1-4AB0-8136-7654A5E9DA75}" dt="2022-01-24T16:13:05.644" v="2643" actId="2696"/>
        <pc:sldMkLst>
          <pc:docMk/>
          <pc:sldMk cId="364211344" sldId="284"/>
        </pc:sldMkLst>
      </pc:sldChg>
      <pc:sldChg chg="delSp add mod">
        <pc:chgData name="Ms B Main" userId="140cec6c-2a83-4033-901a-4a7f458d1b92" providerId="ADAL" clId="{739FDBCA-25C1-4AB0-8136-7654A5E9DA75}" dt="2022-01-28T09:46:13.385" v="2674" actId="478"/>
        <pc:sldMkLst>
          <pc:docMk/>
          <pc:sldMk cId="2130872237" sldId="284"/>
        </pc:sldMkLst>
        <pc:spChg chg="del">
          <ac:chgData name="Ms B Main" userId="140cec6c-2a83-4033-901a-4a7f458d1b92" providerId="ADAL" clId="{739FDBCA-25C1-4AB0-8136-7654A5E9DA75}" dt="2022-01-28T09:46:13.385" v="2674" actId="478"/>
          <ac:spMkLst>
            <pc:docMk/>
            <pc:sldMk cId="2130872237" sldId="284"/>
            <ac:spMk id="2" creationId="{1E84C8FE-8F88-4553-8D65-E532D4F5B8D5}"/>
          </ac:spMkLst>
        </pc:spChg>
      </pc:sldChg>
      <pc:sldChg chg="modSp add mod">
        <pc:chgData name="Ms B Main" userId="140cec6c-2a83-4033-901a-4a7f458d1b92" providerId="ADAL" clId="{739FDBCA-25C1-4AB0-8136-7654A5E9DA75}" dt="2022-01-31T08:56:40.078" v="3028" actId="20577"/>
        <pc:sldMkLst>
          <pc:docMk/>
          <pc:sldMk cId="3152391633" sldId="285"/>
        </pc:sldMkLst>
        <pc:spChg chg="mod">
          <ac:chgData name="Ms B Main" userId="140cec6c-2a83-4033-901a-4a7f458d1b92" providerId="ADAL" clId="{739FDBCA-25C1-4AB0-8136-7654A5E9DA75}" dt="2022-01-31T08:56:40.078" v="3028" actId="20577"/>
          <ac:spMkLst>
            <pc:docMk/>
            <pc:sldMk cId="3152391633" sldId="285"/>
            <ac:spMk id="2" creationId="{CF627C62-0A3E-4E39-BE49-C25AEFCE1C13}"/>
          </ac:spMkLst>
        </pc:spChg>
      </pc:sldChg>
      <pc:sldChg chg="del">
        <pc:chgData name="Ms B Main" userId="140cec6c-2a83-4033-901a-4a7f458d1b92" providerId="ADAL" clId="{739FDBCA-25C1-4AB0-8136-7654A5E9DA75}" dt="2022-01-24T16:13:05.644" v="2643" actId="2696"/>
        <pc:sldMkLst>
          <pc:docMk/>
          <pc:sldMk cId="3711490763" sldId="285"/>
        </pc:sldMkLst>
      </pc:sldChg>
      <pc:sldChg chg="del">
        <pc:chgData name="Ms B Main" userId="140cec6c-2a83-4033-901a-4a7f458d1b92" providerId="ADAL" clId="{739FDBCA-25C1-4AB0-8136-7654A5E9DA75}" dt="2022-01-24T16:13:05.644" v="2643" actId="2696"/>
        <pc:sldMkLst>
          <pc:docMk/>
          <pc:sldMk cId="1719211519" sldId="286"/>
        </pc:sldMkLst>
      </pc:sldChg>
      <pc:sldChg chg="add">
        <pc:chgData name="Ms B Main" userId="140cec6c-2a83-4033-901a-4a7f458d1b92" providerId="ADAL" clId="{739FDBCA-25C1-4AB0-8136-7654A5E9DA75}" dt="2022-01-24T16:13:09.787" v="2644"/>
        <pc:sldMkLst>
          <pc:docMk/>
          <pc:sldMk cId="4228197101" sldId="286"/>
        </pc:sldMkLst>
      </pc:sldChg>
      <pc:sldChg chg="add">
        <pc:chgData name="Ms B Main" userId="140cec6c-2a83-4033-901a-4a7f458d1b92" providerId="ADAL" clId="{739FDBCA-25C1-4AB0-8136-7654A5E9DA75}" dt="2022-01-08T12:43:53.166" v="2165"/>
        <pc:sldMkLst>
          <pc:docMk/>
          <pc:sldMk cId="369680017" sldId="287"/>
        </pc:sldMkLst>
      </pc:sldChg>
      <pc:sldChg chg="del">
        <pc:chgData name="Ms B Main" userId="140cec6c-2a83-4033-901a-4a7f458d1b92" providerId="ADAL" clId="{739FDBCA-25C1-4AB0-8136-7654A5E9DA75}" dt="2022-01-08T12:43:46.844" v="2164" actId="2696"/>
        <pc:sldMkLst>
          <pc:docMk/>
          <pc:sldMk cId="3591626806" sldId="287"/>
        </pc:sldMkLst>
      </pc:sldChg>
      <pc:sldChg chg="del">
        <pc:chgData name="Ms B Main" userId="140cec6c-2a83-4033-901a-4a7f458d1b92" providerId="ADAL" clId="{739FDBCA-25C1-4AB0-8136-7654A5E9DA75}" dt="2022-01-08T12:43:46.844" v="2164" actId="2696"/>
        <pc:sldMkLst>
          <pc:docMk/>
          <pc:sldMk cId="1362245130" sldId="288"/>
        </pc:sldMkLst>
      </pc:sldChg>
      <pc:sldChg chg="add">
        <pc:chgData name="Ms B Main" userId="140cec6c-2a83-4033-901a-4a7f458d1b92" providerId="ADAL" clId="{739FDBCA-25C1-4AB0-8136-7654A5E9DA75}" dt="2022-01-08T12:43:53.166" v="2165"/>
        <pc:sldMkLst>
          <pc:docMk/>
          <pc:sldMk cId="2160060240" sldId="288"/>
        </pc:sldMkLst>
      </pc:sldChg>
      <pc:sldChg chg="modSp mod">
        <pc:chgData name="Ms B Main" userId="140cec6c-2a83-4033-901a-4a7f458d1b92" providerId="ADAL" clId="{739FDBCA-25C1-4AB0-8136-7654A5E9DA75}" dt="2022-01-08T12:35:54.121" v="1962" actId="1076"/>
        <pc:sldMkLst>
          <pc:docMk/>
          <pc:sldMk cId="634557234" sldId="289"/>
        </pc:sldMkLst>
        <pc:spChg chg="mod">
          <ac:chgData name="Ms B Main" userId="140cec6c-2a83-4033-901a-4a7f458d1b92" providerId="ADAL" clId="{739FDBCA-25C1-4AB0-8136-7654A5E9DA75}" dt="2022-01-08T12:35:54.121" v="1962" actId="1076"/>
          <ac:spMkLst>
            <pc:docMk/>
            <pc:sldMk cId="634557234" sldId="289"/>
            <ac:spMk id="2" creationId="{1AAEDF28-8338-40C0-8BDD-1FFE968FE5B9}"/>
          </ac:spMkLst>
        </pc:spChg>
      </pc:sldChg>
      <pc:sldChg chg="delSp modSp new del mod">
        <pc:chgData name="Ms B Main" userId="140cec6c-2a83-4033-901a-4a7f458d1b92" providerId="ADAL" clId="{739FDBCA-25C1-4AB0-8136-7654A5E9DA75}" dt="2022-01-24T16:14:09.038" v="2645" actId="47"/>
        <pc:sldMkLst>
          <pc:docMk/>
          <pc:sldMk cId="2813170326" sldId="290"/>
        </pc:sldMkLst>
        <pc:spChg chg="del">
          <ac:chgData name="Ms B Main" userId="140cec6c-2a83-4033-901a-4a7f458d1b92" providerId="ADAL" clId="{739FDBCA-25C1-4AB0-8136-7654A5E9DA75}" dt="2022-01-11T12:47:44.642" v="2271" actId="478"/>
          <ac:spMkLst>
            <pc:docMk/>
            <pc:sldMk cId="2813170326" sldId="290"/>
            <ac:spMk id="2" creationId="{B3E3253B-B22D-4AD3-8B0D-005641BB33DA}"/>
          </ac:spMkLst>
        </pc:spChg>
        <pc:spChg chg="mod">
          <ac:chgData name="Ms B Main" userId="140cec6c-2a83-4033-901a-4a7f458d1b92" providerId="ADAL" clId="{739FDBCA-25C1-4AB0-8136-7654A5E9DA75}" dt="2022-01-11T12:52:00.753" v="2625" actId="20577"/>
          <ac:spMkLst>
            <pc:docMk/>
            <pc:sldMk cId="2813170326" sldId="290"/>
            <ac:spMk id="3" creationId="{7F40859F-5E8F-4EFA-AB1E-D0AACCF91DFF}"/>
          </ac:spMkLst>
        </pc:spChg>
      </pc:sldChg>
      <pc:sldChg chg="addSp delSp modSp add mod ord">
        <pc:chgData name="Ms B Main" userId="140cec6c-2a83-4033-901a-4a7f458d1b92" providerId="ADAL" clId="{739FDBCA-25C1-4AB0-8136-7654A5E9DA75}" dt="2022-01-24T16:12:46.526" v="2642"/>
        <pc:sldMkLst>
          <pc:docMk/>
          <pc:sldMk cId="1134511323" sldId="291"/>
        </pc:sldMkLst>
        <pc:spChg chg="mod">
          <ac:chgData name="Ms B Main" userId="140cec6c-2a83-4033-901a-4a7f458d1b92" providerId="ADAL" clId="{739FDBCA-25C1-4AB0-8136-7654A5E9DA75}" dt="2022-01-24T16:12:33.087" v="2638" actId="20577"/>
          <ac:spMkLst>
            <pc:docMk/>
            <pc:sldMk cId="1134511323" sldId="291"/>
            <ac:spMk id="2" creationId="{E28C8C0D-9094-44B2-A85E-D1D2F05F5289}"/>
          </ac:spMkLst>
        </pc:spChg>
        <pc:spChg chg="del">
          <ac:chgData name="Ms B Main" userId="140cec6c-2a83-4033-901a-4a7f458d1b92" providerId="ADAL" clId="{739FDBCA-25C1-4AB0-8136-7654A5E9DA75}" dt="2022-01-24T16:12:38.743" v="2640" actId="478"/>
          <ac:spMkLst>
            <pc:docMk/>
            <pc:sldMk cId="1134511323" sldId="291"/>
            <ac:spMk id="3" creationId="{E872B891-3809-4FC6-850A-4B51FECBF2F7}"/>
          </ac:spMkLst>
        </pc:spChg>
        <pc:spChg chg="add mod">
          <ac:chgData name="Ms B Main" userId="140cec6c-2a83-4033-901a-4a7f458d1b92" providerId="ADAL" clId="{739FDBCA-25C1-4AB0-8136-7654A5E9DA75}" dt="2022-01-24T16:12:38.743" v="2640" actId="478"/>
          <ac:spMkLst>
            <pc:docMk/>
            <pc:sldMk cId="1134511323" sldId="291"/>
            <ac:spMk id="8" creationId="{2C920509-5398-495C-9FAE-F22D4AA0C656}"/>
          </ac:spMkLst>
        </pc:spChg>
        <pc:picChg chg="del">
          <ac:chgData name="Ms B Main" userId="140cec6c-2a83-4033-901a-4a7f458d1b92" providerId="ADAL" clId="{739FDBCA-25C1-4AB0-8136-7654A5E9DA75}" dt="2022-01-24T16:12:36" v="2639" actId="478"/>
          <ac:picMkLst>
            <pc:docMk/>
            <pc:sldMk cId="1134511323" sldId="291"/>
            <ac:picMk id="5" creationId="{80859534-832C-4346-9569-F16FAD5FA5DB}"/>
          </ac:picMkLst>
        </pc:picChg>
      </pc:sldChg>
      <pc:sldChg chg="addSp modSp new mod">
        <pc:chgData name="Ms B Main" userId="140cec6c-2a83-4033-901a-4a7f458d1b92" providerId="ADAL" clId="{739FDBCA-25C1-4AB0-8136-7654A5E9DA75}" dt="2022-01-28T10:22:24.907" v="2974" actId="1076"/>
        <pc:sldMkLst>
          <pc:docMk/>
          <pc:sldMk cId="1737164244" sldId="292"/>
        </pc:sldMkLst>
        <pc:spChg chg="mod">
          <ac:chgData name="Ms B Main" userId="140cec6c-2a83-4033-901a-4a7f458d1b92" providerId="ADAL" clId="{739FDBCA-25C1-4AB0-8136-7654A5E9DA75}" dt="2022-01-28T09:51:13.949" v="2790" actId="20577"/>
          <ac:spMkLst>
            <pc:docMk/>
            <pc:sldMk cId="1737164244" sldId="292"/>
            <ac:spMk id="2" creationId="{2D0E1A56-4CF2-4CB4-9CF9-1A8061AF4314}"/>
          </ac:spMkLst>
        </pc:spChg>
        <pc:spChg chg="mod">
          <ac:chgData name="Ms B Main" userId="140cec6c-2a83-4033-901a-4a7f458d1b92" providerId="ADAL" clId="{739FDBCA-25C1-4AB0-8136-7654A5E9DA75}" dt="2022-01-28T10:17:01.832" v="2955" actId="13822"/>
          <ac:spMkLst>
            <pc:docMk/>
            <pc:sldMk cId="1737164244" sldId="292"/>
            <ac:spMk id="3" creationId="{BDE231DA-2678-4F99-960A-CA421DD99F5E}"/>
          </ac:spMkLst>
        </pc:spChg>
        <pc:spChg chg="add mod">
          <ac:chgData name="Ms B Main" userId="140cec6c-2a83-4033-901a-4a7f458d1b92" providerId="ADAL" clId="{739FDBCA-25C1-4AB0-8136-7654A5E9DA75}" dt="2022-01-28T10:22:24.907" v="2974" actId="1076"/>
          <ac:spMkLst>
            <pc:docMk/>
            <pc:sldMk cId="1737164244" sldId="292"/>
            <ac:spMk id="5" creationId="{DF0FB614-E089-4688-BE5C-C0F1308F9C43}"/>
          </ac:spMkLst>
        </pc:spChg>
        <pc:picChg chg="add mod">
          <ac:chgData name="Ms B Main" userId="140cec6c-2a83-4033-901a-4a7f458d1b92" providerId="ADAL" clId="{739FDBCA-25C1-4AB0-8136-7654A5E9DA75}" dt="2022-01-28T09:48:29.845" v="2689" actId="14100"/>
          <ac:picMkLst>
            <pc:docMk/>
            <pc:sldMk cId="1737164244" sldId="292"/>
            <ac:picMk id="1026" creationId="{F6EBEFA7-D4D7-4C30-834A-2FB124D50CD1}"/>
          </ac:picMkLst>
        </pc:picChg>
        <pc:picChg chg="add mod">
          <ac:chgData name="Ms B Main" userId="140cec6c-2a83-4033-901a-4a7f458d1b92" providerId="ADAL" clId="{739FDBCA-25C1-4AB0-8136-7654A5E9DA75}" dt="2022-01-28T10:21:23.225" v="2967" actId="1076"/>
          <ac:picMkLst>
            <pc:docMk/>
            <pc:sldMk cId="1737164244" sldId="292"/>
            <ac:picMk id="1028" creationId="{CADFC0CE-29C8-41D1-AB87-A47E816420A9}"/>
          </ac:picMkLst>
        </pc:picChg>
        <pc:picChg chg="add mod">
          <ac:chgData name="Ms B Main" userId="140cec6c-2a83-4033-901a-4a7f458d1b92" providerId="ADAL" clId="{739FDBCA-25C1-4AB0-8136-7654A5E9DA75}" dt="2022-01-28T10:21:23.225" v="2967" actId="1076"/>
          <ac:picMkLst>
            <pc:docMk/>
            <pc:sldMk cId="1737164244" sldId="292"/>
            <ac:picMk id="1030" creationId="{FE9BB372-BD69-46AF-BD9F-EFAD06A2E473}"/>
          </ac:picMkLst>
        </pc:picChg>
        <pc:picChg chg="add mod">
          <ac:chgData name="Ms B Main" userId="140cec6c-2a83-4033-901a-4a7f458d1b92" providerId="ADAL" clId="{739FDBCA-25C1-4AB0-8136-7654A5E9DA75}" dt="2022-01-28T10:21:57.499" v="2972" actId="1076"/>
          <ac:picMkLst>
            <pc:docMk/>
            <pc:sldMk cId="1737164244" sldId="292"/>
            <ac:picMk id="1032" creationId="{4AD1E2A6-2A50-417B-A13F-198249129267}"/>
          </ac:picMkLst>
        </pc:picChg>
        <pc:picChg chg="add mod">
          <ac:chgData name="Ms B Main" userId="140cec6c-2a83-4033-901a-4a7f458d1b92" providerId="ADAL" clId="{739FDBCA-25C1-4AB0-8136-7654A5E9DA75}" dt="2022-01-28T10:21:57.499" v="2972" actId="1076"/>
          <ac:picMkLst>
            <pc:docMk/>
            <pc:sldMk cId="1737164244" sldId="292"/>
            <ac:picMk id="1034" creationId="{42DCEC93-34E5-4ADE-95E6-3910BCB26B65}"/>
          </ac:picMkLst>
        </pc:picChg>
      </pc:sldChg>
      <pc:sldChg chg="addSp delSp modSp new mod">
        <pc:chgData name="Ms B Main" userId="140cec6c-2a83-4033-901a-4a7f458d1b92" providerId="ADAL" clId="{739FDBCA-25C1-4AB0-8136-7654A5E9DA75}" dt="2022-01-31T09:37:03.538" v="3141" actId="2710"/>
        <pc:sldMkLst>
          <pc:docMk/>
          <pc:sldMk cId="768947329" sldId="293"/>
        </pc:sldMkLst>
        <pc:spChg chg="mod">
          <ac:chgData name="Ms B Main" userId="140cec6c-2a83-4033-901a-4a7f458d1b92" providerId="ADAL" clId="{739FDBCA-25C1-4AB0-8136-7654A5E9DA75}" dt="2022-01-31T09:36:15.706" v="3128" actId="1076"/>
          <ac:spMkLst>
            <pc:docMk/>
            <pc:sldMk cId="768947329" sldId="293"/>
            <ac:spMk id="2" creationId="{BA461FD9-18B8-47D7-8B7E-CEBDCAC59FB7}"/>
          </ac:spMkLst>
        </pc:spChg>
        <pc:spChg chg="add del mod">
          <ac:chgData name="Ms B Main" userId="140cec6c-2a83-4033-901a-4a7f458d1b92" providerId="ADAL" clId="{739FDBCA-25C1-4AB0-8136-7654A5E9DA75}" dt="2022-01-31T09:36:49.514" v="3132"/>
          <ac:spMkLst>
            <pc:docMk/>
            <pc:sldMk cId="768947329" sldId="293"/>
            <ac:spMk id="3" creationId="{85973A92-EDD3-47CF-A212-25C41C61AA71}"/>
          </ac:spMkLst>
        </pc:spChg>
        <pc:spChg chg="add mod">
          <ac:chgData name="Ms B Main" userId="140cec6c-2a83-4033-901a-4a7f458d1b92" providerId="ADAL" clId="{739FDBCA-25C1-4AB0-8136-7654A5E9DA75}" dt="2022-01-31T09:37:03.538" v="3141" actId="2710"/>
          <ac:spMkLst>
            <pc:docMk/>
            <pc:sldMk cId="768947329" sldId="293"/>
            <ac:spMk id="6" creationId="{32F2057F-A1D5-47DE-A2D8-4FDB6F6F9680}"/>
          </ac:spMkLst>
        </pc:spChg>
        <pc:picChg chg="add del mod ord">
          <ac:chgData name="Ms B Main" userId="140cec6c-2a83-4033-901a-4a7f458d1b92" providerId="ADAL" clId="{739FDBCA-25C1-4AB0-8136-7654A5E9DA75}" dt="2022-01-31T09:36:19.793" v="3131" actId="22"/>
          <ac:picMkLst>
            <pc:docMk/>
            <pc:sldMk cId="768947329" sldId="293"/>
            <ac:picMk id="5" creationId="{B96F912A-8FAF-4713-9333-F63A937268C5}"/>
          </ac:picMkLst>
        </pc:picChg>
      </pc:sldChg>
      <pc:sldChg chg="add ord">
        <pc:chgData name="Ms B Main" userId="140cec6c-2a83-4033-901a-4a7f458d1b92" providerId="ADAL" clId="{739FDBCA-25C1-4AB0-8136-7654A5E9DA75}" dt="2022-02-15T14:05:43.797" v="5051"/>
        <pc:sldMkLst>
          <pc:docMk/>
          <pc:sldMk cId="1801313095" sldId="294"/>
        </pc:sldMkLst>
      </pc:sldChg>
      <pc:sldChg chg="addSp modSp new mod">
        <pc:chgData name="Ms B Main" userId="140cec6c-2a83-4033-901a-4a7f458d1b92" providerId="ADAL" clId="{739FDBCA-25C1-4AB0-8136-7654A5E9DA75}" dt="2022-02-15T14:47:51.384" v="5098" actId="20577"/>
        <pc:sldMkLst>
          <pc:docMk/>
          <pc:sldMk cId="2946482495" sldId="295"/>
        </pc:sldMkLst>
        <pc:spChg chg="mod">
          <ac:chgData name="Ms B Main" userId="140cec6c-2a83-4033-901a-4a7f458d1b92" providerId="ADAL" clId="{739FDBCA-25C1-4AB0-8136-7654A5E9DA75}" dt="2022-02-15T14:47:51.384" v="5098" actId="20577"/>
          <ac:spMkLst>
            <pc:docMk/>
            <pc:sldMk cId="2946482495" sldId="295"/>
            <ac:spMk id="2" creationId="{C3674631-46A2-414F-9697-63C942737489}"/>
          </ac:spMkLst>
        </pc:spChg>
        <pc:spChg chg="mod">
          <ac:chgData name="Ms B Main" userId="140cec6c-2a83-4033-901a-4a7f458d1b92" providerId="ADAL" clId="{739FDBCA-25C1-4AB0-8136-7654A5E9DA75}" dt="2022-02-15T14:47:45.657" v="5090" actId="1076"/>
          <ac:spMkLst>
            <pc:docMk/>
            <pc:sldMk cId="2946482495" sldId="295"/>
            <ac:spMk id="3" creationId="{79159E81-9D61-46FC-B584-E0CC8E3A2D62}"/>
          </ac:spMkLst>
        </pc:spChg>
        <pc:picChg chg="add mod">
          <ac:chgData name="Ms B Main" userId="140cec6c-2a83-4033-901a-4a7f458d1b92" providerId="ADAL" clId="{739FDBCA-25C1-4AB0-8136-7654A5E9DA75}" dt="2022-02-15T14:04:13.139" v="5029" actId="1076"/>
          <ac:picMkLst>
            <pc:docMk/>
            <pc:sldMk cId="2946482495" sldId="295"/>
            <ac:picMk id="5122" creationId="{6B5CB466-0965-4D49-8C9C-A452828798BA}"/>
          </ac:picMkLst>
        </pc:picChg>
        <pc:picChg chg="add mod">
          <ac:chgData name="Ms B Main" userId="140cec6c-2a83-4033-901a-4a7f458d1b92" providerId="ADAL" clId="{739FDBCA-25C1-4AB0-8136-7654A5E9DA75}" dt="2022-02-15T14:04:11.133" v="5028" actId="1076"/>
          <ac:picMkLst>
            <pc:docMk/>
            <pc:sldMk cId="2946482495" sldId="295"/>
            <ac:picMk id="5124" creationId="{9E816FBF-1BFC-4987-B460-A887AA2795FA}"/>
          </ac:picMkLst>
        </pc:picChg>
        <pc:picChg chg="add mod">
          <ac:chgData name="Ms B Main" userId="140cec6c-2a83-4033-901a-4a7f458d1b92" providerId="ADAL" clId="{739FDBCA-25C1-4AB0-8136-7654A5E9DA75}" dt="2022-02-15T14:04:16.529" v="5030" actId="1076"/>
          <ac:picMkLst>
            <pc:docMk/>
            <pc:sldMk cId="2946482495" sldId="295"/>
            <ac:picMk id="5126" creationId="{EADED0C3-E06F-4E53-A5B6-F7D2567A2930}"/>
          </ac:picMkLst>
        </pc:picChg>
        <pc:picChg chg="add mod">
          <ac:chgData name="Ms B Main" userId="140cec6c-2a83-4033-901a-4a7f458d1b92" providerId="ADAL" clId="{739FDBCA-25C1-4AB0-8136-7654A5E9DA75}" dt="2022-02-15T14:47:38.792" v="5088" actId="14100"/>
          <ac:picMkLst>
            <pc:docMk/>
            <pc:sldMk cId="2946482495" sldId="295"/>
            <ac:picMk id="5128" creationId="{091E84BA-0110-40F3-AE6F-E2C6B7DFB33D}"/>
          </ac:picMkLst>
        </pc:picChg>
      </pc:sldChg>
      <pc:sldChg chg="addSp modSp new del mod">
        <pc:chgData name="Ms B Main" userId="140cec6c-2a83-4033-901a-4a7f458d1b92" providerId="ADAL" clId="{739FDBCA-25C1-4AB0-8136-7654A5E9DA75}" dt="2022-02-15T14:05:31.458" v="5047" actId="47"/>
        <pc:sldMkLst>
          <pc:docMk/>
          <pc:sldMk cId="4191038893" sldId="296"/>
        </pc:sldMkLst>
        <pc:spChg chg="mod">
          <ac:chgData name="Ms B Main" userId="140cec6c-2a83-4033-901a-4a7f458d1b92" providerId="ADAL" clId="{739FDBCA-25C1-4AB0-8136-7654A5E9DA75}" dt="2022-02-14T10:11:29.349" v="3931" actId="1076"/>
          <ac:spMkLst>
            <pc:docMk/>
            <pc:sldMk cId="4191038893" sldId="296"/>
            <ac:spMk id="2" creationId="{924A134D-5EBD-4C88-9358-D2B136E2A167}"/>
          </ac:spMkLst>
        </pc:spChg>
        <pc:spChg chg="mod">
          <ac:chgData name="Ms B Main" userId="140cec6c-2a83-4033-901a-4a7f458d1b92" providerId="ADAL" clId="{739FDBCA-25C1-4AB0-8136-7654A5E9DA75}" dt="2022-02-14T10:14:06.619" v="3964" actId="1076"/>
          <ac:spMkLst>
            <pc:docMk/>
            <pc:sldMk cId="4191038893" sldId="296"/>
            <ac:spMk id="3" creationId="{863C1184-D14E-498C-8B29-B9762193DCF7}"/>
          </ac:spMkLst>
        </pc:spChg>
        <pc:spChg chg="add mod">
          <ac:chgData name="Ms B Main" userId="140cec6c-2a83-4033-901a-4a7f458d1b92" providerId="ADAL" clId="{739FDBCA-25C1-4AB0-8136-7654A5E9DA75}" dt="2022-02-14T10:14:40.595" v="4030" actId="20577"/>
          <ac:spMkLst>
            <pc:docMk/>
            <pc:sldMk cId="4191038893" sldId="296"/>
            <ac:spMk id="8" creationId="{298B8875-C35F-452F-9B7D-001208130554}"/>
          </ac:spMkLst>
        </pc:spChg>
        <pc:picChg chg="add mod">
          <ac:chgData name="Ms B Main" userId="140cec6c-2a83-4033-901a-4a7f458d1b92" providerId="ADAL" clId="{739FDBCA-25C1-4AB0-8136-7654A5E9DA75}" dt="2022-02-14T10:12:00.500" v="3950" actId="14100"/>
          <ac:picMkLst>
            <pc:docMk/>
            <pc:sldMk cId="4191038893" sldId="296"/>
            <ac:picMk id="2050" creationId="{5DD24118-935D-4356-BB80-3967DA5F404E}"/>
          </ac:picMkLst>
        </pc:picChg>
        <pc:picChg chg="add mod">
          <ac:chgData name="Ms B Main" userId="140cec6c-2a83-4033-901a-4a7f458d1b92" providerId="ADAL" clId="{739FDBCA-25C1-4AB0-8136-7654A5E9DA75}" dt="2022-02-14T10:12:30.180" v="3955" actId="1076"/>
          <ac:picMkLst>
            <pc:docMk/>
            <pc:sldMk cId="4191038893" sldId="296"/>
            <ac:picMk id="2052" creationId="{ADC31078-A7B7-4224-9650-AF4CF2A796D5}"/>
          </ac:picMkLst>
        </pc:picChg>
        <pc:picChg chg="add mod">
          <ac:chgData name="Ms B Main" userId="140cec6c-2a83-4033-901a-4a7f458d1b92" providerId="ADAL" clId="{739FDBCA-25C1-4AB0-8136-7654A5E9DA75}" dt="2022-02-14T10:13:28.056" v="3958" actId="1076"/>
          <ac:picMkLst>
            <pc:docMk/>
            <pc:sldMk cId="4191038893" sldId="296"/>
            <ac:picMk id="2054" creationId="{4587F02D-79C1-4212-87DD-D0C47B4BA43C}"/>
          </ac:picMkLst>
        </pc:picChg>
        <pc:picChg chg="add mod">
          <ac:chgData name="Ms B Main" userId="140cec6c-2a83-4033-901a-4a7f458d1b92" providerId="ADAL" clId="{739FDBCA-25C1-4AB0-8136-7654A5E9DA75}" dt="2022-02-14T10:13:43.584" v="3961" actId="14100"/>
          <ac:picMkLst>
            <pc:docMk/>
            <pc:sldMk cId="4191038893" sldId="296"/>
            <ac:picMk id="2056" creationId="{7441D48B-901F-4371-A30C-654477C406DC}"/>
          </ac:picMkLst>
        </pc:picChg>
      </pc:sldChg>
      <pc:sldChg chg="addSp modSp new mod">
        <pc:chgData name="Ms B Main" userId="140cec6c-2a83-4033-901a-4a7f458d1b92" providerId="ADAL" clId="{739FDBCA-25C1-4AB0-8136-7654A5E9DA75}" dt="2022-02-14T17:00:10.486" v="4114" actId="14100"/>
        <pc:sldMkLst>
          <pc:docMk/>
          <pc:sldMk cId="892729907" sldId="297"/>
        </pc:sldMkLst>
        <pc:spChg chg="mod">
          <ac:chgData name="Ms B Main" userId="140cec6c-2a83-4033-901a-4a7f458d1b92" providerId="ADAL" clId="{739FDBCA-25C1-4AB0-8136-7654A5E9DA75}" dt="2022-02-14T16:58:02.887" v="4091" actId="1036"/>
          <ac:spMkLst>
            <pc:docMk/>
            <pc:sldMk cId="892729907" sldId="297"/>
            <ac:spMk id="2" creationId="{1A154AEA-6EF4-455E-B98E-78D8A699F11A}"/>
          </ac:spMkLst>
        </pc:spChg>
        <pc:spChg chg="mod">
          <ac:chgData name="Ms B Main" userId="140cec6c-2a83-4033-901a-4a7f458d1b92" providerId="ADAL" clId="{739FDBCA-25C1-4AB0-8136-7654A5E9DA75}" dt="2022-02-14T16:58:39.027" v="4107" actId="20577"/>
          <ac:spMkLst>
            <pc:docMk/>
            <pc:sldMk cId="892729907" sldId="297"/>
            <ac:spMk id="3" creationId="{021D1DA2-FDFA-4C6D-857E-A142B0594212}"/>
          </ac:spMkLst>
        </pc:spChg>
        <pc:picChg chg="add mod">
          <ac:chgData name="Ms B Main" userId="140cec6c-2a83-4033-901a-4a7f458d1b92" providerId="ADAL" clId="{739FDBCA-25C1-4AB0-8136-7654A5E9DA75}" dt="2022-02-14T16:58:35.984" v="4101" actId="1076"/>
          <ac:picMkLst>
            <pc:docMk/>
            <pc:sldMk cId="892729907" sldId="297"/>
            <ac:picMk id="3074" creationId="{CCBA2C26-9082-4019-B152-974929F1C5E3}"/>
          </ac:picMkLst>
        </pc:picChg>
        <pc:picChg chg="add mod">
          <ac:chgData name="Ms B Main" userId="140cec6c-2a83-4033-901a-4a7f458d1b92" providerId="ADAL" clId="{739FDBCA-25C1-4AB0-8136-7654A5E9DA75}" dt="2022-02-14T16:59:11.599" v="4110" actId="1076"/>
          <ac:picMkLst>
            <pc:docMk/>
            <pc:sldMk cId="892729907" sldId="297"/>
            <ac:picMk id="3076" creationId="{03779650-B768-49DE-807F-E9805C274258}"/>
          </ac:picMkLst>
        </pc:picChg>
        <pc:picChg chg="add mod">
          <ac:chgData name="Ms B Main" userId="140cec6c-2a83-4033-901a-4a7f458d1b92" providerId="ADAL" clId="{739FDBCA-25C1-4AB0-8136-7654A5E9DA75}" dt="2022-02-14T17:00:10.486" v="4114" actId="14100"/>
          <ac:picMkLst>
            <pc:docMk/>
            <pc:sldMk cId="892729907" sldId="297"/>
            <ac:picMk id="3078" creationId="{4989A81D-DC95-4B16-B4F0-8C92C894A057}"/>
          </ac:picMkLst>
        </pc:picChg>
      </pc:sldChg>
      <pc:sldChg chg="addSp delSp modSp new mod">
        <pc:chgData name="Ms B Main" userId="140cec6c-2a83-4033-901a-4a7f458d1b92" providerId="ADAL" clId="{739FDBCA-25C1-4AB0-8136-7654A5E9DA75}" dt="2022-02-14T17:07:24.336" v="4252" actId="732"/>
        <pc:sldMkLst>
          <pc:docMk/>
          <pc:sldMk cId="2676453233" sldId="298"/>
        </pc:sldMkLst>
        <pc:spChg chg="mod">
          <ac:chgData name="Ms B Main" userId="140cec6c-2a83-4033-901a-4a7f458d1b92" providerId="ADAL" clId="{739FDBCA-25C1-4AB0-8136-7654A5E9DA75}" dt="2022-02-14T17:00:27.022" v="4118" actId="13822"/>
          <ac:spMkLst>
            <pc:docMk/>
            <pc:sldMk cId="2676453233" sldId="298"/>
            <ac:spMk id="2" creationId="{787F2192-81EC-4C2A-A757-9D699081745A}"/>
          </ac:spMkLst>
        </pc:spChg>
        <pc:spChg chg="mod">
          <ac:chgData name="Ms B Main" userId="140cec6c-2a83-4033-901a-4a7f458d1b92" providerId="ADAL" clId="{739FDBCA-25C1-4AB0-8136-7654A5E9DA75}" dt="2022-02-14T17:06:27.630" v="4246" actId="20577"/>
          <ac:spMkLst>
            <pc:docMk/>
            <pc:sldMk cId="2676453233" sldId="298"/>
            <ac:spMk id="3" creationId="{6DCE2147-6A53-47EA-8964-620B4B23532B}"/>
          </ac:spMkLst>
        </pc:spChg>
        <pc:picChg chg="add mod">
          <ac:chgData name="Ms B Main" userId="140cec6c-2a83-4033-901a-4a7f458d1b92" providerId="ADAL" clId="{739FDBCA-25C1-4AB0-8136-7654A5E9DA75}" dt="2022-02-14T17:00:31.512" v="4119" actId="1076"/>
          <ac:picMkLst>
            <pc:docMk/>
            <pc:sldMk cId="2676453233" sldId="298"/>
            <ac:picMk id="5" creationId="{B4586C63-A7A0-481F-8AB6-0A1FC4DF3670}"/>
          </ac:picMkLst>
        </pc:picChg>
        <pc:picChg chg="add mod">
          <ac:chgData name="Ms B Main" userId="140cec6c-2a83-4033-901a-4a7f458d1b92" providerId="ADAL" clId="{739FDBCA-25C1-4AB0-8136-7654A5E9DA75}" dt="2022-02-14T17:00:58.875" v="4153" actId="14100"/>
          <ac:picMkLst>
            <pc:docMk/>
            <pc:sldMk cId="2676453233" sldId="298"/>
            <ac:picMk id="1026" creationId="{31F205BE-BF1D-45AB-9DAE-9735356AA1B2}"/>
          </ac:picMkLst>
        </pc:picChg>
        <pc:picChg chg="add del">
          <ac:chgData name="Ms B Main" userId="140cec6c-2a83-4033-901a-4a7f458d1b92" providerId="ADAL" clId="{739FDBCA-25C1-4AB0-8136-7654A5E9DA75}" dt="2022-02-14T17:06:39.708" v="4248" actId="478"/>
          <ac:picMkLst>
            <pc:docMk/>
            <pc:sldMk cId="2676453233" sldId="298"/>
            <ac:picMk id="1028" creationId="{0451DBAF-C105-4E51-8A0A-62D12D5A5C4E}"/>
          </ac:picMkLst>
        </pc:picChg>
        <pc:picChg chg="add mod">
          <ac:chgData name="Ms B Main" userId="140cec6c-2a83-4033-901a-4a7f458d1b92" providerId="ADAL" clId="{739FDBCA-25C1-4AB0-8136-7654A5E9DA75}" dt="2022-02-14T17:07:24.336" v="4252" actId="732"/>
          <ac:picMkLst>
            <pc:docMk/>
            <pc:sldMk cId="2676453233" sldId="298"/>
            <ac:picMk id="1030" creationId="{60BC881B-84F8-4A54-B511-5548361EA496}"/>
          </ac:picMkLst>
        </pc:picChg>
      </pc:sldChg>
      <pc:sldChg chg="modSp new del mod">
        <pc:chgData name="Ms B Main" userId="140cec6c-2a83-4033-901a-4a7f458d1b92" providerId="ADAL" clId="{739FDBCA-25C1-4AB0-8136-7654A5E9DA75}" dt="2022-02-15T14:01:34.403" v="5011" actId="47"/>
        <pc:sldMkLst>
          <pc:docMk/>
          <pc:sldMk cId="847542303" sldId="299"/>
        </pc:sldMkLst>
        <pc:spChg chg="mod">
          <ac:chgData name="Ms B Main" userId="140cec6c-2a83-4033-901a-4a7f458d1b92" providerId="ADAL" clId="{739FDBCA-25C1-4AB0-8136-7654A5E9DA75}" dt="2022-02-15T07:43:55.587" v="4472" actId="20577"/>
          <ac:spMkLst>
            <pc:docMk/>
            <pc:sldMk cId="847542303" sldId="299"/>
            <ac:spMk id="2" creationId="{16FDA6FC-1663-40F0-821C-115F3E83963F}"/>
          </ac:spMkLst>
        </pc:spChg>
      </pc:sldChg>
      <pc:sldChg chg="addSp modSp add mod">
        <pc:chgData name="Ms B Main" userId="140cec6c-2a83-4033-901a-4a7f458d1b92" providerId="ADAL" clId="{739FDBCA-25C1-4AB0-8136-7654A5E9DA75}" dt="2022-02-15T14:49:25.773" v="5107" actId="14100"/>
        <pc:sldMkLst>
          <pc:docMk/>
          <pc:sldMk cId="2217004026" sldId="300"/>
        </pc:sldMkLst>
        <pc:spChg chg="mod">
          <ac:chgData name="Ms B Main" userId="140cec6c-2a83-4033-901a-4a7f458d1b92" providerId="ADAL" clId="{739FDBCA-25C1-4AB0-8136-7654A5E9DA75}" dt="2022-02-15T08:08:55.300" v="4840" actId="20577"/>
          <ac:spMkLst>
            <pc:docMk/>
            <pc:sldMk cId="2217004026" sldId="300"/>
            <ac:spMk id="2" creationId="{16FDA6FC-1663-40F0-821C-115F3E83963F}"/>
          </ac:spMkLst>
        </pc:spChg>
        <pc:spChg chg="mod">
          <ac:chgData name="Ms B Main" userId="140cec6c-2a83-4033-901a-4a7f458d1b92" providerId="ADAL" clId="{739FDBCA-25C1-4AB0-8136-7654A5E9DA75}" dt="2022-02-15T14:48:01.739" v="5101" actId="20577"/>
          <ac:spMkLst>
            <pc:docMk/>
            <pc:sldMk cId="2217004026" sldId="300"/>
            <ac:spMk id="3" creationId="{8EC941D8-4D00-48D8-9C4C-5132593B93EF}"/>
          </ac:spMkLst>
        </pc:spChg>
        <pc:picChg chg="add mod">
          <ac:chgData name="Ms B Main" userId="140cec6c-2a83-4033-901a-4a7f458d1b92" providerId="ADAL" clId="{739FDBCA-25C1-4AB0-8136-7654A5E9DA75}" dt="2022-02-15T14:48:49.732" v="5104" actId="14100"/>
          <ac:picMkLst>
            <pc:docMk/>
            <pc:sldMk cId="2217004026" sldId="300"/>
            <ac:picMk id="6146" creationId="{961EB27F-B9C7-42FB-A3A4-67828F39F416}"/>
          </ac:picMkLst>
        </pc:picChg>
        <pc:picChg chg="add mod">
          <ac:chgData name="Ms B Main" userId="140cec6c-2a83-4033-901a-4a7f458d1b92" providerId="ADAL" clId="{739FDBCA-25C1-4AB0-8136-7654A5E9DA75}" dt="2022-02-15T14:49:25.773" v="5107" actId="14100"/>
          <ac:picMkLst>
            <pc:docMk/>
            <pc:sldMk cId="2217004026" sldId="300"/>
            <ac:picMk id="6148" creationId="{1067DFCE-B018-4C7B-BE2D-66EE938FF06F}"/>
          </ac:picMkLst>
        </pc:picChg>
      </pc:sldChg>
      <pc:sldChg chg="addSp modSp add mod">
        <pc:chgData name="Ms B Main" userId="140cec6c-2a83-4033-901a-4a7f458d1b92" providerId="ADAL" clId="{739FDBCA-25C1-4AB0-8136-7654A5E9DA75}" dt="2022-02-15T08:03:54.585" v="4790" actId="1036"/>
        <pc:sldMkLst>
          <pc:docMk/>
          <pc:sldMk cId="878438342" sldId="301"/>
        </pc:sldMkLst>
        <pc:spChg chg="mod">
          <ac:chgData name="Ms B Main" userId="140cec6c-2a83-4033-901a-4a7f458d1b92" providerId="ADAL" clId="{739FDBCA-25C1-4AB0-8136-7654A5E9DA75}" dt="2022-02-15T07:56:04.854" v="4627" actId="14100"/>
          <ac:spMkLst>
            <pc:docMk/>
            <pc:sldMk cId="878438342" sldId="301"/>
            <ac:spMk id="2" creationId="{16FDA6FC-1663-40F0-821C-115F3E83963F}"/>
          </ac:spMkLst>
        </pc:spChg>
        <pc:spChg chg="mod">
          <ac:chgData name="Ms B Main" userId="140cec6c-2a83-4033-901a-4a7f458d1b92" providerId="ADAL" clId="{739FDBCA-25C1-4AB0-8136-7654A5E9DA75}" dt="2022-02-15T08:03:25.872" v="4741" actId="20577"/>
          <ac:spMkLst>
            <pc:docMk/>
            <pc:sldMk cId="878438342" sldId="301"/>
            <ac:spMk id="3" creationId="{8EC941D8-4D00-48D8-9C4C-5132593B93EF}"/>
          </ac:spMkLst>
        </pc:spChg>
        <pc:spChg chg="add mod">
          <ac:chgData name="Ms B Main" userId="140cec6c-2a83-4033-901a-4a7f458d1b92" providerId="ADAL" clId="{739FDBCA-25C1-4AB0-8136-7654A5E9DA75}" dt="2022-02-15T08:03:43.966" v="4773" actId="14100"/>
          <ac:spMkLst>
            <pc:docMk/>
            <pc:sldMk cId="878438342" sldId="301"/>
            <ac:spMk id="4" creationId="{346E380E-C6B1-40C1-BA93-1E9CCAF9EEA5}"/>
          </ac:spMkLst>
        </pc:spChg>
        <pc:picChg chg="add mod">
          <ac:chgData name="Ms B Main" userId="140cec6c-2a83-4033-901a-4a7f458d1b92" providerId="ADAL" clId="{739FDBCA-25C1-4AB0-8136-7654A5E9DA75}" dt="2022-02-15T08:03:54.585" v="4790" actId="1036"/>
          <ac:picMkLst>
            <pc:docMk/>
            <pc:sldMk cId="878438342" sldId="301"/>
            <ac:picMk id="4098" creationId="{D2E12B15-C0EB-4ECF-8D61-80835F33EFF4}"/>
          </ac:picMkLst>
        </pc:picChg>
        <pc:picChg chg="add mod">
          <ac:chgData name="Ms B Main" userId="140cec6c-2a83-4033-901a-4a7f458d1b92" providerId="ADAL" clId="{739FDBCA-25C1-4AB0-8136-7654A5E9DA75}" dt="2022-02-15T08:03:48.410" v="4782" actId="1036"/>
          <ac:picMkLst>
            <pc:docMk/>
            <pc:sldMk cId="878438342" sldId="301"/>
            <ac:picMk id="4100" creationId="{BFF1A438-BD16-4D6B-AE6D-148D69BD4F2D}"/>
          </ac:picMkLst>
        </pc:picChg>
      </pc:sldChg>
      <pc:sldChg chg="modSp new mod">
        <pc:chgData name="Ms B Main" userId="140cec6c-2a83-4033-901a-4a7f458d1b92" providerId="ADAL" clId="{739FDBCA-25C1-4AB0-8136-7654A5E9DA75}" dt="2022-02-16T12:45:24.615" v="5112" actId="20577"/>
        <pc:sldMkLst>
          <pc:docMk/>
          <pc:sldMk cId="2658365999" sldId="302"/>
        </pc:sldMkLst>
        <pc:spChg chg="mod">
          <ac:chgData name="Ms B Main" userId="140cec6c-2a83-4033-901a-4a7f458d1b92" providerId="ADAL" clId="{739FDBCA-25C1-4AB0-8136-7654A5E9DA75}" dt="2022-02-16T12:45:24.615" v="5112" actId="20577"/>
          <ac:spMkLst>
            <pc:docMk/>
            <pc:sldMk cId="2658365999" sldId="302"/>
            <ac:spMk id="2" creationId="{CDFB3869-435E-4900-9FC6-678F16DABA91}"/>
          </ac:spMkLst>
        </pc:spChg>
      </pc:sldChg>
      <pc:sldChg chg="addSp delSp modSp new mod">
        <pc:chgData name="Ms B Main" userId="140cec6c-2a83-4033-901a-4a7f458d1b92" providerId="ADAL" clId="{739FDBCA-25C1-4AB0-8136-7654A5E9DA75}" dt="2022-02-28T15:29:15.895" v="6638" actId="6549"/>
        <pc:sldMkLst>
          <pc:docMk/>
          <pc:sldMk cId="2037757" sldId="303"/>
        </pc:sldMkLst>
        <pc:spChg chg="mod">
          <ac:chgData name="Ms B Main" userId="140cec6c-2a83-4033-901a-4a7f458d1b92" providerId="ADAL" clId="{739FDBCA-25C1-4AB0-8136-7654A5E9DA75}" dt="2022-02-28T15:24:28.110" v="6544" actId="2711"/>
          <ac:spMkLst>
            <pc:docMk/>
            <pc:sldMk cId="2037757" sldId="303"/>
            <ac:spMk id="2" creationId="{407F8979-E1FC-49A6-A92B-5C6B2E0AA938}"/>
          </ac:spMkLst>
        </pc:spChg>
        <pc:spChg chg="mod">
          <ac:chgData name="Ms B Main" userId="140cec6c-2a83-4033-901a-4a7f458d1b92" providerId="ADAL" clId="{739FDBCA-25C1-4AB0-8136-7654A5E9DA75}" dt="2022-02-28T15:29:03.432" v="6619" actId="207"/>
          <ac:spMkLst>
            <pc:docMk/>
            <pc:sldMk cId="2037757" sldId="303"/>
            <ac:spMk id="3" creationId="{8F2BC955-B1E1-439D-BE60-70FDAF79BEB8}"/>
          </ac:spMkLst>
        </pc:spChg>
        <pc:spChg chg="add mod">
          <ac:chgData name="Ms B Main" userId="140cec6c-2a83-4033-901a-4a7f458d1b92" providerId="ADAL" clId="{739FDBCA-25C1-4AB0-8136-7654A5E9DA75}" dt="2022-02-18T10:55:41.636" v="6188" actId="13822"/>
          <ac:spMkLst>
            <pc:docMk/>
            <pc:sldMk cId="2037757" sldId="303"/>
            <ac:spMk id="4" creationId="{A0F0AE3B-F095-4988-A8FC-F68ACF7902E6}"/>
          </ac:spMkLst>
        </pc:spChg>
        <pc:spChg chg="add mod">
          <ac:chgData name="Ms B Main" userId="140cec6c-2a83-4033-901a-4a7f458d1b92" providerId="ADAL" clId="{739FDBCA-25C1-4AB0-8136-7654A5E9DA75}" dt="2022-02-28T15:29:15.895" v="6638" actId="6549"/>
          <ac:spMkLst>
            <pc:docMk/>
            <pc:sldMk cId="2037757" sldId="303"/>
            <ac:spMk id="7" creationId="{62320248-34D1-4DDF-AC2D-50EAB7D95E33}"/>
          </ac:spMkLst>
        </pc:spChg>
        <pc:picChg chg="add del mod">
          <ac:chgData name="Ms B Main" userId="140cec6c-2a83-4033-901a-4a7f458d1b92" providerId="ADAL" clId="{739FDBCA-25C1-4AB0-8136-7654A5E9DA75}" dt="2022-02-18T10:54:52.496" v="6177" actId="478"/>
          <ac:picMkLst>
            <pc:docMk/>
            <pc:sldMk cId="2037757" sldId="303"/>
            <ac:picMk id="1026" creationId="{40ADE369-CBA6-44FA-9F0C-440AC7959CEB}"/>
          </ac:picMkLst>
        </pc:picChg>
        <pc:picChg chg="add mod">
          <ac:chgData name="Ms B Main" userId="140cec6c-2a83-4033-901a-4a7f458d1b92" providerId="ADAL" clId="{739FDBCA-25C1-4AB0-8136-7654A5E9DA75}" dt="2022-02-18T10:55:14.071" v="6183" actId="1076"/>
          <ac:picMkLst>
            <pc:docMk/>
            <pc:sldMk cId="2037757" sldId="303"/>
            <ac:picMk id="1028" creationId="{0DA4E96F-A497-4F05-AB88-F55928E98734}"/>
          </ac:picMkLst>
        </pc:picChg>
        <pc:picChg chg="add mod">
          <ac:chgData name="Ms B Main" userId="140cec6c-2a83-4033-901a-4a7f458d1b92" providerId="ADAL" clId="{739FDBCA-25C1-4AB0-8136-7654A5E9DA75}" dt="2022-02-18T10:55:36.578" v="6187" actId="1076"/>
          <ac:picMkLst>
            <pc:docMk/>
            <pc:sldMk cId="2037757" sldId="303"/>
            <ac:picMk id="1030" creationId="{34FDF28E-1872-4888-B719-DAA4800306C2}"/>
          </ac:picMkLst>
        </pc:picChg>
      </pc:sldChg>
      <pc:sldChg chg="addSp modSp new mod">
        <pc:chgData name="Ms B Main" userId="140cec6c-2a83-4033-901a-4a7f458d1b92" providerId="ADAL" clId="{739FDBCA-25C1-4AB0-8136-7654A5E9DA75}" dt="2022-02-18T11:00:04.182" v="6238" actId="403"/>
        <pc:sldMkLst>
          <pc:docMk/>
          <pc:sldMk cId="1944424443" sldId="304"/>
        </pc:sldMkLst>
        <pc:spChg chg="mod">
          <ac:chgData name="Ms B Main" userId="140cec6c-2a83-4033-901a-4a7f458d1b92" providerId="ADAL" clId="{739FDBCA-25C1-4AB0-8136-7654A5E9DA75}" dt="2022-02-18T10:56:30.508" v="6192" actId="14100"/>
          <ac:spMkLst>
            <pc:docMk/>
            <pc:sldMk cId="1944424443" sldId="304"/>
            <ac:spMk id="2" creationId="{D128761F-70AA-4388-9C8E-AACD8742292B}"/>
          </ac:spMkLst>
        </pc:spChg>
        <pc:spChg chg="mod">
          <ac:chgData name="Ms B Main" userId="140cec6c-2a83-4033-901a-4a7f458d1b92" providerId="ADAL" clId="{739FDBCA-25C1-4AB0-8136-7654A5E9DA75}" dt="2022-02-18T11:00:04.182" v="6238" actId="403"/>
          <ac:spMkLst>
            <pc:docMk/>
            <pc:sldMk cId="1944424443" sldId="304"/>
            <ac:spMk id="3" creationId="{82294596-EF57-4EB6-AF99-EE3D5E342DAC}"/>
          </ac:spMkLst>
        </pc:spChg>
        <pc:spChg chg="add mod">
          <ac:chgData name="Ms B Main" userId="140cec6c-2a83-4033-901a-4a7f458d1b92" providerId="ADAL" clId="{739FDBCA-25C1-4AB0-8136-7654A5E9DA75}" dt="2022-02-18T10:56:50.781" v="6198" actId="20577"/>
          <ac:spMkLst>
            <pc:docMk/>
            <pc:sldMk cId="1944424443" sldId="304"/>
            <ac:spMk id="5" creationId="{7C557B56-82E9-4EE4-B3C9-0D99C74CE74A}"/>
          </ac:spMkLst>
        </pc:spChg>
        <pc:picChg chg="add mod">
          <ac:chgData name="Ms B Main" userId="140cec6c-2a83-4033-901a-4a7f458d1b92" providerId="ADAL" clId="{739FDBCA-25C1-4AB0-8136-7654A5E9DA75}" dt="2022-02-18T10:56:21.393" v="6191" actId="1076"/>
          <ac:picMkLst>
            <pc:docMk/>
            <pc:sldMk cId="1944424443" sldId="304"/>
            <ac:picMk id="2050" creationId="{160586FE-6501-4F10-8234-347DF7A652BE}"/>
          </ac:picMkLst>
        </pc:picChg>
      </pc:sldChg>
      <pc:sldChg chg="addSp modSp new mod">
        <pc:chgData name="Ms B Main" userId="140cec6c-2a83-4033-901a-4a7f458d1b92" providerId="ADAL" clId="{739FDBCA-25C1-4AB0-8136-7654A5E9DA75}" dt="2022-02-28T15:33:14.891" v="6677" actId="113"/>
        <pc:sldMkLst>
          <pc:docMk/>
          <pc:sldMk cId="2627174977" sldId="305"/>
        </pc:sldMkLst>
        <pc:spChg chg="mod">
          <ac:chgData name="Ms B Main" userId="140cec6c-2a83-4033-901a-4a7f458d1b92" providerId="ADAL" clId="{739FDBCA-25C1-4AB0-8136-7654A5E9DA75}" dt="2022-02-16T12:49:44.395" v="5265" actId="1076"/>
          <ac:spMkLst>
            <pc:docMk/>
            <pc:sldMk cId="2627174977" sldId="305"/>
            <ac:spMk id="2" creationId="{579F72F5-9DC2-4F1E-AE22-0FF7509EE1A5}"/>
          </ac:spMkLst>
        </pc:spChg>
        <pc:spChg chg="mod">
          <ac:chgData name="Ms B Main" userId="140cec6c-2a83-4033-901a-4a7f458d1b92" providerId="ADAL" clId="{739FDBCA-25C1-4AB0-8136-7654A5E9DA75}" dt="2022-02-28T15:33:14.891" v="6677" actId="113"/>
          <ac:spMkLst>
            <pc:docMk/>
            <pc:sldMk cId="2627174977" sldId="305"/>
            <ac:spMk id="3" creationId="{C9090FDB-B6DA-4092-839E-453BA37A2B3A}"/>
          </ac:spMkLst>
        </pc:spChg>
        <pc:spChg chg="add mod">
          <ac:chgData name="Ms B Main" userId="140cec6c-2a83-4033-901a-4a7f458d1b92" providerId="ADAL" clId="{739FDBCA-25C1-4AB0-8136-7654A5E9DA75}" dt="2022-02-28T15:32:59.784" v="6674" actId="2711"/>
          <ac:spMkLst>
            <pc:docMk/>
            <pc:sldMk cId="2627174977" sldId="305"/>
            <ac:spMk id="4" creationId="{C4DFB090-7100-4144-B928-177665293222}"/>
          </ac:spMkLst>
        </pc:spChg>
        <pc:picChg chg="add mod">
          <ac:chgData name="Ms B Main" userId="140cec6c-2a83-4033-901a-4a7f458d1b92" providerId="ADAL" clId="{739FDBCA-25C1-4AB0-8136-7654A5E9DA75}" dt="2022-02-28T15:30:39.938" v="6645" actId="1076"/>
          <ac:picMkLst>
            <pc:docMk/>
            <pc:sldMk cId="2627174977" sldId="305"/>
            <ac:picMk id="5" creationId="{3492F53D-E90C-47D3-B931-346CE6B5E2CB}"/>
          </ac:picMkLst>
        </pc:picChg>
      </pc:sldChg>
      <pc:sldChg chg="add del">
        <pc:chgData name="Ms B Main" userId="140cec6c-2a83-4033-901a-4a7f458d1b92" providerId="ADAL" clId="{739FDBCA-25C1-4AB0-8136-7654A5E9DA75}" dt="2022-02-16T12:52:19.072" v="5517" actId="47"/>
        <pc:sldMkLst>
          <pc:docMk/>
          <pc:sldMk cId="3996397437" sldId="306"/>
        </pc:sldMkLst>
      </pc:sldChg>
      <pc:sldChg chg="addSp delSp modSp new mod modAnim">
        <pc:chgData name="Ms B Main" userId="140cec6c-2a83-4033-901a-4a7f458d1b92" providerId="ADAL" clId="{739FDBCA-25C1-4AB0-8136-7654A5E9DA75}" dt="2022-02-18T11:09:50.246" v="6507" actId="1076"/>
        <pc:sldMkLst>
          <pc:docMk/>
          <pc:sldMk cId="4183071039" sldId="306"/>
        </pc:sldMkLst>
        <pc:spChg chg="mod">
          <ac:chgData name="Ms B Main" userId="140cec6c-2a83-4033-901a-4a7f458d1b92" providerId="ADAL" clId="{739FDBCA-25C1-4AB0-8136-7654A5E9DA75}" dt="2022-02-16T12:52:39.843" v="5552" actId="1076"/>
          <ac:spMkLst>
            <pc:docMk/>
            <pc:sldMk cId="4183071039" sldId="306"/>
            <ac:spMk id="2" creationId="{78786C55-FED0-4817-8041-1C7DA3EFDE0E}"/>
          </ac:spMkLst>
        </pc:spChg>
        <pc:spChg chg="mod">
          <ac:chgData name="Ms B Main" userId="140cec6c-2a83-4033-901a-4a7f458d1b92" providerId="ADAL" clId="{739FDBCA-25C1-4AB0-8136-7654A5E9DA75}" dt="2022-02-18T11:09:08.901" v="6502" actId="20577"/>
          <ac:spMkLst>
            <pc:docMk/>
            <pc:sldMk cId="4183071039" sldId="306"/>
            <ac:spMk id="3" creationId="{CAFD497C-52C2-44FA-A1EB-6A981C0353BF}"/>
          </ac:spMkLst>
        </pc:spChg>
        <pc:spChg chg="add del">
          <ac:chgData name="Ms B Main" userId="140cec6c-2a83-4033-901a-4a7f458d1b92" providerId="ADAL" clId="{739FDBCA-25C1-4AB0-8136-7654A5E9DA75}" dt="2022-02-18T11:09:15.217" v="6504" actId="22"/>
          <ac:spMkLst>
            <pc:docMk/>
            <pc:sldMk cId="4183071039" sldId="306"/>
            <ac:spMk id="5" creationId="{EF772779-BB2B-4085-B991-35368B99F183}"/>
          </ac:spMkLst>
        </pc:spChg>
        <pc:picChg chg="add mod">
          <ac:chgData name="Ms B Main" userId="140cec6c-2a83-4033-901a-4a7f458d1b92" providerId="ADAL" clId="{739FDBCA-25C1-4AB0-8136-7654A5E9DA75}" dt="2022-02-18T11:09:50.246" v="6507" actId="1076"/>
          <ac:picMkLst>
            <pc:docMk/>
            <pc:sldMk cId="4183071039" sldId="306"/>
            <ac:picMk id="6" creationId="{5CB4A51D-76BD-4D43-BAA7-80A45EE5F94A}"/>
          </ac:picMkLst>
        </pc:picChg>
      </pc:sldChg>
      <pc:sldChg chg="addSp delSp modSp new mod modAnim">
        <pc:chgData name="Ms B Main" userId="140cec6c-2a83-4033-901a-4a7f458d1b92" providerId="ADAL" clId="{739FDBCA-25C1-4AB0-8136-7654A5E9DA75}" dt="2022-02-16T19:23:50.112" v="5736" actId="27636"/>
        <pc:sldMkLst>
          <pc:docMk/>
          <pc:sldMk cId="874925511" sldId="307"/>
        </pc:sldMkLst>
        <pc:spChg chg="mod">
          <ac:chgData name="Ms B Main" userId="140cec6c-2a83-4033-901a-4a7f458d1b92" providerId="ADAL" clId="{739FDBCA-25C1-4AB0-8136-7654A5E9DA75}" dt="2022-02-16T19:23:50.112" v="5736" actId="27636"/>
          <ac:spMkLst>
            <pc:docMk/>
            <pc:sldMk cId="874925511" sldId="307"/>
            <ac:spMk id="2" creationId="{6047193C-5832-4015-B491-8041D99A6F66}"/>
          </ac:spMkLst>
        </pc:spChg>
        <pc:spChg chg="del">
          <ac:chgData name="Ms B Main" userId="140cec6c-2a83-4033-901a-4a7f458d1b92" providerId="ADAL" clId="{739FDBCA-25C1-4AB0-8136-7654A5E9DA75}" dt="2022-02-16T18:45:13.565" v="5639"/>
          <ac:spMkLst>
            <pc:docMk/>
            <pc:sldMk cId="874925511" sldId="307"/>
            <ac:spMk id="3" creationId="{1CC75585-863F-420B-AA20-49BCB31E3B68}"/>
          </ac:spMkLst>
        </pc:spChg>
        <pc:spChg chg="add mod">
          <ac:chgData name="Ms B Main" userId="140cec6c-2a83-4033-901a-4a7f458d1b92" providerId="ADAL" clId="{739FDBCA-25C1-4AB0-8136-7654A5E9DA75}" dt="2022-02-16T18:45:32.517" v="5642"/>
          <ac:spMkLst>
            <pc:docMk/>
            <pc:sldMk cId="874925511" sldId="307"/>
            <ac:spMk id="5" creationId="{FA553E5A-9945-49B7-A580-94A57A32E99E}"/>
          </ac:spMkLst>
        </pc:spChg>
        <pc:picChg chg="add mod">
          <ac:chgData name="Ms B Main" userId="140cec6c-2a83-4033-901a-4a7f458d1b92" providerId="ADAL" clId="{739FDBCA-25C1-4AB0-8136-7654A5E9DA75}" dt="2022-02-16T18:45:24.575" v="5640" actId="1076"/>
          <ac:picMkLst>
            <pc:docMk/>
            <pc:sldMk cId="874925511" sldId="307"/>
            <ac:picMk id="4" creationId="{3BD76DD4-B02B-4F72-93FD-160E8BCE1959}"/>
          </ac:picMkLst>
        </pc:picChg>
      </pc:sldChg>
      <pc:sldChg chg="addSp modSp new mod modAnim">
        <pc:chgData name="Ms B Main" userId="140cec6c-2a83-4033-901a-4a7f458d1b92" providerId="ADAL" clId="{739FDBCA-25C1-4AB0-8136-7654A5E9DA75}" dt="2022-02-16T19:35:09.681" v="5930"/>
        <pc:sldMkLst>
          <pc:docMk/>
          <pc:sldMk cId="3869409536" sldId="308"/>
        </pc:sldMkLst>
        <pc:spChg chg="mod">
          <ac:chgData name="Ms B Main" userId="140cec6c-2a83-4033-901a-4a7f458d1b92" providerId="ADAL" clId="{739FDBCA-25C1-4AB0-8136-7654A5E9DA75}" dt="2022-02-16T19:27:16.603" v="5772" actId="1076"/>
          <ac:spMkLst>
            <pc:docMk/>
            <pc:sldMk cId="3869409536" sldId="308"/>
            <ac:spMk id="2" creationId="{7B0A77F6-CB46-4CD2-B867-F8A654B48230}"/>
          </ac:spMkLst>
        </pc:spChg>
        <pc:spChg chg="mod">
          <ac:chgData name="Ms B Main" userId="140cec6c-2a83-4033-901a-4a7f458d1b92" providerId="ADAL" clId="{739FDBCA-25C1-4AB0-8136-7654A5E9DA75}" dt="2022-02-16T19:34:05.938" v="5927" actId="5793"/>
          <ac:spMkLst>
            <pc:docMk/>
            <pc:sldMk cId="3869409536" sldId="308"/>
            <ac:spMk id="3" creationId="{53939CB1-8804-4028-A092-1661C595F17C}"/>
          </ac:spMkLst>
        </pc:spChg>
        <pc:spChg chg="add mod">
          <ac:chgData name="Ms B Main" userId="140cec6c-2a83-4033-901a-4a7f458d1b92" providerId="ADAL" clId="{739FDBCA-25C1-4AB0-8136-7654A5E9DA75}" dt="2022-02-16T19:29:28.203" v="5819" actId="403"/>
          <ac:spMkLst>
            <pc:docMk/>
            <pc:sldMk cId="3869409536" sldId="308"/>
            <ac:spMk id="4" creationId="{20D6D96A-872A-4D49-9DDF-15205CBC07EB}"/>
          </ac:spMkLst>
        </pc:spChg>
        <pc:picChg chg="add mod">
          <ac:chgData name="Ms B Main" userId="140cec6c-2a83-4033-901a-4a7f458d1b92" providerId="ADAL" clId="{739FDBCA-25C1-4AB0-8136-7654A5E9DA75}" dt="2022-02-16T19:33:18.070" v="5880" actId="1076"/>
          <ac:picMkLst>
            <pc:docMk/>
            <pc:sldMk cId="3869409536" sldId="308"/>
            <ac:picMk id="6" creationId="{79EB7C5A-1E69-4546-BA39-657EEA12C333}"/>
          </ac:picMkLst>
        </pc:picChg>
        <pc:picChg chg="add mod">
          <ac:chgData name="Ms B Main" userId="140cec6c-2a83-4033-901a-4a7f458d1b92" providerId="ADAL" clId="{739FDBCA-25C1-4AB0-8136-7654A5E9DA75}" dt="2022-02-16T19:35:03.591" v="5929" actId="1076"/>
          <ac:picMkLst>
            <pc:docMk/>
            <pc:sldMk cId="3869409536" sldId="308"/>
            <ac:picMk id="8" creationId="{0DB9B376-D548-4E80-AD07-388CD795E815}"/>
          </ac:picMkLst>
        </pc:picChg>
        <pc:picChg chg="add mod">
          <ac:chgData name="Ms B Main" userId="140cec6c-2a83-4033-901a-4a7f458d1b92" providerId="ADAL" clId="{739FDBCA-25C1-4AB0-8136-7654A5E9DA75}" dt="2022-02-16T19:27:38.092" v="5792" actId="14100"/>
          <ac:picMkLst>
            <pc:docMk/>
            <pc:sldMk cId="3869409536" sldId="308"/>
            <ac:picMk id="7170" creationId="{CBF9FFB3-D668-46CB-B7BE-1A23690B4000}"/>
          </ac:picMkLst>
        </pc:picChg>
      </pc:sldChg>
      <pc:sldChg chg="delSp modSp new mod">
        <pc:chgData name="Ms B Main" userId="140cec6c-2a83-4033-901a-4a7f458d1b92" providerId="ADAL" clId="{739FDBCA-25C1-4AB0-8136-7654A5E9DA75}" dt="2022-02-18T09:00:35.344" v="5957" actId="207"/>
        <pc:sldMkLst>
          <pc:docMk/>
          <pc:sldMk cId="484610448" sldId="309"/>
        </pc:sldMkLst>
        <pc:spChg chg="del">
          <ac:chgData name="Ms B Main" userId="140cec6c-2a83-4033-901a-4a7f458d1b92" providerId="ADAL" clId="{739FDBCA-25C1-4AB0-8136-7654A5E9DA75}" dt="2022-02-16T20:21:26.747" v="5935" actId="478"/>
          <ac:spMkLst>
            <pc:docMk/>
            <pc:sldMk cId="484610448" sldId="309"/>
            <ac:spMk id="2" creationId="{4872DD05-43E5-440D-8B5D-7FE6A622E529}"/>
          </ac:spMkLst>
        </pc:spChg>
        <pc:spChg chg="mod">
          <ac:chgData name="Ms B Main" userId="140cec6c-2a83-4033-901a-4a7f458d1b92" providerId="ADAL" clId="{739FDBCA-25C1-4AB0-8136-7654A5E9DA75}" dt="2022-02-18T09:00:35.344" v="5957" actId="207"/>
          <ac:spMkLst>
            <pc:docMk/>
            <pc:sldMk cId="484610448" sldId="309"/>
            <ac:spMk id="3" creationId="{93278B50-576A-408A-9596-2560C4F29436}"/>
          </ac:spMkLst>
        </pc:spChg>
      </pc:sldChg>
      <pc:sldChg chg="modSp new mod ord">
        <pc:chgData name="Ms B Main" userId="140cec6c-2a83-4033-901a-4a7f458d1b92" providerId="ADAL" clId="{739FDBCA-25C1-4AB0-8136-7654A5E9DA75}" dt="2022-02-28T16:01:03.849" v="7033"/>
        <pc:sldMkLst>
          <pc:docMk/>
          <pc:sldMk cId="2609920412" sldId="310"/>
        </pc:sldMkLst>
        <pc:spChg chg="mod">
          <ac:chgData name="Ms B Main" userId="140cec6c-2a83-4033-901a-4a7f458d1b92" providerId="ADAL" clId="{739FDBCA-25C1-4AB0-8136-7654A5E9DA75}" dt="2022-02-18T11:10:10.072" v="6542" actId="20577"/>
          <ac:spMkLst>
            <pc:docMk/>
            <pc:sldMk cId="2609920412" sldId="310"/>
            <ac:spMk id="2" creationId="{2A59DCDC-EFD5-4ABE-8CFF-2B52BB9F8A81}"/>
          </ac:spMkLst>
        </pc:spChg>
      </pc:sldChg>
      <pc:sldChg chg="addSp delSp modSp new mod">
        <pc:chgData name="Ms B Main" userId="140cec6c-2a83-4033-901a-4a7f458d1b92" providerId="ADAL" clId="{739FDBCA-25C1-4AB0-8136-7654A5E9DA75}" dt="2022-02-28T15:44:27.347" v="6832" actId="403"/>
        <pc:sldMkLst>
          <pc:docMk/>
          <pc:sldMk cId="580938542" sldId="311"/>
        </pc:sldMkLst>
        <pc:spChg chg="del">
          <ac:chgData name="Ms B Main" userId="140cec6c-2a83-4033-901a-4a7f458d1b92" providerId="ADAL" clId="{739FDBCA-25C1-4AB0-8136-7654A5E9DA75}" dt="2022-02-28T15:34:31.064" v="6687" actId="478"/>
          <ac:spMkLst>
            <pc:docMk/>
            <pc:sldMk cId="580938542" sldId="311"/>
            <ac:spMk id="2" creationId="{26C75083-D35B-4D22-A270-247ECD029813}"/>
          </ac:spMkLst>
        </pc:spChg>
        <pc:spChg chg="mod">
          <ac:chgData name="Ms B Main" userId="140cec6c-2a83-4033-901a-4a7f458d1b92" providerId="ADAL" clId="{739FDBCA-25C1-4AB0-8136-7654A5E9DA75}" dt="2022-02-28T15:41:00.340" v="6800" actId="27636"/>
          <ac:spMkLst>
            <pc:docMk/>
            <pc:sldMk cId="580938542" sldId="311"/>
            <ac:spMk id="3" creationId="{4470A24A-6A50-41B7-954F-196CDB545516}"/>
          </ac:spMkLst>
        </pc:spChg>
        <pc:spChg chg="add mod">
          <ac:chgData name="Ms B Main" userId="140cec6c-2a83-4033-901a-4a7f458d1b92" providerId="ADAL" clId="{739FDBCA-25C1-4AB0-8136-7654A5E9DA75}" dt="2022-02-28T15:44:27.347" v="6832" actId="403"/>
          <ac:spMkLst>
            <pc:docMk/>
            <pc:sldMk cId="580938542" sldId="311"/>
            <ac:spMk id="4" creationId="{D9C81073-8E38-48EF-ADFE-0E53C123779F}"/>
          </ac:spMkLst>
        </pc:spChg>
        <pc:picChg chg="add mod">
          <ac:chgData name="Ms B Main" userId="140cec6c-2a83-4033-901a-4a7f458d1b92" providerId="ADAL" clId="{739FDBCA-25C1-4AB0-8136-7654A5E9DA75}" dt="2022-02-28T15:36:41.477" v="6752" actId="1076"/>
          <ac:picMkLst>
            <pc:docMk/>
            <pc:sldMk cId="580938542" sldId="311"/>
            <ac:picMk id="1026" creationId="{CFA18347-7C1A-4744-B049-6A3CAE61E95C}"/>
          </ac:picMkLst>
        </pc:picChg>
        <pc:picChg chg="add mod">
          <ac:chgData name="Ms B Main" userId="140cec6c-2a83-4033-901a-4a7f458d1b92" providerId="ADAL" clId="{739FDBCA-25C1-4AB0-8136-7654A5E9DA75}" dt="2022-02-28T15:41:56.107" v="6804" actId="1076"/>
          <ac:picMkLst>
            <pc:docMk/>
            <pc:sldMk cId="580938542" sldId="311"/>
            <ac:picMk id="1028" creationId="{60F50EFE-313C-4281-8B81-7A02759ADEFD}"/>
          </ac:picMkLst>
        </pc:picChg>
      </pc:sldChg>
      <pc:sldChg chg="addSp delSp modSp new mod">
        <pc:chgData name="Ms B Main" userId="140cec6c-2a83-4033-901a-4a7f458d1b92" providerId="ADAL" clId="{739FDBCA-25C1-4AB0-8136-7654A5E9DA75}" dt="2022-02-28T15:55:34.678" v="7031" actId="113"/>
        <pc:sldMkLst>
          <pc:docMk/>
          <pc:sldMk cId="3847110634" sldId="312"/>
        </pc:sldMkLst>
        <pc:spChg chg="del">
          <ac:chgData name="Ms B Main" userId="140cec6c-2a83-4033-901a-4a7f458d1b92" providerId="ADAL" clId="{739FDBCA-25C1-4AB0-8136-7654A5E9DA75}" dt="2022-02-28T15:44:35.322" v="6833" actId="478"/>
          <ac:spMkLst>
            <pc:docMk/>
            <pc:sldMk cId="3847110634" sldId="312"/>
            <ac:spMk id="2" creationId="{22652BEB-FB15-4306-B51E-083BC3CACB61}"/>
          </ac:spMkLst>
        </pc:spChg>
        <pc:spChg chg="mod">
          <ac:chgData name="Ms B Main" userId="140cec6c-2a83-4033-901a-4a7f458d1b92" providerId="ADAL" clId="{739FDBCA-25C1-4AB0-8136-7654A5E9DA75}" dt="2022-02-28T15:55:34.678" v="7031" actId="113"/>
          <ac:spMkLst>
            <pc:docMk/>
            <pc:sldMk cId="3847110634" sldId="312"/>
            <ac:spMk id="3" creationId="{80B45304-9C52-489C-A1FA-5C75055841CB}"/>
          </ac:spMkLst>
        </pc:spChg>
        <pc:spChg chg="add mod">
          <ac:chgData name="Ms B Main" userId="140cec6c-2a83-4033-901a-4a7f458d1b92" providerId="ADAL" clId="{739FDBCA-25C1-4AB0-8136-7654A5E9DA75}" dt="2022-02-28T15:54:15.995" v="6960" actId="20577"/>
          <ac:spMkLst>
            <pc:docMk/>
            <pc:sldMk cId="3847110634" sldId="312"/>
            <ac:spMk id="8" creationId="{92819E53-03A5-421C-9B88-2F1FC6E58059}"/>
          </ac:spMkLst>
        </pc:spChg>
        <pc:picChg chg="add mod">
          <ac:chgData name="Ms B Main" userId="140cec6c-2a83-4033-901a-4a7f458d1b92" providerId="ADAL" clId="{739FDBCA-25C1-4AB0-8136-7654A5E9DA75}" dt="2022-02-28T15:48:19.432" v="6843" actId="1036"/>
          <ac:picMkLst>
            <pc:docMk/>
            <pc:sldMk cId="3847110634" sldId="312"/>
            <ac:picMk id="5" creationId="{5E3EB94C-1495-434A-B4DA-C89E0A2742CE}"/>
          </ac:picMkLst>
        </pc:picChg>
        <pc:picChg chg="add mod">
          <ac:chgData name="Ms B Main" userId="140cec6c-2a83-4033-901a-4a7f458d1b92" providerId="ADAL" clId="{739FDBCA-25C1-4AB0-8136-7654A5E9DA75}" dt="2022-02-28T15:48:42.911" v="6847" actId="14100"/>
          <ac:picMkLst>
            <pc:docMk/>
            <pc:sldMk cId="3847110634" sldId="312"/>
            <ac:picMk id="2050" creationId="{C1ED391F-5F0A-4035-8C5B-743D45FBCFFF}"/>
          </ac:picMkLst>
        </pc:picChg>
        <pc:picChg chg="add mod">
          <ac:chgData name="Ms B Main" userId="140cec6c-2a83-4033-901a-4a7f458d1b92" providerId="ADAL" clId="{739FDBCA-25C1-4AB0-8136-7654A5E9DA75}" dt="2022-02-28T15:49:50.940" v="6851" actId="14100"/>
          <ac:picMkLst>
            <pc:docMk/>
            <pc:sldMk cId="3847110634" sldId="312"/>
            <ac:picMk id="2052" creationId="{35B17F08-1534-4365-983B-188E268BE365}"/>
          </ac:picMkLst>
        </pc:picChg>
        <pc:picChg chg="add mod">
          <ac:chgData name="Ms B Main" userId="140cec6c-2a83-4033-901a-4a7f458d1b92" providerId="ADAL" clId="{739FDBCA-25C1-4AB0-8136-7654A5E9DA75}" dt="2022-02-28T15:54:10.811" v="6958" actId="1076"/>
          <ac:picMkLst>
            <pc:docMk/>
            <pc:sldMk cId="3847110634" sldId="312"/>
            <ac:picMk id="2054" creationId="{FD5A8115-B3BA-4874-8CDE-9E1150EEAD1C}"/>
          </ac:picMkLst>
        </pc:picChg>
        <pc:picChg chg="add mod">
          <ac:chgData name="Ms B Main" userId="140cec6c-2a83-4033-901a-4a7f458d1b92" providerId="ADAL" clId="{739FDBCA-25C1-4AB0-8136-7654A5E9DA75}" dt="2022-02-28T15:54:00.155" v="6956" actId="1037"/>
          <ac:picMkLst>
            <pc:docMk/>
            <pc:sldMk cId="3847110634" sldId="312"/>
            <ac:picMk id="2056" creationId="{A5A99D5F-CB26-4F39-8796-2FDAB74A92F0}"/>
          </ac:picMkLst>
        </pc:picChg>
        <pc:picChg chg="add del">
          <ac:chgData name="Ms B Main" userId="140cec6c-2a83-4033-901a-4a7f458d1b92" providerId="ADAL" clId="{739FDBCA-25C1-4AB0-8136-7654A5E9DA75}" dt="2022-02-28T15:54:44.363" v="6962"/>
          <ac:picMkLst>
            <pc:docMk/>
            <pc:sldMk cId="3847110634" sldId="312"/>
            <ac:picMk id="2058" creationId="{2FAE7878-9970-4584-84D1-11578CB1BEAC}"/>
          </ac:picMkLst>
        </pc:picChg>
        <pc:picChg chg="add mod">
          <ac:chgData name="Ms B Main" userId="140cec6c-2a83-4033-901a-4a7f458d1b92" providerId="ADAL" clId="{739FDBCA-25C1-4AB0-8136-7654A5E9DA75}" dt="2022-02-28T15:55:08.497" v="6979" actId="1037"/>
          <ac:picMkLst>
            <pc:docMk/>
            <pc:sldMk cId="3847110634" sldId="312"/>
            <ac:picMk id="2060" creationId="{C3908197-A233-4BA5-8368-695C1C89A0B2}"/>
          </ac:picMkLst>
        </pc:picChg>
      </pc:sldChg>
      <pc:sldChg chg="modSp mod">
        <pc:chgData name="Ms B Main" userId="140cec6c-2a83-4033-901a-4a7f458d1b92" providerId="ADAL" clId="{739FDBCA-25C1-4AB0-8136-7654A5E9DA75}" dt="2022-03-15T15:43:56.208" v="7073" actId="20577"/>
        <pc:sldMkLst>
          <pc:docMk/>
          <pc:sldMk cId="143739019" sldId="313"/>
        </pc:sldMkLst>
        <pc:spChg chg="mod">
          <ac:chgData name="Ms B Main" userId="140cec6c-2a83-4033-901a-4a7f458d1b92" providerId="ADAL" clId="{739FDBCA-25C1-4AB0-8136-7654A5E9DA75}" dt="2022-03-15T15:43:56.208" v="7073" actId="20577"/>
          <ac:spMkLst>
            <pc:docMk/>
            <pc:sldMk cId="143739019" sldId="313"/>
            <ac:spMk id="3" creationId="{01E7937C-08CB-4206-B34A-5CE7AF319C44}"/>
          </ac:spMkLst>
        </pc:spChg>
      </pc:sldChg>
      <pc:sldChg chg="modSp new mod">
        <pc:chgData name="Ms B Main" userId="140cec6c-2a83-4033-901a-4a7f458d1b92" providerId="ADAL" clId="{739FDBCA-25C1-4AB0-8136-7654A5E9DA75}" dt="2022-03-15T15:47:07.660" v="7091" actId="20577"/>
        <pc:sldMkLst>
          <pc:docMk/>
          <pc:sldMk cId="3524544185" sldId="314"/>
        </pc:sldMkLst>
        <pc:spChg chg="mod">
          <ac:chgData name="Ms B Main" userId="140cec6c-2a83-4033-901a-4a7f458d1b92" providerId="ADAL" clId="{739FDBCA-25C1-4AB0-8136-7654A5E9DA75}" dt="2022-03-15T15:47:07.660" v="7091" actId="20577"/>
          <ac:spMkLst>
            <pc:docMk/>
            <pc:sldMk cId="3524544185" sldId="314"/>
            <ac:spMk id="2" creationId="{27DC9080-FCC3-4957-B705-7F13E6EBE7EE}"/>
          </ac:spMkLst>
        </pc:spChg>
      </pc:sldChg>
      <pc:sldChg chg="add">
        <pc:chgData name="Ms B Main" userId="140cec6c-2a83-4033-901a-4a7f458d1b92" providerId="ADAL" clId="{739FDBCA-25C1-4AB0-8136-7654A5E9DA75}" dt="2022-04-27T07:25:01.614" v="7092"/>
        <pc:sldMkLst>
          <pc:docMk/>
          <pc:sldMk cId="2633460254" sldId="378"/>
        </pc:sldMkLst>
      </pc:sldChg>
      <pc:sldChg chg="add">
        <pc:chgData name="Ms B Main" userId="140cec6c-2a83-4033-901a-4a7f458d1b92" providerId="ADAL" clId="{739FDBCA-25C1-4AB0-8136-7654A5E9DA75}" dt="2022-04-27T07:25:25.284" v="7093"/>
        <pc:sldMkLst>
          <pc:docMk/>
          <pc:sldMk cId="2532363755" sldId="379"/>
        </pc:sldMkLst>
      </pc:sldChg>
      <pc:sldChg chg="add">
        <pc:chgData name="Ms B Main" userId="140cec6c-2a83-4033-901a-4a7f458d1b92" providerId="ADAL" clId="{739FDBCA-25C1-4AB0-8136-7654A5E9DA75}" dt="2022-04-27T07:25:30.341" v="7094"/>
        <pc:sldMkLst>
          <pc:docMk/>
          <pc:sldMk cId="3375272515" sldId="380"/>
        </pc:sldMkLst>
      </pc:sldChg>
      <pc:sldChg chg="add">
        <pc:chgData name="Ms B Main" userId="140cec6c-2a83-4033-901a-4a7f458d1b92" providerId="ADAL" clId="{739FDBCA-25C1-4AB0-8136-7654A5E9DA75}" dt="2022-04-27T07:25:40.879" v="7095"/>
        <pc:sldMkLst>
          <pc:docMk/>
          <pc:sldMk cId="1913756788" sldId="381"/>
        </pc:sldMkLst>
      </pc:sldChg>
    </pc:docChg>
  </pc:docChgLst>
  <pc:docChgLst>
    <pc:chgData name="Miss B Main" userId="S::bmain@priorparkschools.com::140cec6c-2a83-4033-901a-4a7f458d1b92" providerId="AD" clId="Web-{952F539F-7819-11AA-D11A-9F3F220B4114}"/>
    <pc:docChg chg="modSld">
      <pc:chgData name="Miss B Main" userId="S::bmain@priorparkschools.com::140cec6c-2a83-4033-901a-4a7f458d1b92" providerId="AD" clId="Web-{952F539F-7819-11AA-D11A-9F3F220B4114}" dt="2023-10-12T07:14:29.421" v="84" actId="20577"/>
      <pc:docMkLst>
        <pc:docMk/>
      </pc:docMkLst>
      <pc:sldChg chg="addSp delSp modSp">
        <pc:chgData name="Miss B Main" userId="S::bmain@priorparkschools.com::140cec6c-2a83-4033-901a-4a7f458d1b92" providerId="AD" clId="Web-{952F539F-7819-11AA-D11A-9F3F220B4114}" dt="2023-10-12T07:14:29.421" v="84" actId="20577"/>
        <pc:sldMkLst>
          <pc:docMk/>
          <pc:sldMk cId="4219062564" sldId="283"/>
        </pc:sldMkLst>
        <pc:spChg chg="mod">
          <ac:chgData name="Miss B Main" userId="S::bmain@priorparkschools.com::140cec6c-2a83-4033-901a-4a7f458d1b92" providerId="AD" clId="Web-{952F539F-7819-11AA-D11A-9F3F220B4114}" dt="2023-10-12T07:05:14.402" v="8" actId="14100"/>
          <ac:spMkLst>
            <pc:docMk/>
            <pc:sldMk cId="4219062564" sldId="283"/>
            <ac:spMk id="2" creationId="{4251AB23-9AC4-4C0F-852C-44E23699ECD4}"/>
          </ac:spMkLst>
        </pc:spChg>
        <pc:spChg chg="add mod">
          <ac:chgData name="Miss B Main" userId="S::bmain@priorparkschools.com::140cec6c-2a83-4033-901a-4a7f458d1b92" providerId="AD" clId="Web-{952F539F-7819-11AA-D11A-9F3F220B4114}" dt="2023-10-12T07:14:29.421" v="84" actId="20577"/>
          <ac:spMkLst>
            <pc:docMk/>
            <pc:sldMk cId="4219062564" sldId="283"/>
            <ac:spMk id="3" creationId="{C5C7EDE5-D66C-997B-3EAD-4D50A64964AA}"/>
          </ac:spMkLst>
        </pc:spChg>
        <pc:spChg chg="del">
          <ac:chgData name="Miss B Main" userId="S::bmain@priorparkschools.com::140cec6c-2a83-4033-901a-4a7f458d1b92" providerId="AD" clId="Web-{952F539F-7819-11AA-D11A-9F3F220B4114}" dt="2023-10-12T07:11:21.680" v="74"/>
          <ac:spMkLst>
            <pc:docMk/>
            <pc:sldMk cId="4219062564" sldId="283"/>
            <ac:spMk id="5" creationId="{801C0EAF-2FA6-4E16-B84F-8E8BCC69CD60}"/>
          </ac:spMkLst>
        </pc:spChg>
        <pc:spChg chg="mod">
          <ac:chgData name="Miss B Main" userId="S::bmain@priorparkschools.com::140cec6c-2a83-4033-901a-4a7f458d1b92" providerId="AD" clId="Web-{952F539F-7819-11AA-D11A-9F3F220B4114}" dt="2023-10-12T07:14:25.655" v="82" actId="1076"/>
          <ac:spMkLst>
            <pc:docMk/>
            <pc:sldMk cId="4219062564" sldId="283"/>
            <ac:spMk id="6" creationId="{281D0DF7-B9A8-4B68-966C-18FACB84F68A}"/>
          </ac:spMkLst>
        </pc:spChg>
        <pc:spChg chg="mod">
          <ac:chgData name="Miss B Main" userId="S::bmain@priorparkschools.com::140cec6c-2a83-4033-901a-4a7f458d1b92" providerId="AD" clId="Web-{952F539F-7819-11AA-D11A-9F3F220B4114}" dt="2023-10-12T07:14:25.671" v="83" actId="1076"/>
          <ac:spMkLst>
            <pc:docMk/>
            <pc:sldMk cId="4219062564" sldId="283"/>
            <ac:spMk id="7" creationId="{3BAC1046-FC56-461F-89B8-57E88BB59A7F}"/>
          </ac:spMkLst>
        </pc:spChg>
        <pc:picChg chg="mod">
          <ac:chgData name="Miss B Main" userId="S::bmain@priorparkschools.com::140cec6c-2a83-4033-901a-4a7f458d1b92" providerId="AD" clId="Web-{952F539F-7819-11AA-D11A-9F3F220B4114}" dt="2023-10-12T07:05:20.996" v="10" actId="1076"/>
          <ac:picMkLst>
            <pc:docMk/>
            <pc:sldMk cId="4219062564" sldId="283"/>
            <ac:picMk id="4" creationId="{425BFE25-10B6-4942-AE33-266D637685CB}"/>
          </ac:picMkLst>
        </pc:picChg>
        <pc:picChg chg="add mod">
          <ac:chgData name="Miss B Main" userId="S::bmain@priorparkschools.com::140cec6c-2a83-4033-901a-4a7f458d1b92" providerId="AD" clId="Web-{952F539F-7819-11AA-D11A-9F3F220B4114}" dt="2023-10-12T07:11:29.556" v="76" actId="14100"/>
          <ac:picMkLst>
            <pc:docMk/>
            <pc:sldMk cId="4219062564" sldId="283"/>
            <ac:picMk id="8" creationId="{881BB12F-F259-0ED3-93BF-DE6F40B8AE59}"/>
          </ac:picMkLst>
        </pc:picChg>
        <pc:picChg chg="add mod">
          <ac:chgData name="Miss B Main" userId="S::bmain@priorparkschools.com::140cec6c-2a83-4033-901a-4a7f458d1b92" providerId="AD" clId="Web-{952F539F-7819-11AA-D11A-9F3F220B4114}" dt="2023-10-12T07:14:20.405" v="81" actId="1076"/>
          <ac:picMkLst>
            <pc:docMk/>
            <pc:sldMk cId="4219062564" sldId="283"/>
            <ac:picMk id="9" creationId="{FEB4ABD0-CE39-7F21-CA17-6EBA00BB735D}"/>
          </ac:picMkLst>
        </pc:picChg>
      </pc:sldChg>
    </pc:docChg>
  </pc:docChgLst>
  <pc:docChgLst>
    <pc:chgData name="Miss B Main" userId="140cec6c-2a83-4033-901a-4a7f458d1b92" providerId="ADAL" clId="{FE126DDA-3387-4DD9-8D49-3049FC36F391}"/>
    <pc:docChg chg="undo custSel delSld modSld">
      <pc:chgData name="Miss B Main" userId="140cec6c-2a83-4033-901a-4a7f458d1b92" providerId="ADAL" clId="{FE126DDA-3387-4DD9-8D49-3049FC36F391}" dt="2023-05-03T08:09:49.225" v="338" actId="13822"/>
      <pc:docMkLst>
        <pc:docMk/>
      </pc:docMkLst>
      <pc:sldChg chg="del">
        <pc:chgData name="Miss B Main" userId="140cec6c-2a83-4033-901a-4a7f458d1b92" providerId="ADAL" clId="{FE126DDA-3387-4DD9-8D49-3049FC36F391}" dt="2023-05-03T08:08:18.272" v="162" actId="47"/>
        <pc:sldMkLst>
          <pc:docMk/>
          <pc:sldMk cId="2368605402" sldId="388"/>
        </pc:sldMkLst>
      </pc:sldChg>
      <pc:sldChg chg="addSp delSp modSp mod modAnim">
        <pc:chgData name="Miss B Main" userId="140cec6c-2a83-4033-901a-4a7f458d1b92" providerId="ADAL" clId="{FE126DDA-3387-4DD9-8D49-3049FC36F391}" dt="2023-05-03T08:09:49.225" v="338" actId="13822"/>
        <pc:sldMkLst>
          <pc:docMk/>
          <pc:sldMk cId="1250341218" sldId="408"/>
        </pc:sldMkLst>
        <pc:spChg chg="mod">
          <ac:chgData name="Miss B Main" userId="140cec6c-2a83-4033-901a-4a7f458d1b92" providerId="ADAL" clId="{FE126DDA-3387-4DD9-8D49-3049FC36F391}" dt="2023-05-03T08:08:44.531" v="199" actId="1038"/>
          <ac:spMkLst>
            <pc:docMk/>
            <pc:sldMk cId="1250341218" sldId="408"/>
            <ac:spMk id="2" creationId="{55E23BC3-EB1C-F68C-CBF5-633E8F6F7836}"/>
          </ac:spMkLst>
        </pc:spChg>
        <pc:spChg chg="add mod">
          <ac:chgData name="Miss B Main" userId="140cec6c-2a83-4033-901a-4a7f458d1b92" providerId="ADAL" clId="{FE126DDA-3387-4DD9-8D49-3049FC36F391}" dt="2023-05-03T08:09:49.225" v="338" actId="13822"/>
          <ac:spMkLst>
            <pc:docMk/>
            <pc:sldMk cId="1250341218" sldId="408"/>
            <ac:spMk id="28" creationId="{6F387AAD-DB6A-95C5-3F14-A0B18B1A59C2}"/>
          </ac:spMkLst>
        </pc:spChg>
        <pc:graphicFrameChg chg="modGraphic">
          <ac:chgData name="Miss B Main" userId="140cec6c-2a83-4033-901a-4a7f458d1b92" providerId="ADAL" clId="{FE126DDA-3387-4DD9-8D49-3049FC36F391}" dt="2023-05-03T08:07:29.588" v="157" actId="14734"/>
          <ac:graphicFrameMkLst>
            <pc:docMk/>
            <pc:sldMk cId="1250341218" sldId="408"/>
            <ac:graphicFrameMk id="4" creationId="{14BC56DE-E6EF-EFED-CC66-3100F37A0FD7}"/>
          </ac:graphicFrameMkLst>
        </pc:graphicFrameChg>
        <pc:cxnChg chg="del">
          <ac:chgData name="Miss B Main" userId="140cec6c-2a83-4033-901a-4a7f458d1b92" providerId="ADAL" clId="{FE126DDA-3387-4DD9-8D49-3049FC36F391}" dt="2023-05-03T08:04:17.644" v="30" actId="478"/>
          <ac:cxnSpMkLst>
            <pc:docMk/>
            <pc:sldMk cId="1250341218" sldId="408"/>
            <ac:cxnSpMk id="5" creationId="{97E2DBE2-62D6-9F30-D46E-C8ECF9E84C49}"/>
          </ac:cxnSpMkLst>
        </pc:cxnChg>
        <pc:cxnChg chg="add mod">
          <ac:chgData name="Miss B Main" userId="140cec6c-2a83-4033-901a-4a7f458d1b92" providerId="ADAL" clId="{FE126DDA-3387-4DD9-8D49-3049FC36F391}" dt="2023-05-03T08:03:37.924" v="4" actId="1582"/>
          <ac:cxnSpMkLst>
            <pc:docMk/>
            <pc:sldMk cId="1250341218" sldId="408"/>
            <ac:cxnSpMk id="6" creationId="{7A57CF4D-D90F-31F1-1239-AF170C0D12D0}"/>
          </ac:cxnSpMkLst>
        </pc:cxnChg>
        <pc:cxnChg chg="add mod">
          <ac:chgData name="Miss B Main" userId="140cec6c-2a83-4033-901a-4a7f458d1b92" providerId="ADAL" clId="{FE126DDA-3387-4DD9-8D49-3049FC36F391}" dt="2023-05-03T08:04:28.576" v="32" actId="14100"/>
          <ac:cxnSpMkLst>
            <pc:docMk/>
            <pc:sldMk cId="1250341218" sldId="408"/>
            <ac:cxnSpMk id="9" creationId="{BA6D2667-34A6-F04C-4140-8286C45D2556}"/>
          </ac:cxnSpMkLst>
        </pc:cxnChg>
        <pc:cxnChg chg="add mod">
          <ac:chgData name="Miss B Main" userId="140cec6c-2a83-4033-901a-4a7f458d1b92" providerId="ADAL" clId="{FE126DDA-3387-4DD9-8D49-3049FC36F391}" dt="2023-05-03T08:04:33.969" v="52" actId="1036"/>
          <ac:cxnSpMkLst>
            <pc:docMk/>
            <pc:sldMk cId="1250341218" sldId="408"/>
            <ac:cxnSpMk id="12" creationId="{936D854F-6088-A092-A826-23E0A52C347B}"/>
          </ac:cxnSpMkLst>
        </pc:cxnChg>
        <pc:cxnChg chg="add mod">
          <ac:chgData name="Miss B Main" userId="140cec6c-2a83-4033-901a-4a7f458d1b92" providerId="ADAL" clId="{FE126DDA-3387-4DD9-8D49-3049FC36F391}" dt="2023-05-03T08:04:44.433" v="81" actId="14100"/>
          <ac:cxnSpMkLst>
            <pc:docMk/>
            <pc:sldMk cId="1250341218" sldId="408"/>
            <ac:cxnSpMk id="13" creationId="{2864545A-6C0F-E09D-2160-A6B16D54600D}"/>
          </ac:cxnSpMkLst>
        </pc:cxnChg>
        <pc:cxnChg chg="add mod">
          <ac:chgData name="Miss B Main" userId="140cec6c-2a83-4033-901a-4a7f458d1b92" providerId="ADAL" clId="{FE126DDA-3387-4DD9-8D49-3049FC36F391}" dt="2023-05-03T08:07:03.574" v="115" actId="1076"/>
          <ac:cxnSpMkLst>
            <pc:docMk/>
            <pc:sldMk cId="1250341218" sldId="408"/>
            <ac:cxnSpMk id="16" creationId="{F1E0B864-DD8D-634F-E692-6B4CBF4520B5}"/>
          </ac:cxnSpMkLst>
        </pc:cxnChg>
        <pc:cxnChg chg="add mod">
          <ac:chgData name="Miss B Main" userId="140cec6c-2a83-4033-901a-4a7f458d1b92" providerId="ADAL" clId="{FE126DDA-3387-4DD9-8D49-3049FC36F391}" dt="2023-05-03T08:07:19.068" v="137" actId="14100"/>
          <ac:cxnSpMkLst>
            <pc:docMk/>
            <pc:sldMk cId="1250341218" sldId="408"/>
            <ac:cxnSpMk id="21" creationId="{9BA57C73-B138-7EDC-29AB-D2FBE25DA7BE}"/>
          </ac:cxnSpMkLst>
        </pc:cxnChg>
        <pc:cxnChg chg="add mod">
          <ac:chgData name="Miss B Main" userId="140cec6c-2a83-4033-901a-4a7f458d1b92" providerId="ADAL" clId="{FE126DDA-3387-4DD9-8D49-3049FC36F391}" dt="2023-05-03T08:07:33.451" v="158" actId="14100"/>
          <ac:cxnSpMkLst>
            <pc:docMk/>
            <pc:sldMk cId="1250341218" sldId="408"/>
            <ac:cxnSpMk id="24" creationId="{88041F1A-D8C0-6319-6946-F301FB16B785}"/>
          </ac:cxnSpMkLst>
        </pc:cxnChg>
        <pc:cxnChg chg="add mod">
          <ac:chgData name="Miss B Main" userId="140cec6c-2a83-4033-901a-4a7f458d1b92" providerId="ADAL" clId="{FE126DDA-3387-4DD9-8D49-3049FC36F391}" dt="2023-05-03T08:07:40.325" v="161" actId="14100"/>
          <ac:cxnSpMkLst>
            <pc:docMk/>
            <pc:sldMk cId="1250341218" sldId="408"/>
            <ac:cxnSpMk id="26" creationId="{142B4EBD-E20C-D687-BD82-33746087CD46}"/>
          </ac:cxnSpMkLst>
        </pc:cxnChg>
      </pc:sldChg>
    </pc:docChg>
  </pc:docChgLst>
  <pc:docChgLst>
    <pc:chgData name="Miss B Main" userId="S::bmain@priorparkschools.com::140cec6c-2a83-4033-901a-4a7f458d1b92" providerId="AD" clId="Web-{02F8F4DB-2CE3-3C72-5F77-2A61262C6FD8}"/>
    <pc:docChg chg="modSld">
      <pc:chgData name="Miss B Main" userId="S::bmain@priorparkschools.com::140cec6c-2a83-4033-901a-4a7f458d1b92" providerId="AD" clId="Web-{02F8F4DB-2CE3-3C72-5F77-2A61262C6FD8}" dt="2023-10-12T07:24:46.150" v="150"/>
      <pc:docMkLst>
        <pc:docMk/>
      </pc:docMkLst>
      <pc:sldChg chg="addSp modSp">
        <pc:chgData name="Miss B Main" userId="S::bmain@priorparkschools.com::140cec6c-2a83-4033-901a-4a7f458d1b92" providerId="AD" clId="Web-{02F8F4DB-2CE3-3C72-5F77-2A61262C6FD8}" dt="2023-10-12T07:24:46.150" v="150"/>
        <pc:sldMkLst>
          <pc:docMk/>
          <pc:sldMk cId="4219062564" sldId="283"/>
        </pc:sldMkLst>
        <pc:spChg chg="mod">
          <ac:chgData name="Miss B Main" userId="S::bmain@priorparkschools.com::140cec6c-2a83-4033-901a-4a7f458d1b92" providerId="AD" clId="Web-{02F8F4DB-2CE3-3C72-5F77-2A61262C6FD8}" dt="2023-10-12T07:18:03.634" v="1" actId="1076"/>
          <ac:spMkLst>
            <pc:docMk/>
            <pc:sldMk cId="4219062564" sldId="283"/>
            <ac:spMk id="2" creationId="{4251AB23-9AC4-4C0F-852C-44E23699ECD4}"/>
          </ac:spMkLst>
        </pc:spChg>
        <pc:spChg chg="add mod">
          <ac:chgData name="Miss B Main" userId="S::bmain@priorparkschools.com::140cec6c-2a83-4033-901a-4a7f458d1b92" providerId="AD" clId="Web-{02F8F4DB-2CE3-3C72-5F77-2A61262C6FD8}" dt="2023-10-12T07:24:46.150" v="150"/>
          <ac:spMkLst>
            <pc:docMk/>
            <pc:sldMk cId="4219062564" sldId="283"/>
            <ac:spMk id="10" creationId="{58482BC3-2EB2-0EEB-0D4D-D0BDD85A6731}"/>
          </ac:spMkLst>
        </pc:spChg>
        <pc:picChg chg="mod">
          <ac:chgData name="Miss B Main" userId="S::bmain@priorparkschools.com::140cec6c-2a83-4033-901a-4a7f458d1b92" providerId="AD" clId="Web-{02F8F4DB-2CE3-3C72-5F77-2A61262C6FD8}" dt="2023-10-12T07:17:59.650" v="0" actId="1076"/>
          <ac:picMkLst>
            <pc:docMk/>
            <pc:sldMk cId="4219062564" sldId="283"/>
            <ac:picMk id="4" creationId="{425BFE25-10B6-4942-AE33-266D637685CB}"/>
          </ac:picMkLst>
        </pc:picChg>
      </pc:sldChg>
    </pc:docChg>
  </pc:docChgLst>
  <pc:docChgLst>
    <pc:chgData name="Ms B Main" userId="S::bmain@priorparkschools.com::140cec6c-2a83-4033-901a-4a7f458d1b92" providerId="AD" clId="Web-{7B615957-8B77-CFCD-4B50-99AE12FB8057}"/>
    <pc:docChg chg="addSld modSld sldOrd">
      <pc:chgData name="Ms B Main" userId="S::bmain@priorparkschools.com::140cec6c-2a83-4033-901a-4a7f458d1b92" providerId="AD" clId="Web-{7B615957-8B77-CFCD-4B50-99AE12FB8057}" dt="2022-03-10T13:02:45.075" v="26" actId="20577"/>
      <pc:docMkLst>
        <pc:docMk/>
      </pc:docMkLst>
      <pc:sldChg chg="ord">
        <pc:chgData name="Ms B Main" userId="S::bmain@priorparkschools.com::140cec6c-2a83-4033-901a-4a7f458d1b92" providerId="AD" clId="Web-{7B615957-8B77-CFCD-4B50-99AE12FB8057}" dt="2022-03-10T13:01:57.464" v="6"/>
        <pc:sldMkLst>
          <pc:docMk/>
          <pc:sldMk cId="1103983039" sldId="268"/>
        </pc:sldMkLst>
      </pc:sldChg>
      <pc:sldChg chg="addSp delSp modSp new">
        <pc:chgData name="Ms B Main" userId="S::bmain@priorparkschools.com::140cec6c-2a83-4033-901a-4a7f458d1b92" providerId="AD" clId="Web-{7B615957-8B77-CFCD-4B50-99AE12FB8057}" dt="2022-03-10T13:02:45.075" v="26" actId="20577"/>
        <pc:sldMkLst>
          <pc:docMk/>
          <pc:sldMk cId="143739019" sldId="313"/>
        </pc:sldMkLst>
        <pc:spChg chg="del mod">
          <ac:chgData name="Ms B Main" userId="S::bmain@priorparkschools.com::140cec6c-2a83-4033-901a-4a7f458d1b92" providerId="AD" clId="Web-{7B615957-8B77-CFCD-4B50-99AE12FB8057}" dt="2022-03-10T13:01:24.495" v="3"/>
          <ac:spMkLst>
            <pc:docMk/>
            <pc:sldMk cId="143739019" sldId="313"/>
            <ac:spMk id="2" creationId="{1D5CBC99-EECD-4956-8A26-D5B219369EF7}"/>
          </ac:spMkLst>
        </pc:spChg>
        <pc:spChg chg="mod">
          <ac:chgData name="Ms B Main" userId="S::bmain@priorparkschools.com::140cec6c-2a83-4033-901a-4a7f458d1b92" providerId="AD" clId="Web-{7B615957-8B77-CFCD-4B50-99AE12FB8057}" dt="2022-03-10T13:02:45.075" v="26" actId="20577"/>
          <ac:spMkLst>
            <pc:docMk/>
            <pc:sldMk cId="143739019" sldId="313"/>
            <ac:spMk id="3" creationId="{01E7937C-08CB-4206-B34A-5CE7AF319C44}"/>
          </ac:spMkLst>
        </pc:spChg>
        <pc:spChg chg="add mod">
          <ac:chgData name="Ms B Main" userId="S::bmain@priorparkschools.com::140cec6c-2a83-4033-901a-4a7f458d1b92" providerId="AD" clId="Web-{7B615957-8B77-CFCD-4B50-99AE12FB8057}" dt="2022-03-10T13:01:27.323" v="5" actId="20577"/>
          <ac:spMkLst>
            <pc:docMk/>
            <pc:sldMk cId="143739019" sldId="313"/>
            <ac:spMk id="5" creationId="{B742CD1E-FC55-431E-B841-D0E768747887}"/>
          </ac:spMkLst>
        </pc:spChg>
      </pc:sldChg>
    </pc:docChg>
  </pc:docChgLst>
  <pc:docChgLst>
    <pc:chgData name="Miss B Main" userId="140cec6c-2a83-4033-901a-4a7f458d1b92" providerId="ADAL" clId="{A1300BB5-E27C-46DE-A068-ACCFCC889F2E}"/>
    <pc:docChg chg="undo custSel addSld delSld modSld sldOrd">
      <pc:chgData name="Miss B Main" userId="140cec6c-2a83-4033-901a-4a7f458d1b92" providerId="ADAL" clId="{A1300BB5-E27C-46DE-A068-ACCFCC889F2E}" dt="2022-11-04T11:55:59.899" v="635" actId="1076"/>
      <pc:docMkLst>
        <pc:docMk/>
      </pc:docMkLst>
      <pc:sldChg chg="modSp mod">
        <pc:chgData name="Miss B Main" userId="140cec6c-2a83-4033-901a-4a7f458d1b92" providerId="ADAL" clId="{A1300BB5-E27C-46DE-A068-ACCFCC889F2E}" dt="2022-10-14T17:17:07.449" v="335" actId="113"/>
        <pc:sldMkLst>
          <pc:docMk/>
          <pc:sldMk cId="1103983039" sldId="268"/>
        </pc:sldMkLst>
        <pc:spChg chg="mod">
          <ac:chgData name="Miss B Main" userId="140cec6c-2a83-4033-901a-4a7f458d1b92" providerId="ADAL" clId="{A1300BB5-E27C-46DE-A068-ACCFCC889F2E}" dt="2022-10-14T17:17:07.449" v="335" actId="113"/>
          <ac:spMkLst>
            <pc:docMk/>
            <pc:sldMk cId="1103983039" sldId="268"/>
            <ac:spMk id="5" creationId="{E3C5CFC3-F4A6-425D-9C15-29144151F08F}"/>
          </ac:spMkLst>
        </pc:spChg>
      </pc:sldChg>
      <pc:sldChg chg="addSp modSp mod">
        <pc:chgData name="Miss B Main" userId="140cec6c-2a83-4033-901a-4a7f458d1b92" providerId="ADAL" clId="{A1300BB5-E27C-46DE-A068-ACCFCC889F2E}" dt="2022-10-14T17:31:15.037" v="369" actId="1076"/>
        <pc:sldMkLst>
          <pc:docMk/>
          <pc:sldMk cId="2333813395" sldId="269"/>
        </pc:sldMkLst>
        <pc:spChg chg="add mod">
          <ac:chgData name="Miss B Main" userId="140cec6c-2a83-4033-901a-4a7f458d1b92" providerId="ADAL" clId="{A1300BB5-E27C-46DE-A068-ACCFCC889F2E}" dt="2022-10-14T17:31:07.142" v="366" actId="14100"/>
          <ac:spMkLst>
            <pc:docMk/>
            <pc:sldMk cId="2333813395" sldId="269"/>
            <ac:spMk id="3" creationId="{A36474F6-E6EA-5E1F-77D2-B14469EC2BBB}"/>
          </ac:spMkLst>
        </pc:spChg>
        <pc:spChg chg="mod">
          <ac:chgData name="Miss B Main" userId="140cec6c-2a83-4033-901a-4a7f458d1b92" providerId="ADAL" clId="{A1300BB5-E27C-46DE-A068-ACCFCC889F2E}" dt="2022-10-14T17:30:03.906" v="355" actId="404"/>
          <ac:spMkLst>
            <pc:docMk/>
            <pc:sldMk cId="2333813395" sldId="269"/>
            <ac:spMk id="6" creationId="{4DD599F7-1B8C-4188-AC74-4238C36A3E6A}"/>
          </ac:spMkLst>
        </pc:spChg>
        <pc:picChg chg="add mod">
          <ac:chgData name="Miss B Main" userId="140cec6c-2a83-4033-901a-4a7f458d1b92" providerId="ADAL" clId="{A1300BB5-E27C-46DE-A068-ACCFCC889F2E}" dt="2022-10-14T17:31:15.037" v="369" actId="1076"/>
          <ac:picMkLst>
            <pc:docMk/>
            <pc:sldMk cId="2333813395" sldId="269"/>
            <ac:picMk id="1026" creationId="{E5E531FB-8165-9F09-EC55-BC68716FDCD8}"/>
          </ac:picMkLst>
        </pc:picChg>
      </pc:sldChg>
      <pc:sldChg chg="addSp modSp mod">
        <pc:chgData name="Miss B Main" userId="140cec6c-2a83-4033-901a-4a7f458d1b92" providerId="ADAL" clId="{A1300BB5-E27C-46DE-A068-ACCFCC889F2E}" dt="2022-10-14T17:32:40.809" v="401" actId="1076"/>
        <pc:sldMkLst>
          <pc:docMk/>
          <pc:sldMk cId="1472828083" sldId="270"/>
        </pc:sldMkLst>
        <pc:spChg chg="mod">
          <ac:chgData name="Miss B Main" userId="140cec6c-2a83-4033-901a-4a7f458d1b92" providerId="ADAL" clId="{A1300BB5-E27C-46DE-A068-ACCFCC889F2E}" dt="2022-10-14T17:31:59.358" v="377" actId="1076"/>
          <ac:spMkLst>
            <pc:docMk/>
            <pc:sldMk cId="1472828083" sldId="270"/>
            <ac:spMk id="3" creationId="{C5552F07-F0A3-48C4-AE07-B847ED321ECA}"/>
          </ac:spMkLst>
        </pc:spChg>
        <pc:spChg chg="mod">
          <ac:chgData name="Miss B Main" userId="140cec6c-2a83-4033-901a-4a7f458d1b92" providerId="ADAL" clId="{A1300BB5-E27C-46DE-A068-ACCFCC889F2E}" dt="2022-10-14T17:31:31.014" v="370" actId="14100"/>
          <ac:spMkLst>
            <pc:docMk/>
            <pc:sldMk cId="1472828083" sldId="270"/>
            <ac:spMk id="8" creationId="{33880D8E-8F8B-4591-97AB-44A9404E5827}"/>
          </ac:spMkLst>
        </pc:spChg>
        <pc:picChg chg="add mod">
          <ac:chgData name="Miss B Main" userId="140cec6c-2a83-4033-901a-4a7f458d1b92" providerId="ADAL" clId="{A1300BB5-E27C-46DE-A068-ACCFCC889F2E}" dt="2022-10-14T17:32:40.809" v="401" actId="1076"/>
          <ac:picMkLst>
            <pc:docMk/>
            <pc:sldMk cId="1472828083" sldId="270"/>
            <ac:picMk id="2050" creationId="{E274F233-BD1B-4ADA-D354-C82DD89ED891}"/>
          </ac:picMkLst>
        </pc:picChg>
      </pc:sldChg>
      <pc:sldChg chg="addSp modSp mod">
        <pc:chgData name="Miss B Main" userId="140cec6c-2a83-4033-901a-4a7f458d1b92" providerId="ADAL" clId="{A1300BB5-E27C-46DE-A068-ACCFCC889F2E}" dt="2022-10-14T13:03:27.571" v="86" actId="403"/>
        <pc:sldMkLst>
          <pc:docMk/>
          <pc:sldMk cId="3115601968" sldId="278"/>
        </pc:sldMkLst>
        <pc:spChg chg="add mod">
          <ac:chgData name="Miss B Main" userId="140cec6c-2a83-4033-901a-4a7f458d1b92" providerId="ADAL" clId="{A1300BB5-E27C-46DE-A068-ACCFCC889F2E}" dt="2022-10-14T13:03:27.571" v="86" actId="403"/>
          <ac:spMkLst>
            <pc:docMk/>
            <pc:sldMk cId="3115601968" sldId="278"/>
            <ac:spMk id="2" creationId="{0AD14D0C-322E-86F5-B3E1-F34ABE2618B6}"/>
          </ac:spMkLst>
        </pc:spChg>
        <pc:spChg chg="mod">
          <ac:chgData name="Miss B Main" userId="140cec6c-2a83-4033-901a-4a7f458d1b92" providerId="ADAL" clId="{A1300BB5-E27C-46DE-A068-ACCFCC889F2E}" dt="2022-10-14T13:02:26.213" v="68" actId="14100"/>
          <ac:spMkLst>
            <pc:docMk/>
            <pc:sldMk cId="3115601968" sldId="278"/>
            <ac:spMk id="3" creationId="{1B6C3ABF-A00D-49BD-9510-8F69CA107921}"/>
          </ac:spMkLst>
        </pc:spChg>
      </pc:sldChg>
      <pc:sldChg chg="modSp mod">
        <pc:chgData name="Miss B Main" userId="140cec6c-2a83-4033-901a-4a7f458d1b92" providerId="ADAL" clId="{A1300BB5-E27C-46DE-A068-ACCFCC889F2E}" dt="2022-10-14T13:01:47.711" v="62" actId="13822"/>
        <pc:sldMkLst>
          <pc:docMk/>
          <pc:sldMk cId="436025969" sldId="279"/>
        </pc:sldMkLst>
        <pc:spChg chg="mod">
          <ac:chgData name="Miss B Main" userId="140cec6c-2a83-4033-901a-4a7f458d1b92" providerId="ADAL" clId="{A1300BB5-E27C-46DE-A068-ACCFCC889F2E}" dt="2022-10-14T13:01:47.711" v="62" actId="13822"/>
          <ac:spMkLst>
            <pc:docMk/>
            <pc:sldMk cId="436025969" sldId="279"/>
            <ac:spMk id="2" creationId="{E0E31985-8695-41EC-B9CA-1D1CF4F93E3E}"/>
          </ac:spMkLst>
        </pc:spChg>
      </pc:sldChg>
      <pc:sldChg chg="addSp modSp">
        <pc:chgData name="Miss B Main" userId="140cec6c-2a83-4033-901a-4a7f458d1b92" providerId="ADAL" clId="{A1300BB5-E27C-46DE-A068-ACCFCC889F2E}" dt="2022-10-26T15:17:40.460" v="535"/>
        <pc:sldMkLst>
          <pc:docMk/>
          <pc:sldMk cId="786463615" sldId="280"/>
        </pc:sldMkLst>
        <pc:spChg chg="add mod">
          <ac:chgData name="Miss B Main" userId="140cec6c-2a83-4033-901a-4a7f458d1b92" providerId="ADAL" clId="{A1300BB5-E27C-46DE-A068-ACCFCC889F2E}" dt="2022-10-26T15:17:40.460" v="535"/>
          <ac:spMkLst>
            <pc:docMk/>
            <pc:sldMk cId="786463615" sldId="280"/>
            <ac:spMk id="3" creationId="{6C2B97DB-4F37-D3BC-1040-FFA1176E9781}"/>
          </ac:spMkLst>
        </pc:spChg>
      </pc:sldChg>
      <pc:sldChg chg="del">
        <pc:chgData name="Miss B Main" userId="140cec6c-2a83-4033-901a-4a7f458d1b92" providerId="ADAL" clId="{A1300BB5-E27C-46DE-A068-ACCFCC889F2E}" dt="2022-10-26T15:17:43.662" v="536" actId="47"/>
        <pc:sldMkLst>
          <pc:docMk/>
          <pc:sldMk cId="1134511323" sldId="291"/>
        </pc:sldMkLst>
      </pc:sldChg>
      <pc:sldChg chg="addSp delSp modSp mod">
        <pc:chgData name="Miss B Main" userId="140cec6c-2a83-4033-901a-4a7f458d1b92" providerId="ADAL" clId="{A1300BB5-E27C-46DE-A068-ACCFCC889F2E}" dt="2022-10-14T13:02:16.437" v="66" actId="478"/>
        <pc:sldMkLst>
          <pc:docMk/>
          <pc:sldMk cId="1801313095" sldId="294"/>
        </pc:sldMkLst>
        <pc:spChg chg="del mod">
          <ac:chgData name="Miss B Main" userId="140cec6c-2a83-4033-901a-4a7f458d1b92" providerId="ADAL" clId="{A1300BB5-E27C-46DE-A068-ACCFCC889F2E}" dt="2022-10-14T13:02:16.437" v="66" actId="478"/>
          <ac:spMkLst>
            <pc:docMk/>
            <pc:sldMk cId="1801313095" sldId="294"/>
            <ac:spMk id="2" creationId="{E28C8C0D-9094-44B2-A85E-D1D2F05F5289}"/>
          </ac:spMkLst>
        </pc:spChg>
        <pc:spChg chg="del">
          <ac:chgData name="Miss B Main" userId="140cec6c-2a83-4033-901a-4a7f458d1b92" providerId="ADAL" clId="{A1300BB5-E27C-46DE-A068-ACCFCC889F2E}" dt="2022-10-14T13:02:13.408" v="64" actId="478"/>
          <ac:spMkLst>
            <pc:docMk/>
            <pc:sldMk cId="1801313095" sldId="294"/>
            <ac:spMk id="4" creationId="{FF70F783-060E-42E9-8C8A-A2A712BC018B}"/>
          </ac:spMkLst>
        </pc:spChg>
        <pc:spChg chg="del">
          <ac:chgData name="Miss B Main" userId="140cec6c-2a83-4033-901a-4a7f458d1b92" providerId="ADAL" clId="{A1300BB5-E27C-46DE-A068-ACCFCC889F2E}" dt="2022-10-14T13:02:10.295" v="63" actId="478"/>
          <ac:spMkLst>
            <pc:docMk/>
            <pc:sldMk cId="1801313095" sldId="294"/>
            <ac:spMk id="7" creationId="{C8B485E2-FF3C-462D-9DA0-62D85817BB32}"/>
          </ac:spMkLst>
        </pc:spChg>
        <pc:spChg chg="add mod">
          <ac:chgData name="Miss B Main" userId="140cec6c-2a83-4033-901a-4a7f458d1b92" providerId="ADAL" clId="{A1300BB5-E27C-46DE-A068-ACCFCC889F2E}" dt="2022-10-14T13:02:16.437" v="66" actId="478"/>
          <ac:spMkLst>
            <pc:docMk/>
            <pc:sldMk cId="1801313095" sldId="294"/>
            <ac:spMk id="8" creationId="{77D3C8D3-312B-D0A4-057D-FA6FA787A857}"/>
          </ac:spMkLst>
        </pc:spChg>
      </pc:sldChg>
      <pc:sldChg chg="modSp mod">
        <pc:chgData name="Miss B Main" userId="140cec6c-2a83-4033-901a-4a7f458d1b92" providerId="ADAL" clId="{A1300BB5-E27C-46DE-A068-ACCFCC889F2E}" dt="2022-10-14T13:07:18.003" v="91" actId="20577"/>
        <pc:sldMkLst>
          <pc:docMk/>
          <pc:sldMk cId="2609920412" sldId="310"/>
        </pc:sldMkLst>
        <pc:spChg chg="mod">
          <ac:chgData name="Miss B Main" userId="140cec6c-2a83-4033-901a-4a7f458d1b92" providerId="ADAL" clId="{A1300BB5-E27C-46DE-A068-ACCFCC889F2E}" dt="2022-10-14T13:07:18.003" v="91" actId="20577"/>
          <ac:spMkLst>
            <pc:docMk/>
            <pc:sldMk cId="2609920412" sldId="310"/>
            <ac:spMk id="2" creationId="{2A59DCDC-EFD5-4ABE-8CFF-2B52BB9F8A81}"/>
          </ac:spMkLst>
        </pc:spChg>
        <pc:spChg chg="mod">
          <ac:chgData name="Miss B Main" userId="140cec6c-2a83-4033-901a-4a7f458d1b92" providerId="ADAL" clId="{A1300BB5-E27C-46DE-A068-ACCFCC889F2E}" dt="2022-10-14T13:07:14.926" v="88"/>
          <ac:spMkLst>
            <pc:docMk/>
            <pc:sldMk cId="2609920412" sldId="310"/>
            <ac:spMk id="3" creationId="{2B637266-3BDA-480F-8756-43A6E9D196C1}"/>
          </ac:spMkLst>
        </pc:spChg>
      </pc:sldChg>
      <pc:sldChg chg="addSp modSp mod">
        <pc:chgData name="Miss B Main" userId="140cec6c-2a83-4033-901a-4a7f458d1b92" providerId="ADAL" clId="{A1300BB5-E27C-46DE-A068-ACCFCC889F2E}" dt="2022-11-04T11:53:13.360" v="578" actId="1038"/>
        <pc:sldMkLst>
          <pc:docMk/>
          <pc:sldMk cId="274989249" sldId="385"/>
        </pc:sldMkLst>
        <pc:spChg chg="mod">
          <ac:chgData name="Miss B Main" userId="140cec6c-2a83-4033-901a-4a7f458d1b92" providerId="ADAL" clId="{A1300BB5-E27C-46DE-A068-ACCFCC889F2E}" dt="2022-11-04T11:53:13.360" v="578" actId="1038"/>
          <ac:spMkLst>
            <pc:docMk/>
            <pc:sldMk cId="274989249" sldId="385"/>
            <ac:spMk id="2" creationId="{7389B37B-A35C-1E71-F5BA-62B4B85DA3ED}"/>
          </ac:spMkLst>
        </pc:spChg>
        <pc:picChg chg="add mod">
          <ac:chgData name="Miss B Main" userId="140cec6c-2a83-4033-901a-4a7f458d1b92" providerId="ADAL" clId="{A1300BB5-E27C-46DE-A068-ACCFCC889F2E}" dt="2022-11-04T11:51:56.195" v="539" actId="1076"/>
          <ac:picMkLst>
            <pc:docMk/>
            <pc:sldMk cId="274989249" sldId="385"/>
            <ac:picMk id="1026" creationId="{CF9A7D53-8C42-6886-808F-CD5D3A74EB8C}"/>
          </ac:picMkLst>
        </pc:picChg>
      </pc:sldChg>
      <pc:sldChg chg="ord">
        <pc:chgData name="Miss B Main" userId="140cec6c-2a83-4033-901a-4a7f458d1b92" providerId="ADAL" clId="{A1300BB5-E27C-46DE-A068-ACCFCC889F2E}" dt="2022-10-26T15:16:35.374" v="532"/>
        <pc:sldMkLst>
          <pc:docMk/>
          <pc:sldMk cId="689675929" sldId="387"/>
        </pc:sldMkLst>
      </pc:sldChg>
      <pc:sldChg chg="modSp new mod">
        <pc:chgData name="Miss B Main" userId="140cec6c-2a83-4033-901a-4a7f458d1b92" providerId="ADAL" clId="{A1300BB5-E27C-46DE-A068-ACCFCC889F2E}" dt="2022-10-14T12:59:27.187" v="14" actId="20577"/>
        <pc:sldMkLst>
          <pc:docMk/>
          <pc:sldMk cId="2628601470" sldId="390"/>
        </pc:sldMkLst>
        <pc:spChg chg="mod">
          <ac:chgData name="Miss B Main" userId="140cec6c-2a83-4033-901a-4a7f458d1b92" providerId="ADAL" clId="{A1300BB5-E27C-46DE-A068-ACCFCC889F2E}" dt="2022-10-14T12:59:27.187" v="14" actId="20577"/>
          <ac:spMkLst>
            <pc:docMk/>
            <pc:sldMk cId="2628601470" sldId="390"/>
            <ac:spMk id="2" creationId="{42114108-63BD-674A-5B21-0B8FF58A4D82}"/>
          </ac:spMkLst>
        </pc:spChg>
        <pc:spChg chg="mod">
          <ac:chgData name="Miss B Main" userId="140cec6c-2a83-4033-901a-4a7f458d1b92" providerId="ADAL" clId="{A1300BB5-E27C-46DE-A068-ACCFCC889F2E}" dt="2022-10-14T12:59:24.149" v="2"/>
          <ac:spMkLst>
            <pc:docMk/>
            <pc:sldMk cId="2628601470" sldId="390"/>
            <ac:spMk id="3" creationId="{21D4479C-047B-E9A2-DC33-D7D040EEB46C}"/>
          </ac:spMkLst>
        </pc:spChg>
      </pc:sldChg>
      <pc:sldChg chg="modSp new mod">
        <pc:chgData name="Miss B Main" userId="140cec6c-2a83-4033-901a-4a7f458d1b92" providerId="ADAL" clId="{A1300BB5-E27C-46DE-A068-ACCFCC889F2E}" dt="2022-10-14T13:00:06.227" v="31" actId="20577"/>
        <pc:sldMkLst>
          <pc:docMk/>
          <pc:sldMk cId="1623449150" sldId="391"/>
        </pc:sldMkLst>
        <pc:spChg chg="mod">
          <ac:chgData name="Miss B Main" userId="140cec6c-2a83-4033-901a-4a7f458d1b92" providerId="ADAL" clId="{A1300BB5-E27C-46DE-A068-ACCFCC889F2E}" dt="2022-10-14T13:00:02.647" v="28" actId="20577"/>
          <ac:spMkLst>
            <pc:docMk/>
            <pc:sldMk cId="1623449150" sldId="391"/>
            <ac:spMk id="2" creationId="{9D0AB715-9DB6-3E55-E9E0-4C372AD9D563}"/>
          </ac:spMkLst>
        </pc:spChg>
        <pc:spChg chg="mod">
          <ac:chgData name="Miss B Main" userId="140cec6c-2a83-4033-901a-4a7f458d1b92" providerId="ADAL" clId="{A1300BB5-E27C-46DE-A068-ACCFCC889F2E}" dt="2022-10-14T13:00:06.227" v="31" actId="20577"/>
          <ac:spMkLst>
            <pc:docMk/>
            <pc:sldMk cId="1623449150" sldId="391"/>
            <ac:spMk id="3" creationId="{D1F4AC8B-A984-34E0-07D4-869BE18ABCFB}"/>
          </ac:spMkLst>
        </pc:spChg>
      </pc:sldChg>
      <pc:sldChg chg="modSp new mod">
        <pc:chgData name="Miss B Main" userId="140cec6c-2a83-4033-901a-4a7f458d1b92" providerId="ADAL" clId="{A1300BB5-E27C-46DE-A068-ACCFCC889F2E}" dt="2022-10-14T13:00:42.609" v="46" actId="20577"/>
        <pc:sldMkLst>
          <pc:docMk/>
          <pc:sldMk cId="791100816" sldId="392"/>
        </pc:sldMkLst>
        <pc:spChg chg="mod">
          <ac:chgData name="Miss B Main" userId="140cec6c-2a83-4033-901a-4a7f458d1b92" providerId="ADAL" clId="{A1300BB5-E27C-46DE-A068-ACCFCC889F2E}" dt="2022-10-14T13:00:42.609" v="46" actId="20577"/>
          <ac:spMkLst>
            <pc:docMk/>
            <pc:sldMk cId="791100816" sldId="392"/>
            <ac:spMk id="2" creationId="{04C23A43-397E-E5E9-58DA-0A16725780C4}"/>
          </ac:spMkLst>
        </pc:spChg>
        <pc:spChg chg="mod">
          <ac:chgData name="Miss B Main" userId="140cec6c-2a83-4033-901a-4a7f458d1b92" providerId="ADAL" clId="{A1300BB5-E27C-46DE-A068-ACCFCC889F2E}" dt="2022-10-14T13:00:39.039" v="34"/>
          <ac:spMkLst>
            <pc:docMk/>
            <pc:sldMk cId="791100816" sldId="392"/>
            <ac:spMk id="3" creationId="{7818ABD0-000C-E274-8514-5418F93DC71B}"/>
          </ac:spMkLst>
        </pc:spChg>
      </pc:sldChg>
      <pc:sldChg chg="modSp new mod">
        <pc:chgData name="Miss B Main" userId="140cec6c-2a83-4033-901a-4a7f458d1b92" providerId="ADAL" clId="{A1300BB5-E27C-46DE-A068-ACCFCC889F2E}" dt="2022-10-14T13:01:36.592" v="61" actId="20577"/>
        <pc:sldMkLst>
          <pc:docMk/>
          <pc:sldMk cId="1340836346" sldId="393"/>
        </pc:sldMkLst>
        <pc:spChg chg="mod">
          <ac:chgData name="Miss B Main" userId="140cec6c-2a83-4033-901a-4a7f458d1b92" providerId="ADAL" clId="{A1300BB5-E27C-46DE-A068-ACCFCC889F2E}" dt="2022-10-14T13:01:36.592" v="61" actId="20577"/>
          <ac:spMkLst>
            <pc:docMk/>
            <pc:sldMk cId="1340836346" sldId="393"/>
            <ac:spMk id="2" creationId="{CCD56B53-8DDE-495C-0F9B-4E3F451E371C}"/>
          </ac:spMkLst>
        </pc:spChg>
        <pc:spChg chg="mod">
          <ac:chgData name="Miss B Main" userId="140cec6c-2a83-4033-901a-4a7f458d1b92" providerId="ADAL" clId="{A1300BB5-E27C-46DE-A068-ACCFCC889F2E}" dt="2022-10-14T13:01:32.727" v="49"/>
          <ac:spMkLst>
            <pc:docMk/>
            <pc:sldMk cId="1340836346" sldId="393"/>
            <ac:spMk id="3" creationId="{1F321F66-A0DB-C16E-CCC3-97B356B54AA1}"/>
          </ac:spMkLst>
        </pc:spChg>
      </pc:sldChg>
      <pc:sldChg chg="modSp new mod">
        <pc:chgData name="Miss B Main" userId="140cec6c-2a83-4033-901a-4a7f458d1b92" providerId="ADAL" clId="{A1300BB5-E27C-46DE-A068-ACCFCC889F2E}" dt="2022-10-14T13:08:07.711" v="122" actId="20577"/>
        <pc:sldMkLst>
          <pc:docMk/>
          <pc:sldMk cId="111756168" sldId="394"/>
        </pc:sldMkLst>
        <pc:spChg chg="mod">
          <ac:chgData name="Miss B Main" userId="140cec6c-2a83-4033-901a-4a7f458d1b92" providerId="ADAL" clId="{A1300BB5-E27C-46DE-A068-ACCFCC889F2E}" dt="2022-10-14T13:08:05.153" v="119" actId="20577"/>
          <ac:spMkLst>
            <pc:docMk/>
            <pc:sldMk cId="111756168" sldId="394"/>
            <ac:spMk id="2" creationId="{FBBC86E3-2652-BA11-7837-B221647E28AF}"/>
          </ac:spMkLst>
        </pc:spChg>
        <pc:spChg chg="mod">
          <ac:chgData name="Miss B Main" userId="140cec6c-2a83-4033-901a-4a7f458d1b92" providerId="ADAL" clId="{A1300BB5-E27C-46DE-A068-ACCFCC889F2E}" dt="2022-10-14T13:08:07.711" v="122" actId="20577"/>
          <ac:spMkLst>
            <pc:docMk/>
            <pc:sldMk cId="111756168" sldId="394"/>
            <ac:spMk id="3" creationId="{04CE864D-7D41-DBF8-F9DB-FD3B76D2D2CC}"/>
          </ac:spMkLst>
        </pc:spChg>
      </pc:sldChg>
      <pc:sldChg chg="modSp new mod">
        <pc:chgData name="Miss B Main" userId="140cec6c-2a83-4033-901a-4a7f458d1b92" providerId="ADAL" clId="{A1300BB5-E27C-46DE-A068-ACCFCC889F2E}" dt="2022-10-14T17:27:32.165" v="353" actId="27636"/>
        <pc:sldMkLst>
          <pc:docMk/>
          <pc:sldMk cId="3229069666" sldId="395"/>
        </pc:sldMkLst>
        <pc:spChg chg="mod">
          <ac:chgData name="Miss B Main" userId="140cec6c-2a83-4033-901a-4a7f458d1b92" providerId="ADAL" clId="{A1300BB5-E27C-46DE-A068-ACCFCC889F2E}" dt="2022-10-14T17:27:06.496" v="347" actId="20577"/>
          <ac:spMkLst>
            <pc:docMk/>
            <pc:sldMk cId="3229069666" sldId="395"/>
            <ac:spMk id="2" creationId="{8484F08C-05C8-4339-AFE4-D53A0A8F488C}"/>
          </ac:spMkLst>
        </pc:spChg>
        <pc:spChg chg="mod">
          <ac:chgData name="Miss B Main" userId="140cec6c-2a83-4033-901a-4a7f458d1b92" providerId="ADAL" clId="{A1300BB5-E27C-46DE-A068-ACCFCC889F2E}" dt="2022-10-14T17:27:32.165" v="353" actId="27636"/>
          <ac:spMkLst>
            <pc:docMk/>
            <pc:sldMk cId="3229069666" sldId="395"/>
            <ac:spMk id="3" creationId="{FCED0AA8-F606-AFD7-E505-B909AD5909E7}"/>
          </ac:spMkLst>
        </pc:spChg>
      </pc:sldChg>
      <pc:sldChg chg="addSp modSp new mod">
        <pc:chgData name="Miss B Main" userId="140cec6c-2a83-4033-901a-4a7f458d1b92" providerId="ADAL" clId="{A1300BB5-E27C-46DE-A068-ACCFCC889F2E}" dt="2022-10-14T17:39:16.583" v="434" actId="1076"/>
        <pc:sldMkLst>
          <pc:docMk/>
          <pc:sldMk cId="77884251" sldId="396"/>
        </pc:sldMkLst>
        <pc:spChg chg="mod">
          <ac:chgData name="Miss B Main" userId="140cec6c-2a83-4033-901a-4a7f458d1b92" providerId="ADAL" clId="{A1300BB5-E27C-46DE-A068-ACCFCC889F2E}" dt="2022-10-14T17:34:41.520" v="422" actId="1076"/>
          <ac:spMkLst>
            <pc:docMk/>
            <pc:sldMk cId="77884251" sldId="396"/>
            <ac:spMk id="2" creationId="{4121D711-412A-8282-5B65-80B353AD7A82}"/>
          </ac:spMkLst>
        </pc:spChg>
        <pc:spChg chg="mod">
          <ac:chgData name="Miss B Main" userId="140cec6c-2a83-4033-901a-4a7f458d1b92" providerId="ADAL" clId="{A1300BB5-E27C-46DE-A068-ACCFCC889F2E}" dt="2022-10-14T17:35:36.470" v="431" actId="1076"/>
          <ac:spMkLst>
            <pc:docMk/>
            <pc:sldMk cId="77884251" sldId="396"/>
            <ac:spMk id="3" creationId="{B6307068-65B6-0A77-227F-A49555F399B9}"/>
          </ac:spMkLst>
        </pc:spChg>
        <pc:picChg chg="add mod">
          <ac:chgData name="Miss B Main" userId="140cec6c-2a83-4033-901a-4a7f458d1b92" providerId="ADAL" clId="{A1300BB5-E27C-46DE-A068-ACCFCC889F2E}" dt="2022-10-14T17:35:28.568" v="429" actId="1076"/>
          <ac:picMkLst>
            <pc:docMk/>
            <pc:sldMk cId="77884251" sldId="396"/>
            <ac:picMk id="3074" creationId="{1812D640-F947-CA35-8CB3-9605A8FD8D9E}"/>
          </ac:picMkLst>
        </pc:picChg>
        <pc:picChg chg="add mod">
          <ac:chgData name="Miss B Main" userId="140cec6c-2a83-4033-901a-4a7f458d1b92" providerId="ADAL" clId="{A1300BB5-E27C-46DE-A068-ACCFCC889F2E}" dt="2022-10-14T17:39:16.583" v="434" actId="1076"/>
          <ac:picMkLst>
            <pc:docMk/>
            <pc:sldMk cId="77884251" sldId="396"/>
            <ac:picMk id="3076" creationId="{E0AB6990-DF11-E6CD-C7CC-CEB1EC1EB5C6}"/>
          </ac:picMkLst>
        </pc:picChg>
      </pc:sldChg>
      <pc:sldChg chg="modSp new mod">
        <pc:chgData name="Miss B Main" userId="140cec6c-2a83-4033-901a-4a7f458d1b92" providerId="ADAL" clId="{A1300BB5-E27C-46DE-A068-ACCFCC889F2E}" dt="2022-10-26T15:14:27.827" v="505" actId="20577"/>
        <pc:sldMkLst>
          <pc:docMk/>
          <pc:sldMk cId="1795145103" sldId="397"/>
        </pc:sldMkLst>
        <pc:spChg chg="mod">
          <ac:chgData name="Miss B Main" userId="140cec6c-2a83-4033-901a-4a7f458d1b92" providerId="ADAL" clId="{A1300BB5-E27C-46DE-A068-ACCFCC889F2E}" dt="2022-10-26T15:14:27.827" v="505" actId="20577"/>
          <ac:spMkLst>
            <pc:docMk/>
            <pc:sldMk cId="1795145103" sldId="397"/>
            <ac:spMk id="2" creationId="{9C0D0383-AC6A-94B0-BDFC-510EE127C796}"/>
          </ac:spMkLst>
        </pc:spChg>
      </pc:sldChg>
      <pc:sldChg chg="modSp new mod">
        <pc:chgData name="Miss B Main" userId="140cec6c-2a83-4033-901a-4a7f458d1b92" providerId="ADAL" clId="{A1300BB5-E27C-46DE-A068-ACCFCC889F2E}" dt="2022-10-26T15:15:23.577" v="523" actId="20577"/>
        <pc:sldMkLst>
          <pc:docMk/>
          <pc:sldMk cId="2379253137" sldId="398"/>
        </pc:sldMkLst>
        <pc:spChg chg="mod">
          <ac:chgData name="Miss B Main" userId="140cec6c-2a83-4033-901a-4a7f458d1b92" providerId="ADAL" clId="{A1300BB5-E27C-46DE-A068-ACCFCC889F2E}" dt="2022-10-26T15:15:23.577" v="523" actId="20577"/>
          <ac:spMkLst>
            <pc:docMk/>
            <pc:sldMk cId="2379253137" sldId="398"/>
            <ac:spMk id="2" creationId="{074BA46E-9BC0-0B2D-412A-48A47AE15ED8}"/>
          </ac:spMkLst>
        </pc:spChg>
      </pc:sldChg>
      <pc:sldChg chg="modSp new mod">
        <pc:chgData name="Miss B Main" userId="140cec6c-2a83-4033-901a-4a7f458d1b92" providerId="ADAL" clId="{A1300BB5-E27C-46DE-A068-ACCFCC889F2E}" dt="2022-10-26T15:15:44.003" v="526" actId="20577"/>
        <pc:sldMkLst>
          <pc:docMk/>
          <pc:sldMk cId="3486058277" sldId="399"/>
        </pc:sldMkLst>
        <pc:spChg chg="mod">
          <ac:chgData name="Miss B Main" userId="140cec6c-2a83-4033-901a-4a7f458d1b92" providerId="ADAL" clId="{A1300BB5-E27C-46DE-A068-ACCFCC889F2E}" dt="2022-10-26T15:15:44.003" v="526" actId="20577"/>
          <ac:spMkLst>
            <pc:docMk/>
            <pc:sldMk cId="3486058277" sldId="399"/>
            <ac:spMk id="2" creationId="{4DE81006-527F-7F9A-B820-13E65A6B1C1C}"/>
          </ac:spMkLst>
        </pc:spChg>
      </pc:sldChg>
      <pc:sldChg chg="modSp new mod">
        <pc:chgData name="Miss B Main" userId="140cec6c-2a83-4033-901a-4a7f458d1b92" providerId="ADAL" clId="{A1300BB5-E27C-46DE-A068-ACCFCC889F2E}" dt="2022-10-26T15:16:17.253" v="530" actId="20577"/>
        <pc:sldMkLst>
          <pc:docMk/>
          <pc:sldMk cId="1578511242" sldId="400"/>
        </pc:sldMkLst>
        <pc:spChg chg="mod">
          <ac:chgData name="Miss B Main" userId="140cec6c-2a83-4033-901a-4a7f458d1b92" providerId="ADAL" clId="{A1300BB5-E27C-46DE-A068-ACCFCC889F2E}" dt="2022-10-26T15:16:17.253" v="530" actId="20577"/>
          <ac:spMkLst>
            <pc:docMk/>
            <pc:sldMk cId="1578511242" sldId="400"/>
            <ac:spMk id="3" creationId="{6A4FF212-10E1-9D2E-2437-645023835562}"/>
          </ac:spMkLst>
        </pc:spChg>
      </pc:sldChg>
      <pc:sldChg chg="addSp new mod">
        <pc:chgData name="Miss B Main" userId="140cec6c-2a83-4033-901a-4a7f458d1b92" providerId="ADAL" clId="{A1300BB5-E27C-46DE-A068-ACCFCC889F2E}" dt="2022-10-26T15:17:27.927" v="534" actId="22"/>
        <pc:sldMkLst>
          <pc:docMk/>
          <pc:sldMk cId="30005960" sldId="401"/>
        </pc:sldMkLst>
        <pc:spChg chg="add">
          <ac:chgData name="Miss B Main" userId="140cec6c-2a83-4033-901a-4a7f458d1b92" providerId="ADAL" clId="{A1300BB5-E27C-46DE-A068-ACCFCC889F2E}" dt="2022-10-26T15:17:27.927" v="534" actId="22"/>
          <ac:spMkLst>
            <pc:docMk/>
            <pc:sldMk cId="30005960" sldId="401"/>
            <ac:spMk id="5" creationId="{34E7D285-AF08-2525-5AC6-36FBBED730EB}"/>
          </ac:spMkLst>
        </pc:spChg>
      </pc:sldChg>
      <pc:sldChg chg="addSp delSp modSp new mod">
        <pc:chgData name="Miss B Main" userId="140cec6c-2a83-4033-901a-4a7f458d1b92" providerId="ADAL" clId="{A1300BB5-E27C-46DE-A068-ACCFCC889F2E}" dt="2022-11-04T11:55:14.469" v="628" actId="14100"/>
        <pc:sldMkLst>
          <pc:docMk/>
          <pc:sldMk cId="1183173320" sldId="402"/>
        </pc:sldMkLst>
        <pc:spChg chg="mod">
          <ac:chgData name="Miss B Main" userId="140cec6c-2a83-4033-901a-4a7f458d1b92" providerId="ADAL" clId="{A1300BB5-E27C-46DE-A068-ACCFCC889F2E}" dt="2022-11-04T11:54:15.899" v="617" actId="12788"/>
          <ac:spMkLst>
            <pc:docMk/>
            <pc:sldMk cId="1183173320" sldId="402"/>
            <ac:spMk id="2" creationId="{DEC934DA-6DEC-4FED-1FB3-C42D6A717AE0}"/>
          </ac:spMkLst>
        </pc:spChg>
        <pc:spChg chg="del mod">
          <ac:chgData name="Miss B Main" userId="140cec6c-2a83-4033-901a-4a7f458d1b92" providerId="ADAL" clId="{A1300BB5-E27C-46DE-A068-ACCFCC889F2E}" dt="2022-11-04T11:54:35.850" v="622" actId="478"/>
          <ac:spMkLst>
            <pc:docMk/>
            <pc:sldMk cId="1183173320" sldId="402"/>
            <ac:spMk id="3" creationId="{C2A0B60C-2A07-F0A1-AFE3-91A8F75CA821}"/>
          </ac:spMkLst>
        </pc:spChg>
        <pc:picChg chg="add mod ord">
          <ac:chgData name="Miss B Main" userId="140cec6c-2a83-4033-901a-4a7f458d1b92" providerId="ADAL" clId="{A1300BB5-E27C-46DE-A068-ACCFCC889F2E}" dt="2022-11-04T11:55:10.935" v="627" actId="14100"/>
          <ac:picMkLst>
            <pc:docMk/>
            <pc:sldMk cId="1183173320" sldId="402"/>
            <ac:picMk id="5" creationId="{E1E3DEF1-351F-D337-88F1-C7525E320197}"/>
          </ac:picMkLst>
        </pc:picChg>
        <pc:picChg chg="add mod">
          <ac:chgData name="Miss B Main" userId="140cec6c-2a83-4033-901a-4a7f458d1b92" providerId="ADAL" clId="{A1300BB5-E27C-46DE-A068-ACCFCC889F2E}" dt="2022-11-04T11:55:14.469" v="628" actId="14100"/>
          <ac:picMkLst>
            <pc:docMk/>
            <pc:sldMk cId="1183173320" sldId="402"/>
            <ac:picMk id="7" creationId="{161E9FC4-3234-FE28-6660-FB70F9653BF8}"/>
          </ac:picMkLst>
        </pc:picChg>
      </pc:sldChg>
      <pc:sldChg chg="addSp delSp modSp add mod">
        <pc:chgData name="Miss B Main" userId="140cec6c-2a83-4033-901a-4a7f458d1b92" providerId="ADAL" clId="{A1300BB5-E27C-46DE-A068-ACCFCC889F2E}" dt="2022-11-04T11:55:59.899" v="635" actId="1076"/>
        <pc:sldMkLst>
          <pc:docMk/>
          <pc:sldMk cId="3827297139" sldId="403"/>
        </pc:sldMkLst>
        <pc:picChg chg="add mod">
          <ac:chgData name="Miss B Main" userId="140cec6c-2a83-4033-901a-4a7f458d1b92" providerId="ADAL" clId="{A1300BB5-E27C-46DE-A068-ACCFCC889F2E}" dt="2022-11-04T11:55:59.899" v="635" actId="1076"/>
          <ac:picMkLst>
            <pc:docMk/>
            <pc:sldMk cId="3827297139" sldId="403"/>
            <ac:picMk id="4" creationId="{C35A1ADE-B581-0875-E20A-B5FF6B931018}"/>
          </ac:picMkLst>
        </pc:picChg>
        <pc:picChg chg="del">
          <ac:chgData name="Miss B Main" userId="140cec6c-2a83-4033-901a-4a7f458d1b92" providerId="ADAL" clId="{A1300BB5-E27C-46DE-A068-ACCFCC889F2E}" dt="2022-11-04T11:55:41.018" v="630" actId="478"/>
          <ac:picMkLst>
            <pc:docMk/>
            <pc:sldMk cId="3827297139" sldId="403"/>
            <ac:picMk id="5" creationId="{E1E3DEF1-351F-D337-88F1-C7525E320197}"/>
          </ac:picMkLst>
        </pc:picChg>
        <pc:picChg chg="del">
          <ac:chgData name="Miss B Main" userId="140cec6c-2a83-4033-901a-4a7f458d1b92" providerId="ADAL" clId="{A1300BB5-E27C-46DE-A068-ACCFCC889F2E}" dt="2022-11-04T11:55:42.834" v="631" actId="478"/>
          <ac:picMkLst>
            <pc:docMk/>
            <pc:sldMk cId="3827297139" sldId="403"/>
            <ac:picMk id="7" creationId="{161E9FC4-3234-FE28-6660-FB70F9653BF8}"/>
          </ac:picMkLst>
        </pc:picChg>
      </pc:sldChg>
    </pc:docChg>
  </pc:docChgLst>
  <pc:docChgLst>
    <pc:chgData name="Miss B Main" userId="S::bmain@priorparkschools.com::140cec6c-2a83-4033-901a-4a7f458d1b92" providerId="AD" clId="Web-{ABD2D8ED-7DC5-49E4-E76C-965E97CBA1A0}"/>
    <pc:docChg chg="addSld modSld">
      <pc:chgData name="Miss B Main" userId="S::bmain@priorparkschools.com::140cec6c-2a83-4033-901a-4a7f458d1b92" providerId="AD" clId="Web-{ABD2D8ED-7DC5-49E4-E76C-965E97CBA1A0}" dt="2023-05-03T08:02:46.516" v="388"/>
      <pc:docMkLst>
        <pc:docMk/>
      </pc:docMkLst>
      <pc:sldChg chg="modSp">
        <pc:chgData name="Miss B Main" userId="S::bmain@priorparkschools.com::140cec6c-2a83-4033-901a-4a7f458d1b92" providerId="AD" clId="Web-{ABD2D8ED-7DC5-49E4-E76C-965E97CBA1A0}" dt="2023-05-03T07:17:35.494" v="4" actId="14100"/>
        <pc:sldMkLst>
          <pc:docMk/>
          <pc:sldMk cId="1433192619" sldId="262"/>
        </pc:sldMkLst>
        <pc:spChg chg="mod">
          <ac:chgData name="Miss B Main" userId="S::bmain@priorparkschools.com::140cec6c-2a83-4033-901a-4a7f458d1b92" providerId="AD" clId="Web-{ABD2D8ED-7DC5-49E4-E76C-965E97CBA1A0}" dt="2023-05-03T07:17:35.494" v="4" actId="14100"/>
          <ac:spMkLst>
            <pc:docMk/>
            <pc:sldMk cId="1433192619" sldId="262"/>
            <ac:spMk id="6" creationId="{29C88B16-7042-4217-8814-C06E5E7C1319}"/>
          </ac:spMkLst>
        </pc:spChg>
      </pc:sldChg>
      <pc:sldChg chg="addSp modSp new">
        <pc:chgData name="Miss B Main" userId="S::bmain@priorparkschools.com::140cec6c-2a83-4033-901a-4a7f458d1b92" providerId="AD" clId="Web-{ABD2D8ED-7DC5-49E4-E76C-965E97CBA1A0}" dt="2023-05-03T08:02:46.516" v="388"/>
        <pc:sldMkLst>
          <pc:docMk/>
          <pc:sldMk cId="1250341218" sldId="408"/>
        </pc:sldMkLst>
        <pc:spChg chg="mod">
          <ac:chgData name="Miss B Main" userId="S::bmain@priorparkschools.com::140cec6c-2a83-4033-901a-4a7f458d1b92" providerId="AD" clId="Web-{ABD2D8ED-7DC5-49E4-E76C-965E97CBA1A0}" dt="2023-05-03T07:58:21.756" v="247" actId="1076"/>
          <ac:spMkLst>
            <pc:docMk/>
            <pc:sldMk cId="1250341218" sldId="408"/>
            <ac:spMk id="2" creationId="{55E23BC3-EB1C-F68C-CBF5-633E8F6F7836}"/>
          </ac:spMkLst>
        </pc:spChg>
        <pc:spChg chg="mod">
          <ac:chgData name="Miss B Main" userId="S::bmain@priorparkschools.com::140cec6c-2a83-4033-901a-4a7f458d1b92" providerId="AD" clId="Web-{ABD2D8ED-7DC5-49E4-E76C-965E97CBA1A0}" dt="2023-05-03T08:00:35.761" v="329" actId="20577"/>
          <ac:spMkLst>
            <pc:docMk/>
            <pc:sldMk cId="1250341218" sldId="408"/>
            <ac:spMk id="3" creationId="{A1576AED-B18C-6C8E-F6F3-1815D4A75B8A}"/>
          </ac:spMkLst>
        </pc:spChg>
        <pc:graphicFrameChg chg="add mod modGraphic">
          <ac:chgData name="Miss B Main" userId="S::bmain@priorparkschools.com::140cec6c-2a83-4033-901a-4a7f458d1b92" providerId="AD" clId="Web-{ABD2D8ED-7DC5-49E4-E76C-965E97CBA1A0}" dt="2023-05-03T08:01:55.139" v="387"/>
          <ac:graphicFrameMkLst>
            <pc:docMk/>
            <pc:sldMk cId="1250341218" sldId="408"/>
            <ac:graphicFrameMk id="4" creationId="{14BC56DE-E6EF-EFED-CC66-3100F37A0FD7}"/>
          </ac:graphicFrameMkLst>
        </pc:graphicFrameChg>
        <pc:cxnChg chg="add">
          <ac:chgData name="Miss B Main" userId="S::bmain@priorparkschools.com::140cec6c-2a83-4033-901a-4a7f458d1b92" providerId="AD" clId="Web-{ABD2D8ED-7DC5-49E4-E76C-965E97CBA1A0}" dt="2023-05-03T08:02:46.516" v="388"/>
          <ac:cxnSpMkLst>
            <pc:docMk/>
            <pc:sldMk cId="1250341218" sldId="408"/>
            <ac:cxnSpMk id="5" creationId="{97E2DBE2-62D6-9F30-D46E-C8ECF9E84C49}"/>
          </ac:cxnSpMkLst>
        </pc:cxnChg>
      </pc:sldChg>
    </pc:docChg>
  </pc:docChgLst>
  <pc:docChgLst>
    <pc:chgData name="Ms B Main" userId="S::bmain@priorparkschools.com::140cec6c-2a83-4033-901a-4a7f458d1b92" providerId="AD" clId="Web-{CA7D4734-C874-D222-2D29-0919C29EAF90}"/>
    <pc:docChg chg="addSld modSld">
      <pc:chgData name="Ms B Main" userId="S::bmain@priorparkschools.com::140cec6c-2a83-4033-901a-4a7f458d1b92" providerId="AD" clId="Web-{CA7D4734-C874-D222-2D29-0919C29EAF90}" dt="2022-05-27T07:21:52.730" v="44" actId="20577"/>
      <pc:docMkLst>
        <pc:docMk/>
      </pc:docMkLst>
      <pc:sldChg chg="modSp new">
        <pc:chgData name="Ms B Main" userId="S::bmain@priorparkschools.com::140cec6c-2a83-4033-901a-4a7f458d1b92" providerId="AD" clId="Web-{CA7D4734-C874-D222-2D29-0919C29EAF90}" dt="2022-05-27T07:21:52.730" v="44" actId="20577"/>
        <pc:sldMkLst>
          <pc:docMk/>
          <pc:sldMk cId="274989249" sldId="385"/>
        </pc:sldMkLst>
        <pc:spChg chg="mod">
          <ac:chgData name="Ms B Main" userId="S::bmain@priorparkschools.com::140cec6c-2a83-4033-901a-4a7f458d1b92" providerId="AD" clId="Web-{CA7D4734-C874-D222-2D29-0919C29EAF90}" dt="2022-05-27T07:21:50.792" v="43" actId="20577"/>
          <ac:spMkLst>
            <pc:docMk/>
            <pc:sldMk cId="274989249" sldId="385"/>
            <ac:spMk id="2" creationId="{7389B37B-A35C-1E71-F5BA-62B4B85DA3ED}"/>
          </ac:spMkLst>
        </pc:spChg>
        <pc:spChg chg="mod">
          <ac:chgData name="Ms B Main" userId="S::bmain@priorparkschools.com::140cec6c-2a83-4033-901a-4a7f458d1b92" providerId="AD" clId="Web-{CA7D4734-C874-D222-2D29-0919C29EAF90}" dt="2022-05-27T07:21:52.730" v="44" actId="20577"/>
          <ac:spMkLst>
            <pc:docMk/>
            <pc:sldMk cId="274989249" sldId="385"/>
            <ac:spMk id="3" creationId="{8F2B87EE-64CE-4C72-FA44-75DADE0828D3}"/>
          </ac:spMkLst>
        </pc:spChg>
      </pc:sldChg>
    </pc:docChg>
  </pc:docChgLst>
  <pc:docChgLst>
    <pc:chgData name="Ms B Main" userId="S::bmain@priorparkschools.com::140cec6c-2a83-4033-901a-4a7f458d1b92" providerId="AD" clId="Web-{2A4DA6AC-884E-D563-84F1-F96F04D17C89}"/>
    <pc:docChg chg="addSld modSld">
      <pc:chgData name="Ms B Main" userId="S::bmain@priorparkschools.com::140cec6c-2a83-4033-901a-4a7f458d1b92" providerId="AD" clId="Web-{2A4DA6AC-884E-D563-84F1-F96F04D17C89}" dt="2022-05-26T18:13:49.181" v="85" actId="20577"/>
      <pc:docMkLst>
        <pc:docMk/>
      </pc:docMkLst>
      <pc:sldChg chg="addSp modSp new">
        <pc:chgData name="Ms B Main" userId="S::bmain@priorparkschools.com::140cec6c-2a83-4033-901a-4a7f458d1b92" providerId="AD" clId="Web-{2A4DA6AC-884E-D563-84F1-F96F04D17C89}" dt="2022-05-26T18:13:49.181" v="85" actId="20577"/>
        <pc:sldMkLst>
          <pc:docMk/>
          <pc:sldMk cId="956029219" sldId="383"/>
        </pc:sldMkLst>
        <pc:spChg chg="mod">
          <ac:chgData name="Ms B Main" userId="S::bmain@priorparkschools.com::140cec6c-2a83-4033-901a-4a7f458d1b92" providerId="AD" clId="Web-{2A4DA6AC-884E-D563-84F1-F96F04D17C89}" dt="2022-05-26T17:47:04.829" v="62" actId="14100"/>
          <ac:spMkLst>
            <pc:docMk/>
            <pc:sldMk cId="956029219" sldId="383"/>
            <ac:spMk id="2" creationId="{5351E554-F29F-FFB8-E259-B88D53ECACC5}"/>
          </ac:spMkLst>
        </pc:spChg>
        <pc:spChg chg="mod">
          <ac:chgData name="Ms B Main" userId="S::bmain@priorparkschools.com::140cec6c-2a83-4033-901a-4a7f458d1b92" providerId="AD" clId="Web-{2A4DA6AC-884E-D563-84F1-F96F04D17C89}" dt="2022-05-26T18:13:49.181" v="85" actId="20577"/>
          <ac:spMkLst>
            <pc:docMk/>
            <pc:sldMk cId="956029219" sldId="383"/>
            <ac:spMk id="3" creationId="{39BD0BE8-C1EF-6633-A159-90225A6ED21A}"/>
          </ac:spMkLst>
        </pc:spChg>
        <pc:spChg chg="add mod">
          <ac:chgData name="Ms B Main" userId="S::bmain@priorparkschools.com::140cec6c-2a83-4033-901a-4a7f458d1b92" providerId="AD" clId="Web-{2A4DA6AC-884E-D563-84F1-F96F04D17C89}" dt="2022-05-26T18:12:01.631" v="81" actId="20577"/>
          <ac:spMkLst>
            <pc:docMk/>
            <pc:sldMk cId="956029219" sldId="383"/>
            <ac:spMk id="5" creationId="{1D36915A-98B1-A683-5927-84E91D8DCF4B}"/>
          </ac:spMkLst>
        </pc:spChg>
      </pc:sldChg>
      <pc:sldChg chg="modSp new">
        <pc:chgData name="Ms B Main" userId="S::bmain@priorparkschools.com::140cec6c-2a83-4033-901a-4a7f458d1b92" providerId="AD" clId="Web-{2A4DA6AC-884E-D563-84F1-F96F04D17C89}" dt="2022-05-26T12:34:18.595" v="61" actId="20577"/>
        <pc:sldMkLst>
          <pc:docMk/>
          <pc:sldMk cId="2502043266" sldId="384"/>
        </pc:sldMkLst>
        <pc:spChg chg="mod">
          <ac:chgData name="Ms B Main" userId="S::bmain@priorparkschools.com::140cec6c-2a83-4033-901a-4a7f458d1b92" providerId="AD" clId="Web-{2A4DA6AC-884E-D563-84F1-F96F04D17C89}" dt="2022-05-26T12:34:18.595" v="61" actId="20577"/>
          <ac:spMkLst>
            <pc:docMk/>
            <pc:sldMk cId="2502043266" sldId="384"/>
            <ac:spMk id="2" creationId="{9BC44F63-3482-84B9-48AB-FB56DFB0F4A3}"/>
          </ac:spMkLst>
        </pc:spChg>
      </pc:sldChg>
    </pc:docChg>
  </pc:docChgLst>
  <pc:docChgLst>
    <pc:chgData clId="Web-{A609E7CB-319B-439C-9BB3-AC3700FEEF66}"/>
    <pc:docChg chg="modSld">
      <pc:chgData name="" userId="" providerId="" clId="Web-{A609E7CB-319B-439C-9BB3-AC3700FEEF66}" dt="2021-08-16T15:58:16.599" v="9" actId="20577"/>
      <pc:docMkLst>
        <pc:docMk/>
      </pc:docMkLst>
      <pc:sldChg chg="modSp">
        <pc:chgData name="" userId="" providerId="" clId="Web-{A609E7CB-319B-439C-9BB3-AC3700FEEF66}" dt="2021-08-16T15:58:16.599" v="9" actId="20577"/>
        <pc:sldMkLst>
          <pc:docMk/>
          <pc:sldMk cId="109857222" sldId="256"/>
        </pc:sldMkLst>
        <pc:spChg chg="mod">
          <ac:chgData name="" userId="" providerId="" clId="Web-{A609E7CB-319B-439C-9BB3-AC3700FEEF66}" dt="2021-08-16T15:58:16.599" v="9" actId="20577"/>
          <ac:spMkLst>
            <pc:docMk/>
            <pc:sldMk cId="109857222" sldId="256"/>
            <ac:spMk id="2" creationId="{00000000-0000-0000-0000-000000000000}"/>
          </ac:spMkLst>
        </pc:spChg>
      </pc:sldChg>
    </pc:docChg>
  </pc:docChgLst>
  <pc:docChgLst>
    <pc:chgData name="Miss B Main" userId="140cec6c-2a83-4033-901a-4a7f458d1b92" providerId="ADAL" clId="{F3BA72F0-F72B-49D5-ADF2-96C07754FEE9}"/>
    <pc:docChg chg="custSel delSld modSld">
      <pc:chgData name="Miss B Main" userId="140cec6c-2a83-4033-901a-4a7f458d1b92" providerId="ADAL" clId="{F3BA72F0-F72B-49D5-ADF2-96C07754FEE9}" dt="2023-03-14T10:28:08.776" v="210" actId="20577"/>
      <pc:docMkLst>
        <pc:docMk/>
      </pc:docMkLst>
      <pc:sldChg chg="modSp mod">
        <pc:chgData name="Miss B Main" userId="140cec6c-2a83-4033-901a-4a7f458d1b92" providerId="ADAL" clId="{F3BA72F0-F72B-49D5-ADF2-96C07754FEE9}" dt="2023-03-14T10:28:08.776" v="210" actId="20577"/>
        <pc:sldMkLst>
          <pc:docMk/>
          <pc:sldMk cId="2627174977" sldId="305"/>
        </pc:sldMkLst>
        <pc:spChg chg="mod">
          <ac:chgData name="Miss B Main" userId="140cec6c-2a83-4033-901a-4a7f458d1b92" providerId="ADAL" clId="{F3BA72F0-F72B-49D5-ADF2-96C07754FEE9}" dt="2023-03-14T10:28:08.776" v="210" actId="20577"/>
          <ac:spMkLst>
            <pc:docMk/>
            <pc:sldMk cId="2627174977" sldId="305"/>
            <ac:spMk id="3" creationId="{C9090FDB-B6DA-4092-839E-453BA37A2B3A}"/>
          </ac:spMkLst>
        </pc:spChg>
      </pc:sldChg>
      <pc:sldChg chg="del">
        <pc:chgData name="Miss B Main" userId="140cec6c-2a83-4033-901a-4a7f458d1b92" providerId="ADAL" clId="{F3BA72F0-F72B-49D5-ADF2-96C07754FEE9}" dt="2023-03-14T10:19:16.798" v="0" actId="47"/>
        <pc:sldMkLst>
          <pc:docMk/>
          <pc:sldMk cId="1497219643" sldId="40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ytFpoq-4bq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5wsAsmcQPX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8" Type="http://schemas.openxmlformats.org/officeDocument/2006/relationships/hyperlink" Target="https://www.infoplease.com/encyclopedia/arts/world-lit/asian-bios/ah-cheng" TargetMode="External"/><Relationship Id="rId3" Type="http://schemas.openxmlformats.org/officeDocument/2006/relationships/hyperlink" Target="https://www.infoplease.com/encyclopedia/arts/world-lit/asian-bios/zhang-xianliang" TargetMode="External"/><Relationship Id="rId7" Type="http://schemas.openxmlformats.org/officeDocument/2006/relationships/hyperlink" Target="https://www.infoplease.com/encyclopedia/people/history/greater-china/deng-xiaoping" TargetMode="External"/><Relationship Id="rId2" Type="http://schemas.openxmlformats.org/officeDocument/2006/relationships/hyperlink" Target="https://www.infoplease.com/encyclopedia/arts/world-lit/russian/socialist-realism" TargetMode="External"/><Relationship Id="rId1" Type="http://schemas.openxmlformats.org/officeDocument/2006/relationships/slideLayout" Target="../slideLayouts/slideLayout2.xml"/><Relationship Id="rId6" Type="http://schemas.openxmlformats.org/officeDocument/2006/relationships/hyperlink" Target="https://www.infoplease.com/encyclopedia/people/history/greater-china/mao-zedong" TargetMode="External"/><Relationship Id="rId5" Type="http://schemas.openxmlformats.org/officeDocument/2006/relationships/hyperlink" Target="https://www.infoplease.com/encyclopedia/arts/world-lit/asian-bios/lao-she" TargetMode="External"/><Relationship Id="rId4" Type="http://schemas.openxmlformats.org/officeDocument/2006/relationships/hyperlink" Target="https://www.infoplease.com/encyclopedia/history/asia-africa/china-mongolia/cultural-revolution" TargetMode="External"/><Relationship Id="rId9" Type="http://schemas.openxmlformats.org/officeDocument/2006/relationships/hyperlink" Target="https://www.infoplease.com/encyclopedia/places/asia/east-asia/tiananmen-squar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immortalmountain.wordpress.com/glossary/wuxia-xianxia-xuanhuan-term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globaltimes.cn/page/202110/1236613.s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lowyinstitute.org/the-interpreter/boys-love-brings-edgy-drama-china-backlash" TargetMode="Externa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hyperlink" Target="https://www.vice.com/en/article/7k95mg/boys-love-drama-china-tv-untamed-lgbtq"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nickstember.com/dont-call-manga-short-introduction-chinese-comics-manhu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npr.org/sections/deceptivecadence/2013/04/24/178900162/explore-madame-maos-hollywood-fantasies?t=1643728344522" TargetMode="Externa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wipo.int/wipo_magazine/en/2016/02/article_0004.html"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variety.com/2021/film/asia/china-box-office-champion-1235142005/" TargetMode="Externa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statista.com/topics/5776/film-industry-in-china/#dossierKeyfigure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video" Target="https://www.youtube.com/embed/teWSdmDimOs?start=857&amp;feature=oembed"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s://w.mgtv.com/" TargetMode="Externa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hyperlink" Target="http://market.chinabaogao.com/chuanmei/11IN1D2018.html"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baogao.chinabaogao.com/yingshidongman/375400375400.html" TargetMode="External"/><Relationship Id="rId2" Type="http://schemas.openxmlformats.org/officeDocument/2006/relationships/hyperlink" Target="https://m.xzbu.com/7/view-4460770.htm" TargetMode="Externa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hyperlink" Target="https://www.cnbc.com/quotes/BABA" TargetMode="External"/><Relationship Id="rId2" Type="http://schemas.openxmlformats.org/officeDocument/2006/relationships/hyperlink" Target="https://www.cnbc.com/2019/05/10/netflix-has-a-china-strategy-it-doesnt-involve-launching-there-soon.html" TargetMode="External"/><Relationship Id="rId1" Type="http://schemas.openxmlformats.org/officeDocument/2006/relationships/slideLayout" Target="../slideLayouts/slideLayout2.xml"/><Relationship Id="rId5" Type="http://schemas.openxmlformats.org/officeDocument/2006/relationships/hyperlink" Target="https://www.cnbc.com/quotes/BIDU" TargetMode="External"/><Relationship Id="rId4" Type="http://schemas.openxmlformats.org/officeDocument/2006/relationships/hyperlink" Target="https://www.cnbc.com/quotes/IQ"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scmp.com/lifestyle/entertainment/article/3128441/chinese-tv-series-grow-popularity-overseas-movies-are"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TDD3AnPmU7o" TargetMode="External"/><Relationship Id="rId2" Type="http://schemas.openxmlformats.org/officeDocument/2006/relationships/hyperlink" Target="https://www.youtube.com/watch?v=ka5z3uYctug" TargetMode="Externa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video" Target="https://www.youtube.com/embed/IiFm7AWP9n4?feature=oembed"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www.youtube.com/watch?v=KuoEBUtZIJQ" TargetMode="Externa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jpeg"/></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dirty="0" err="1">
                <a:ea typeface="ＭＳ Ｐゴシック"/>
                <a:cs typeface="Calibri Light"/>
              </a:rPr>
              <a:t>Alevel</a:t>
            </a:r>
            <a:r>
              <a:rPr lang="en-US" altLang="ja-JP" dirty="0">
                <a:ea typeface="ＭＳ Ｐゴシック"/>
                <a:cs typeface="Calibri Light"/>
              </a:rPr>
              <a:t> Theme 2</a:t>
            </a:r>
            <a:br>
              <a:rPr lang="en-US" altLang="ja-JP" dirty="0">
                <a:ea typeface="ＭＳ Ｐゴシック"/>
                <a:cs typeface="Calibri Light"/>
              </a:rPr>
            </a:br>
            <a:r>
              <a:rPr lang="zh-CN" altLang="en-US" dirty="0">
                <a:ea typeface="ＭＳ Ｐゴシック"/>
                <a:cs typeface="Calibri Light"/>
              </a:rPr>
              <a:t>中国文化</a:t>
            </a:r>
            <a:endParaRPr lang="en-US" altLang="ja-JP" dirty="0">
              <a:ea typeface="ＭＳ Ｐゴシック"/>
              <a:cs typeface="Calibri Light"/>
            </a:endParaRPr>
          </a:p>
        </p:txBody>
      </p:sp>
      <p:sp>
        <p:nvSpPr>
          <p:cNvPr id="3" name="Subtitle 2"/>
          <p:cNvSpPr>
            <a:spLocks noGrp="1"/>
          </p:cNvSpPr>
          <p:nvPr>
            <p:ph type="subTitle" idx="1"/>
          </p:nvPr>
        </p:nvSpPr>
        <p:spPr/>
        <p:txBody>
          <a:bodyPr/>
          <a:lstStyle/>
          <a:p>
            <a:r>
              <a:rPr lang="zh-CN" altLang="en-US" b="1" dirty="0"/>
              <a:t>传统</a:t>
            </a:r>
            <a:r>
              <a:rPr lang="zh-CN" altLang="en-US" dirty="0"/>
              <a:t>： 节日（春节；端午节； 中秋节；清明节）和习俗。 </a:t>
            </a:r>
            <a:endParaRPr lang="en-GB" altLang="zh-CN" dirty="0"/>
          </a:p>
          <a:p>
            <a:r>
              <a:rPr lang="zh-CN" altLang="en-US" b="1" dirty="0"/>
              <a:t>文化活动</a:t>
            </a:r>
            <a:r>
              <a:rPr lang="zh-CN" altLang="en-US" dirty="0"/>
              <a:t>： 电影；电视；音乐和阅读。 </a:t>
            </a:r>
            <a:r>
              <a:rPr lang="en-US" altLang="zh-CN" dirty="0"/>
              <a:t>(</a:t>
            </a:r>
            <a:r>
              <a:rPr lang="zh-CN" altLang="en-US" dirty="0"/>
              <a:t>与中国文化有关</a:t>
            </a:r>
            <a:r>
              <a:rPr lang="en-US" altLang="zh-CN" dirty="0"/>
              <a:t>)</a:t>
            </a:r>
            <a:endParaRPr lang="en-US"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1D711-412A-8282-5B65-80B353AD7A82}"/>
              </a:ext>
            </a:extLst>
          </p:cNvPr>
          <p:cNvSpPr>
            <a:spLocks noGrp="1"/>
          </p:cNvSpPr>
          <p:nvPr>
            <p:ph type="title"/>
          </p:nvPr>
        </p:nvSpPr>
        <p:spPr>
          <a:xfrm>
            <a:off x="2713299" y="122058"/>
            <a:ext cx="6048737" cy="73447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zh-CN" altLang="en-US" dirty="0"/>
              <a:t>后羿射日嫦娥奔月的传话</a:t>
            </a:r>
            <a:endParaRPr lang="en-GB" dirty="0"/>
          </a:p>
        </p:txBody>
      </p:sp>
      <p:sp>
        <p:nvSpPr>
          <p:cNvPr id="3" name="Content Placeholder 2">
            <a:extLst>
              <a:ext uri="{FF2B5EF4-FFF2-40B4-BE49-F238E27FC236}">
                <a16:creationId xmlns:a16="http://schemas.microsoft.com/office/drawing/2014/main" id="{B6307068-65B6-0A77-227F-A49555F399B9}"/>
              </a:ext>
            </a:extLst>
          </p:cNvPr>
          <p:cNvSpPr>
            <a:spLocks noGrp="1"/>
          </p:cNvSpPr>
          <p:nvPr>
            <p:ph idx="1"/>
          </p:nvPr>
        </p:nvSpPr>
        <p:spPr>
          <a:xfrm>
            <a:off x="158187" y="2477720"/>
            <a:ext cx="11875625" cy="4258222"/>
          </a:xfrm>
        </p:spPr>
        <p:txBody>
          <a:bodyPr/>
          <a:lstStyle/>
          <a:p>
            <a:pPr marL="0" indent="0">
              <a:lnSpc>
                <a:spcPct val="150000"/>
              </a:lnSpc>
              <a:buNone/>
            </a:pPr>
            <a:r>
              <a:rPr lang="zh-CN" altLang="en-US" b="0" i="0" dirty="0">
                <a:solidFill>
                  <a:srgbClr val="000000"/>
                </a:solidFill>
                <a:effectLst/>
                <a:latin typeface="arial" panose="020B0604020202020204" pitchFamily="34" charset="0"/>
              </a:rPr>
              <a:t>这个版本是最为正常的版本，也就是天上有</a:t>
            </a:r>
            <a:r>
              <a:rPr lang="en-US" altLang="zh-CN" b="0" i="0" dirty="0">
                <a:solidFill>
                  <a:srgbClr val="000000"/>
                </a:solidFill>
                <a:effectLst/>
                <a:latin typeface="arial" panose="020B0604020202020204" pitchFamily="34" charset="0"/>
              </a:rPr>
              <a:t>10</a:t>
            </a:r>
            <a:r>
              <a:rPr lang="zh-CN" altLang="en-US" b="0" i="0" dirty="0">
                <a:solidFill>
                  <a:srgbClr val="000000"/>
                </a:solidFill>
                <a:effectLst/>
                <a:latin typeface="arial" panose="020B0604020202020204" pitchFamily="34" charset="0"/>
              </a:rPr>
              <a:t>个太阳，后羿射下</a:t>
            </a:r>
            <a:r>
              <a:rPr lang="en-US" altLang="zh-CN" b="0" i="0" dirty="0">
                <a:solidFill>
                  <a:srgbClr val="000000"/>
                </a:solidFill>
                <a:effectLst/>
                <a:latin typeface="arial" panose="020B0604020202020204" pitchFamily="34" charset="0"/>
              </a:rPr>
              <a:t>9</a:t>
            </a:r>
            <a:r>
              <a:rPr lang="zh-CN" altLang="en-US" b="0" i="0" dirty="0">
                <a:solidFill>
                  <a:srgbClr val="000000"/>
                </a:solidFill>
                <a:effectLst/>
                <a:latin typeface="arial" panose="020B0604020202020204" pitchFamily="34" charset="0"/>
              </a:rPr>
              <a:t>个，百姓都很敬重后羿，西王母还送给后羿一颗长生不死仙丹，但是后羿不想和嫦娥分开，所以就没吃。但是这事被小人逄蒙知道了，乘后羿出门的时候就想去偷。后羿的妻子嫦娥不让，但是又打不过逄蒙，所以嫦娥想一定不能让逄蒙这样的小人长生不死了，所以选择自己吃了不死药。最后和后羿天地永隔。百姓为了纪念他们每年的八月十五都会献上美食祝福他们。</a:t>
            </a:r>
            <a:endParaRPr lang="en-GB" dirty="0"/>
          </a:p>
        </p:txBody>
      </p:sp>
      <p:pic>
        <p:nvPicPr>
          <p:cNvPr id="3074" name="Picture 2" descr="后羿的故事及嫦娥奔月的故事">
            <a:extLst>
              <a:ext uri="{FF2B5EF4-FFF2-40B4-BE49-F238E27FC236}">
                <a16:creationId xmlns:a16="http://schemas.microsoft.com/office/drawing/2014/main" id="{1812D640-F947-CA35-8CB3-9605A8FD8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0515" y="231098"/>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后羿射日并非神话，只不过他射的不是太阳，而是乌鸦_古人">
            <a:extLst>
              <a:ext uri="{FF2B5EF4-FFF2-40B4-BE49-F238E27FC236}">
                <a16:creationId xmlns:a16="http://schemas.microsoft.com/office/drawing/2014/main" id="{E0AB6990-DF11-E6CD-C7CC-CEB1EC1EB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54" y="122058"/>
            <a:ext cx="2374105" cy="1676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84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EDF28-8338-40C0-8BDD-1FFE968FE5B9}"/>
              </a:ext>
            </a:extLst>
          </p:cNvPr>
          <p:cNvSpPr>
            <a:spLocks noGrp="1"/>
          </p:cNvSpPr>
          <p:nvPr>
            <p:ph type="title"/>
          </p:nvPr>
        </p:nvSpPr>
        <p:spPr>
          <a:xfrm>
            <a:off x="341244" y="339786"/>
            <a:ext cx="5872163" cy="2790031"/>
          </a:xfrm>
        </p:spPr>
        <p:txBody>
          <a:bodyPr>
            <a:normAutofit/>
          </a:bodyPr>
          <a:lstStyle/>
          <a:p>
            <a:r>
              <a:rPr lang="en-US" sz="4000" dirty="0">
                <a:cs typeface="Calibri Light"/>
              </a:rPr>
              <a:t>Also </a:t>
            </a:r>
            <a:r>
              <a:rPr lang="en-US" sz="4000" dirty="0" err="1">
                <a:cs typeface="Calibri Light"/>
              </a:rPr>
              <a:t>HongKong's</a:t>
            </a:r>
            <a:r>
              <a:rPr lang="en-US" sz="4000" dirty="0">
                <a:cs typeface="Calibri Light"/>
              </a:rPr>
              <a:t> </a:t>
            </a:r>
            <a:r>
              <a:rPr lang="ja-JP" altLang="en-US" sz="4800" dirty="0">
                <a:latin typeface="FZKTPY01" panose="03000509000000000000" pitchFamily="65" charset="-122"/>
                <a:ea typeface="FZKTPY01" panose="03000509000000000000" pitchFamily="65" charset="-122"/>
                <a:cs typeface="Calibri Light"/>
              </a:rPr>
              <a:t>舞火龙</a:t>
            </a:r>
            <a:br>
              <a:rPr lang="ja-JP" altLang="en-US" sz="4800" dirty="0">
                <a:latin typeface="FZKTPY01"/>
                <a:ea typeface="ＭＳ Ｐゴシック"/>
                <a:cs typeface="Calibri Light"/>
              </a:rPr>
            </a:br>
            <a:r>
              <a:rPr lang="ja-JP" altLang="en-US" sz="4000" dirty="0">
                <a:latin typeface="Calibri Light"/>
                <a:ea typeface="ＭＳ Ｐゴシック"/>
                <a:cs typeface="Calibri Light"/>
              </a:rPr>
              <a:t>to scare off illness</a:t>
            </a:r>
            <a:endParaRPr lang="en-US" sz="4000" dirty="0">
              <a:latin typeface="Calibri Light"/>
              <a:ea typeface="ＭＳ Ｐゴシック"/>
            </a:endParaRPr>
          </a:p>
        </p:txBody>
      </p:sp>
      <p:pic>
        <p:nvPicPr>
          <p:cNvPr id="4" name="Picture 4" descr="A picture containing outdoor&#10;&#10;Description automatically generated">
            <a:extLst>
              <a:ext uri="{FF2B5EF4-FFF2-40B4-BE49-F238E27FC236}">
                <a16:creationId xmlns:a16="http://schemas.microsoft.com/office/drawing/2014/main" id="{45467BAA-190A-4340-9763-86B32B026D4E}"/>
              </a:ext>
            </a:extLst>
          </p:cNvPr>
          <p:cNvPicPr>
            <a:picLocks noGrp="1" noChangeAspect="1"/>
          </p:cNvPicPr>
          <p:nvPr>
            <p:ph idx="1"/>
          </p:nvPr>
        </p:nvPicPr>
        <p:blipFill>
          <a:blip r:embed="rId2"/>
          <a:stretch>
            <a:fillRect/>
          </a:stretch>
        </p:blipFill>
        <p:spPr>
          <a:xfrm>
            <a:off x="142875" y="3393441"/>
            <a:ext cx="8334375" cy="3459958"/>
          </a:xfrm>
        </p:spPr>
      </p:pic>
      <p:pic>
        <p:nvPicPr>
          <p:cNvPr id="5" name="Picture 5">
            <a:extLst>
              <a:ext uri="{FF2B5EF4-FFF2-40B4-BE49-F238E27FC236}">
                <a16:creationId xmlns:a16="http://schemas.microsoft.com/office/drawing/2014/main" id="{3E277F92-B267-4DB1-9E4D-3B1674248863}"/>
              </a:ext>
            </a:extLst>
          </p:cNvPr>
          <p:cNvPicPr>
            <a:picLocks noChangeAspect="1"/>
          </p:cNvPicPr>
          <p:nvPr/>
        </p:nvPicPr>
        <p:blipFill>
          <a:blip r:embed="rId3"/>
          <a:stretch>
            <a:fillRect/>
          </a:stretch>
        </p:blipFill>
        <p:spPr>
          <a:xfrm>
            <a:off x="6807995" y="76162"/>
            <a:ext cx="5338761" cy="3705300"/>
          </a:xfrm>
          <a:prstGeom prst="rect">
            <a:avLst/>
          </a:prstGeom>
        </p:spPr>
      </p:pic>
      <p:pic>
        <p:nvPicPr>
          <p:cNvPr id="6" name="Picture 6">
            <a:extLst>
              <a:ext uri="{FF2B5EF4-FFF2-40B4-BE49-F238E27FC236}">
                <a16:creationId xmlns:a16="http://schemas.microsoft.com/office/drawing/2014/main" id="{45E57FE8-4815-49BE-B9F1-BABC62187ADF}"/>
              </a:ext>
            </a:extLst>
          </p:cNvPr>
          <p:cNvPicPr>
            <a:picLocks noChangeAspect="1"/>
          </p:cNvPicPr>
          <p:nvPr/>
        </p:nvPicPr>
        <p:blipFill>
          <a:blip r:embed="rId4"/>
          <a:stretch>
            <a:fillRect/>
          </a:stretch>
        </p:blipFill>
        <p:spPr>
          <a:xfrm>
            <a:off x="7200900" y="3467581"/>
            <a:ext cx="5064918" cy="3387555"/>
          </a:xfrm>
          <a:prstGeom prst="rect">
            <a:avLst/>
          </a:prstGeom>
        </p:spPr>
      </p:pic>
      <p:sp>
        <p:nvSpPr>
          <p:cNvPr id="7" name="Rectangle: Rounded Corners 6">
            <a:extLst>
              <a:ext uri="{FF2B5EF4-FFF2-40B4-BE49-F238E27FC236}">
                <a16:creationId xmlns:a16="http://schemas.microsoft.com/office/drawing/2014/main" id="{C4E6A0A2-7C68-49A1-AD31-0E739AF324B5}"/>
              </a:ext>
            </a:extLst>
          </p:cNvPr>
          <p:cNvSpPr/>
          <p:nvPr/>
        </p:nvSpPr>
        <p:spPr>
          <a:xfrm>
            <a:off x="3852862" y="5757862"/>
            <a:ext cx="4941093" cy="91678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a:cs typeface="Calibri"/>
              </a:rPr>
              <a:t>Do SAMS listening 1</a:t>
            </a:r>
            <a:endParaRPr lang="en-US" sz="2800"/>
          </a:p>
        </p:txBody>
      </p:sp>
    </p:spTree>
    <p:extLst>
      <p:ext uri="{BB962C8B-B14F-4D97-AF65-F5344CB8AC3E}">
        <p14:creationId xmlns:p14="http://schemas.microsoft.com/office/powerpoint/2010/main" val="6345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E7937C-08CB-4206-B34A-5CE7AF319C44}"/>
              </a:ext>
            </a:extLst>
          </p:cNvPr>
          <p:cNvSpPr>
            <a:spLocks noGrp="1"/>
          </p:cNvSpPr>
          <p:nvPr>
            <p:ph idx="1"/>
          </p:nvPr>
        </p:nvSpPr>
        <p:spPr/>
        <p:txBody>
          <a:bodyPr vert="horz" lIns="91440" tIns="45720" rIns="91440" bIns="45720" rtlCol="0" anchor="t">
            <a:normAutofit/>
          </a:bodyPr>
          <a:lstStyle/>
          <a:p>
            <a:r>
              <a:rPr lang="en-US" dirty="0">
                <a:cs typeface="Calibri"/>
              </a:rPr>
              <a:t>Which other festivals does she mention?</a:t>
            </a:r>
          </a:p>
          <a:p>
            <a:endParaRPr lang="en-US" dirty="0">
              <a:cs typeface="Calibri"/>
            </a:endParaRPr>
          </a:p>
          <a:p>
            <a:r>
              <a:rPr lang="zh-CN" altLang="en-US" dirty="0">
                <a:cs typeface="Calibri"/>
              </a:rPr>
              <a:t>元宵节</a:t>
            </a:r>
            <a:endParaRPr lang="en-GB" altLang="zh-CN" dirty="0">
              <a:cs typeface="Calibri"/>
            </a:endParaRPr>
          </a:p>
          <a:p>
            <a:r>
              <a:rPr lang="zh-CN" altLang="en-US">
                <a:cs typeface="Calibri"/>
              </a:rPr>
              <a:t>重阳节</a:t>
            </a:r>
            <a:r>
              <a:rPr lang="en-US">
                <a:cs typeface="Calibri"/>
              </a:rPr>
              <a:t> </a:t>
            </a:r>
          </a:p>
          <a:p>
            <a:endParaRPr lang="en-US" dirty="0">
              <a:cs typeface="Calibri"/>
            </a:endParaRPr>
          </a:p>
        </p:txBody>
      </p:sp>
      <p:sp>
        <p:nvSpPr>
          <p:cNvPr id="5" name="Title 4">
            <a:extLst>
              <a:ext uri="{FF2B5EF4-FFF2-40B4-BE49-F238E27FC236}">
                <a16:creationId xmlns:a16="http://schemas.microsoft.com/office/drawing/2014/main" id="{B742CD1E-FC55-431E-B841-D0E768747887}"/>
              </a:ext>
            </a:extLst>
          </p:cNvPr>
          <p:cNvSpPr>
            <a:spLocks noGrp="1"/>
          </p:cNvSpPr>
          <p:nvPr>
            <p:ph type="title"/>
          </p:nvPr>
        </p:nvSpPr>
        <p:spPr/>
        <p:txBody>
          <a:bodyPr/>
          <a:lstStyle/>
          <a:p>
            <a:r>
              <a:rPr lang="en-US" dirty="0">
                <a:ea typeface="+mj-lt"/>
                <a:cs typeface="+mj-lt"/>
                <a:hlinkClick r:id="rId2"/>
              </a:rPr>
              <a:t>https://www.youtube.com/watch?v=ytFpoq-4bqM</a:t>
            </a:r>
            <a:r>
              <a:rPr lang="en-US" dirty="0">
                <a:ea typeface="+mj-lt"/>
                <a:cs typeface="+mj-lt"/>
              </a:rPr>
              <a:t> </a:t>
            </a:r>
            <a:endParaRPr lang="en-US">
              <a:ea typeface="+mj-lt"/>
              <a:cs typeface="+mj-lt"/>
            </a:endParaRPr>
          </a:p>
        </p:txBody>
      </p:sp>
    </p:spTree>
    <p:extLst>
      <p:ext uri="{BB962C8B-B14F-4D97-AF65-F5344CB8AC3E}">
        <p14:creationId xmlns:p14="http://schemas.microsoft.com/office/powerpoint/2010/main" val="143739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B398-F59D-4D72-897C-9360393EBB29}"/>
              </a:ext>
            </a:extLst>
          </p:cNvPr>
          <p:cNvSpPr>
            <a:spLocks noGrp="1"/>
          </p:cNvSpPr>
          <p:nvPr>
            <p:ph type="title"/>
          </p:nvPr>
        </p:nvSpPr>
        <p:spPr/>
        <p:txBody>
          <a:bodyPr/>
          <a:lstStyle/>
          <a:p>
            <a:r>
              <a:rPr lang="zh-CN" altLang="en-US" dirty="0"/>
              <a:t>年轻人失去兴趣吗？要不要改变情况？</a:t>
            </a:r>
            <a:endParaRPr lang="en-GB" dirty="0"/>
          </a:p>
        </p:txBody>
      </p:sp>
      <p:sp>
        <p:nvSpPr>
          <p:cNvPr id="3" name="Content Placeholder 2">
            <a:extLst>
              <a:ext uri="{FF2B5EF4-FFF2-40B4-BE49-F238E27FC236}">
                <a16:creationId xmlns:a16="http://schemas.microsoft.com/office/drawing/2014/main" id="{E204B982-D4E6-422B-9A15-7C2BBE177FE1}"/>
              </a:ext>
            </a:extLst>
          </p:cNvPr>
          <p:cNvSpPr>
            <a:spLocks noGrp="1"/>
          </p:cNvSpPr>
          <p:nvPr>
            <p:ph idx="1"/>
          </p:nvPr>
        </p:nvSpPr>
        <p:spPr/>
        <p:txBody>
          <a:bodyPr/>
          <a:lstStyle/>
          <a:p>
            <a:pPr marL="0" indent="0">
              <a:buNone/>
            </a:pPr>
            <a:r>
              <a:rPr lang="en-GB" dirty="0"/>
              <a:t>Ms.doc</a:t>
            </a:r>
          </a:p>
          <a:p>
            <a:pPr marL="0" indent="0">
              <a:buNone/>
            </a:pPr>
            <a:endParaRPr lang="en-GB" altLang="zh-CN" dirty="0"/>
          </a:p>
          <a:p>
            <a:pPr marL="0" indent="0">
              <a:buNone/>
            </a:pPr>
            <a:r>
              <a:rPr lang="en-US" altLang="zh-CN" dirty="0"/>
              <a:t>Statistics and examples</a:t>
            </a:r>
          </a:p>
          <a:p>
            <a:pPr marL="0" indent="0">
              <a:buNone/>
            </a:pPr>
            <a:endParaRPr lang="en-US" altLang="zh-CN" dirty="0"/>
          </a:p>
          <a:p>
            <a:pPr marL="0" indent="0">
              <a:buNone/>
            </a:pPr>
            <a:r>
              <a:rPr lang="zh-CN" altLang="en-US" dirty="0"/>
              <a:t> </a:t>
            </a:r>
            <a:endParaRPr lang="en-GB" dirty="0"/>
          </a:p>
        </p:txBody>
      </p:sp>
    </p:spTree>
    <p:extLst>
      <p:ext uri="{BB962C8B-B14F-4D97-AF65-F5344CB8AC3E}">
        <p14:creationId xmlns:p14="http://schemas.microsoft.com/office/powerpoint/2010/main" val="437487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4108-63BD-674A-5B21-0B8FF58A4D82}"/>
              </a:ext>
            </a:extLst>
          </p:cNvPr>
          <p:cNvSpPr>
            <a:spLocks noGrp="1"/>
          </p:cNvSpPr>
          <p:nvPr>
            <p:ph type="title"/>
          </p:nvPr>
        </p:nvSpPr>
        <p:spPr/>
        <p:txBody>
          <a:bodyPr/>
          <a:lstStyle/>
          <a:p>
            <a:r>
              <a:rPr lang="en-GB" dirty="0"/>
              <a:t>Speaking Qs</a:t>
            </a:r>
          </a:p>
        </p:txBody>
      </p:sp>
      <p:sp>
        <p:nvSpPr>
          <p:cNvPr id="5" name="Content Placeholder 4">
            <a:extLst>
              <a:ext uri="{FF2B5EF4-FFF2-40B4-BE49-F238E27FC236}">
                <a16:creationId xmlns:a16="http://schemas.microsoft.com/office/drawing/2014/main" id="{2A1CFBC8-4313-3631-5337-86FB8F4EE6F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628601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9E0D1-E3B5-47E6-B43D-A60608C7DC0B}"/>
              </a:ext>
            </a:extLst>
          </p:cNvPr>
          <p:cNvSpPr>
            <a:spLocks noGrp="1"/>
          </p:cNvSpPr>
          <p:nvPr>
            <p:ph type="title"/>
          </p:nvPr>
        </p:nvSpPr>
        <p:spPr>
          <a:xfrm>
            <a:off x="92765" y="434700"/>
            <a:ext cx="10515600" cy="787814"/>
          </a:xfrm>
        </p:spPr>
        <p:txBody>
          <a:bodyPr/>
          <a:lstStyle/>
          <a:p>
            <a:r>
              <a:rPr lang="en-US" dirty="0">
                <a:cs typeface="Calibri Light"/>
              </a:rPr>
              <a:t>Ancestor Worship </a:t>
            </a:r>
            <a:r>
              <a:rPr lang="zh-CN" altLang="en-US" dirty="0">
                <a:cs typeface="Calibri Light"/>
              </a:rPr>
              <a:t>祭祖</a:t>
            </a:r>
            <a:r>
              <a:rPr lang="en-US" dirty="0">
                <a:cs typeface="Calibri Light"/>
              </a:rPr>
              <a:t> </a:t>
            </a:r>
            <a:endParaRPr lang="en-US" dirty="0"/>
          </a:p>
        </p:txBody>
      </p:sp>
      <p:pic>
        <p:nvPicPr>
          <p:cNvPr id="4" name="Picture 4">
            <a:extLst>
              <a:ext uri="{FF2B5EF4-FFF2-40B4-BE49-F238E27FC236}">
                <a16:creationId xmlns:a16="http://schemas.microsoft.com/office/drawing/2014/main" id="{B3C60E09-3062-4563-B2B2-6BDE101C7F9B}"/>
              </a:ext>
            </a:extLst>
          </p:cNvPr>
          <p:cNvPicPr>
            <a:picLocks noGrp="1" noChangeAspect="1"/>
          </p:cNvPicPr>
          <p:nvPr>
            <p:ph idx="1"/>
          </p:nvPr>
        </p:nvPicPr>
        <p:blipFill>
          <a:blip r:embed="rId2"/>
          <a:stretch>
            <a:fillRect/>
          </a:stretch>
        </p:blipFill>
        <p:spPr>
          <a:xfrm>
            <a:off x="5918706" y="240173"/>
            <a:ext cx="5958975" cy="4351338"/>
          </a:xfrm>
        </p:spPr>
      </p:pic>
      <p:sp>
        <p:nvSpPr>
          <p:cNvPr id="6" name="Title 1">
            <a:extLst>
              <a:ext uri="{FF2B5EF4-FFF2-40B4-BE49-F238E27FC236}">
                <a16:creationId xmlns:a16="http://schemas.microsoft.com/office/drawing/2014/main" id="{29C88B16-7042-4217-8814-C06E5E7C1319}"/>
              </a:ext>
            </a:extLst>
          </p:cNvPr>
          <p:cNvSpPr txBox="1">
            <a:spLocks/>
          </p:cNvSpPr>
          <p:nvPr/>
        </p:nvSpPr>
        <p:spPr>
          <a:xfrm>
            <a:off x="177907" y="1325824"/>
            <a:ext cx="11180809" cy="52920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cs typeface="Calibri Light"/>
              </a:rPr>
              <a:t>Contact the </a:t>
            </a:r>
            <a:r>
              <a:rPr lang="en-US" altLang="zh-CN" sz="3200" dirty="0">
                <a:cs typeface="Calibri Light"/>
              </a:rPr>
              <a:t>divine/gods/heroes</a:t>
            </a:r>
            <a:endParaRPr lang="en-US" sz="3200" dirty="0">
              <a:cs typeface="Calibri Light"/>
            </a:endParaRPr>
          </a:p>
          <a:p>
            <a:endParaRPr lang="en-US" sz="3200" dirty="0">
              <a:cs typeface="Calibri Light"/>
            </a:endParaRPr>
          </a:p>
          <a:p>
            <a:r>
              <a:rPr lang="en-US" sz="3200" dirty="0">
                <a:cs typeface="Calibri Light"/>
              </a:rPr>
              <a:t>Confucian beliefs</a:t>
            </a:r>
          </a:p>
          <a:p>
            <a:r>
              <a:rPr lang="zh-CN" altLang="en-US" sz="3200" dirty="0">
                <a:ea typeface="宋体"/>
                <a:cs typeface="Calibri Light"/>
              </a:rPr>
              <a:t>孔子,儒家</a:t>
            </a:r>
            <a:endParaRPr lang="en-US" sz="3200" dirty="0">
              <a:ea typeface="宋体"/>
              <a:cs typeface="Calibri Light"/>
            </a:endParaRPr>
          </a:p>
          <a:p>
            <a:r>
              <a:rPr lang="en-US" sz="3200" dirty="0">
                <a:cs typeface="Calibri Light"/>
              </a:rPr>
              <a:t>(piety</a:t>
            </a:r>
            <a:r>
              <a:rPr lang="zh-CN" altLang="en-US" sz="3200" dirty="0">
                <a:ea typeface="宋体"/>
                <a:cs typeface="Calibri Light"/>
              </a:rPr>
              <a:t>孝顺</a:t>
            </a:r>
            <a:r>
              <a:rPr lang="en-US" sz="3200" dirty="0">
                <a:cs typeface="Calibri Light"/>
              </a:rPr>
              <a:t>, </a:t>
            </a:r>
            <a:r>
              <a:rPr lang="en-US" sz="3200" dirty="0" err="1">
                <a:cs typeface="Calibri Light"/>
              </a:rPr>
              <a:t>heirarchy</a:t>
            </a:r>
            <a:r>
              <a:rPr lang="zh-CN" altLang="en-US" sz="3200" dirty="0">
                <a:ea typeface="宋体"/>
                <a:cs typeface="Calibri Light"/>
              </a:rPr>
              <a:t>等级制度</a:t>
            </a:r>
            <a:r>
              <a:rPr lang="en-US" sz="3200" dirty="0">
                <a:cs typeface="Calibri Light"/>
              </a:rPr>
              <a:t>)</a:t>
            </a:r>
          </a:p>
          <a:p>
            <a:endParaRPr lang="en-US" sz="3600" dirty="0">
              <a:cs typeface="Calibri Light"/>
            </a:endParaRPr>
          </a:p>
          <a:p>
            <a:endParaRPr lang="en-US" sz="3600" dirty="0">
              <a:cs typeface="Calibri Light"/>
            </a:endParaRPr>
          </a:p>
          <a:p>
            <a:r>
              <a:rPr lang="en-US" sz="3200" dirty="0">
                <a:cs typeface="Calibri Light"/>
              </a:rPr>
              <a:t>Links to Buddhism</a:t>
            </a:r>
            <a:r>
              <a:rPr lang="zh-CN" altLang="en-US" sz="3200" dirty="0">
                <a:latin typeface="FZKTPY01" panose="03000509000000000000" pitchFamily="65" charset="-122"/>
                <a:ea typeface="FZKTPY01" panose="03000509000000000000" pitchFamily="65" charset="-122"/>
                <a:cs typeface="Calibri Light"/>
              </a:rPr>
              <a:t>佛教</a:t>
            </a:r>
            <a:r>
              <a:rPr lang="en-US" sz="3200" dirty="0">
                <a:cs typeface="Calibri Light"/>
              </a:rPr>
              <a:t>, Taoism</a:t>
            </a:r>
            <a:r>
              <a:rPr lang="zh-CN" altLang="en-US" sz="3200" dirty="0">
                <a:latin typeface="FZKTPY01" panose="03000509000000000000" pitchFamily="65" charset="-122"/>
                <a:ea typeface="FZKTPY01" panose="03000509000000000000" pitchFamily="65" charset="-122"/>
                <a:cs typeface="Calibri Light"/>
              </a:rPr>
              <a:t>道教</a:t>
            </a:r>
            <a:r>
              <a:rPr lang="en-US" sz="3200" dirty="0">
                <a:cs typeface="Calibri Light"/>
              </a:rPr>
              <a:t>, folk religions</a:t>
            </a:r>
            <a:r>
              <a:rPr lang="zh-CN" altLang="en-US" sz="3200" dirty="0">
                <a:latin typeface="FZKTPY01" panose="03000509000000000000" pitchFamily="65" charset="-122"/>
                <a:ea typeface="FZKTPY01" panose="03000509000000000000" pitchFamily="65" charset="-122"/>
                <a:cs typeface="Calibri Light"/>
              </a:rPr>
              <a:t>民族宗教</a:t>
            </a:r>
            <a:endParaRPr lang="en-GB" altLang="zh-CN" sz="3200" dirty="0">
              <a:latin typeface="FZKTPY01" panose="03000509000000000000" pitchFamily="65" charset="-122"/>
              <a:ea typeface="FZKTPY01" panose="03000509000000000000" pitchFamily="65" charset="-122"/>
              <a:cs typeface="Calibri Light"/>
            </a:endParaRPr>
          </a:p>
          <a:p>
            <a:endParaRPr lang="en-GB" altLang="zh-CN" sz="3200" dirty="0">
              <a:latin typeface="FZKTPY01" panose="03000509000000000000" pitchFamily="65" charset="-122"/>
              <a:ea typeface="FZKTPY01" panose="03000509000000000000" pitchFamily="65" charset="-122"/>
              <a:cs typeface="Calibri Light"/>
            </a:endParaRPr>
          </a:p>
          <a:p>
            <a:r>
              <a:rPr lang="en-GB" altLang="zh-CN" sz="3200" dirty="0">
                <a:latin typeface="FZKTPY01" panose="03000509000000000000" pitchFamily="65" charset="-122"/>
                <a:ea typeface="FZKTPY01" panose="03000509000000000000" pitchFamily="65" charset="-122"/>
                <a:cs typeface="Calibri Light"/>
              </a:rPr>
              <a:t>More in the south, TW and HK. Linked to </a:t>
            </a:r>
            <a:r>
              <a:rPr lang="zh-CN" altLang="en-US" sz="3200" dirty="0">
                <a:latin typeface="FZKTPY01" panose="03000509000000000000" pitchFamily="65" charset="-122"/>
                <a:ea typeface="FZKTPY01" panose="03000509000000000000" pitchFamily="65" charset="-122"/>
                <a:cs typeface="Calibri Light"/>
              </a:rPr>
              <a:t>清明节</a:t>
            </a:r>
            <a:endParaRPr lang="en-GB" altLang="zh-CN" sz="3200" dirty="0">
              <a:latin typeface="FZKTPY01" panose="03000509000000000000" pitchFamily="65" charset="-122"/>
              <a:ea typeface="FZKTPY01" panose="03000509000000000000" pitchFamily="65" charset="-122"/>
              <a:cs typeface="Calibri Light"/>
            </a:endParaRPr>
          </a:p>
          <a:p>
            <a:endParaRPr lang="en-GB" sz="3200" dirty="0">
              <a:latin typeface="FZKTPY01" panose="03000509000000000000" pitchFamily="65" charset="-122"/>
              <a:ea typeface="FZKTPY01" panose="03000509000000000000" pitchFamily="65" charset="-122"/>
              <a:cs typeface="Calibri Light"/>
            </a:endParaRPr>
          </a:p>
        </p:txBody>
      </p:sp>
      <p:sp>
        <p:nvSpPr>
          <p:cNvPr id="5" name="Rectangle: Rounded Corners 4">
            <a:extLst>
              <a:ext uri="{FF2B5EF4-FFF2-40B4-BE49-F238E27FC236}">
                <a16:creationId xmlns:a16="http://schemas.microsoft.com/office/drawing/2014/main" id="{BD5CA5E5-8BCA-4E40-A784-61AF0C464B37}"/>
              </a:ext>
            </a:extLst>
          </p:cNvPr>
          <p:cNvSpPr/>
          <p:nvPr/>
        </p:nvSpPr>
        <p:spPr>
          <a:xfrm>
            <a:off x="0" y="0"/>
            <a:ext cx="2325757" cy="3651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Subtheme 2 Customs</a:t>
            </a:r>
          </a:p>
        </p:txBody>
      </p:sp>
    </p:spTree>
    <p:extLst>
      <p:ext uri="{BB962C8B-B14F-4D97-AF65-F5344CB8AC3E}">
        <p14:creationId xmlns:p14="http://schemas.microsoft.com/office/powerpoint/2010/main" val="1433192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23BC3-EB1C-F68C-CBF5-633E8F6F7836}"/>
              </a:ext>
            </a:extLst>
          </p:cNvPr>
          <p:cNvSpPr>
            <a:spLocks noGrp="1"/>
          </p:cNvSpPr>
          <p:nvPr>
            <p:ph type="title"/>
          </p:nvPr>
        </p:nvSpPr>
        <p:spPr>
          <a:xfrm>
            <a:off x="5967502" y="291282"/>
            <a:ext cx="3354888" cy="918467"/>
          </a:xfrm>
        </p:spPr>
        <p:style>
          <a:lnRef idx="2">
            <a:schemeClr val="accent6"/>
          </a:lnRef>
          <a:fillRef idx="1">
            <a:schemeClr val="lt1"/>
          </a:fillRef>
          <a:effectRef idx="0">
            <a:schemeClr val="accent6"/>
          </a:effectRef>
          <a:fontRef idx="minor">
            <a:schemeClr val="dk1"/>
          </a:fontRef>
        </p:style>
        <p:txBody>
          <a:bodyPr/>
          <a:lstStyle/>
          <a:p>
            <a:r>
              <a:rPr lang="ja-JP" altLang="en-US">
                <a:latin typeface="KaiTi"/>
                <a:ea typeface="KaiTi"/>
                <a:cs typeface="Calibri Light"/>
              </a:rPr>
              <a:t>孔子与儒家</a:t>
            </a:r>
            <a:endParaRPr lang="en-US">
              <a:latin typeface="KaiTi"/>
              <a:ea typeface="KaiTi"/>
            </a:endParaRPr>
          </a:p>
        </p:txBody>
      </p:sp>
      <p:sp>
        <p:nvSpPr>
          <p:cNvPr id="3" name="Content Placeholder 2">
            <a:extLst>
              <a:ext uri="{FF2B5EF4-FFF2-40B4-BE49-F238E27FC236}">
                <a16:creationId xmlns:a16="http://schemas.microsoft.com/office/drawing/2014/main" id="{A1576AED-B18C-6C8E-F6F3-1815D4A75B8A}"/>
              </a:ext>
            </a:extLst>
          </p:cNvPr>
          <p:cNvSpPr>
            <a:spLocks noGrp="1"/>
          </p:cNvSpPr>
          <p:nvPr>
            <p:ph idx="1"/>
          </p:nvPr>
        </p:nvSpPr>
        <p:spPr>
          <a:xfrm>
            <a:off x="5900802" y="1554227"/>
            <a:ext cx="6110614" cy="5175969"/>
          </a:xfrm>
        </p:spPr>
        <p:txBody>
          <a:bodyPr vert="horz" lIns="91440" tIns="45720" rIns="91440" bIns="45720" rtlCol="0" anchor="t">
            <a:noAutofit/>
          </a:bodyPr>
          <a:lstStyle/>
          <a:p>
            <a:pPr marL="0" indent="0">
              <a:buNone/>
            </a:pPr>
            <a:r>
              <a:rPr lang="ja-JP" altLang="en-US" sz="3600">
                <a:solidFill>
                  <a:srgbClr val="202124"/>
                </a:solidFill>
                <a:latin typeface="KaiTi"/>
                <a:ea typeface="KaiTi"/>
                <a:cs typeface="+mn-lt"/>
              </a:rPr>
              <a:t>儒家学说有</a:t>
            </a:r>
            <a:r>
              <a:rPr lang="ja-JP" altLang="en-US" sz="3600" b="1">
                <a:solidFill>
                  <a:srgbClr val="202124"/>
                </a:solidFill>
                <a:latin typeface="KaiTi"/>
                <a:ea typeface="KaiTi"/>
                <a:cs typeface="+mn-lt"/>
              </a:rPr>
              <a:t>九个核心思想</a:t>
            </a:r>
            <a:r>
              <a:rPr lang="ja-JP" altLang="en-US" sz="3600">
                <a:solidFill>
                  <a:srgbClr val="202124"/>
                </a:solidFill>
                <a:latin typeface="KaiTi"/>
                <a:ea typeface="KaiTi"/>
                <a:cs typeface="+mn-lt"/>
              </a:rPr>
              <a:t>：</a:t>
            </a:r>
            <a:r>
              <a:rPr lang="ja-JP" altLang="en-US" sz="3600">
                <a:solidFill>
                  <a:srgbClr val="040C28"/>
                </a:solidFill>
                <a:latin typeface="KaiTi"/>
                <a:ea typeface="KaiTi"/>
                <a:cs typeface="+mn-lt"/>
              </a:rPr>
              <a:t>仁、义、礼、智、信、恕、忠、孝、悌</a:t>
            </a:r>
            <a:r>
              <a:rPr lang="ja-JP" altLang="en-US" sz="3600">
                <a:solidFill>
                  <a:srgbClr val="202124"/>
                </a:solidFill>
                <a:latin typeface="KaiTi"/>
                <a:ea typeface="KaiTi"/>
                <a:cs typeface="+mn-lt"/>
              </a:rPr>
              <a:t>。有四个是最重要的：</a:t>
            </a:r>
            <a:r>
              <a:rPr lang="ja-JP" altLang="en-US" sz="3600" b="1">
                <a:solidFill>
                  <a:srgbClr val="202124"/>
                </a:solidFill>
                <a:latin typeface="KaiTi"/>
                <a:ea typeface="KaiTi"/>
                <a:cs typeface="+mn-lt"/>
              </a:rPr>
              <a:t>忠、孝、仁、义</a:t>
            </a:r>
            <a:r>
              <a:rPr lang="ja-JP" altLang="en-US" sz="3600">
                <a:solidFill>
                  <a:srgbClr val="202124"/>
                </a:solidFill>
                <a:latin typeface="KaiTi"/>
                <a:ea typeface="KaiTi"/>
                <a:cs typeface="+mn-lt"/>
              </a:rPr>
              <a:t>。仁的意思是仁德或者善心，如果一个人有仁德，就回归所有人都非常好；义的意思是对朋友很忠诚；忠指的是对皇帝的忠</a:t>
            </a:r>
            <a:r>
              <a:rPr lang="en-US" sz="3600" dirty="0">
                <a:solidFill>
                  <a:srgbClr val="202124"/>
                </a:solidFill>
                <a:latin typeface="KaiTi"/>
                <a:ea typeface="+mn-lt"/>
                <a:cs typeface="+mn-lt"/>
              </a:rPr>
              <a:t> </a:t>
            </a:r>
            <a:r>
              <a:rPr lang="ja-JP" altLang="en-US" sz="3600">
                <a:solidFill>
                  <a:srgbClr val="202124"/>
                </a:solidFill>
                <a:latin typeface="KaiTi"/>
                <a:ea typeface="KaiTi"/>
                <a:cs typeface="+mn-lt"/>
              </a:rPr>
              <a:t>心；孝的意思是对父母的孝顺</a:t>
            </a:r>
            <a:r>
              <a:rPr lang="en-US" sz="3600" dirty="0">
                <a:solidFill>
                  <a:srgbClr val="202124"/>
                </a:solidFill>
                <a:latin typeface="KaiTi"/>
                <a:ea typeface="+mn-lt"/>
                <a:cs typeface="+mn-lt"/>
              </a:rPr>
              <a:t>。</a:t>
            </a:r>
            <a:endParaRPr lang="en-US" sz="3600" dirty="0">
              <a:latin typeface="KaiTi"/>
              <a:ea typeface="+mn-lt"/>
              <a:cs typeface="+mn-lt"/>
            </a:endParaRPr>
          </a:p>
        </p:txBody>
      </p:sp>
      <p:graphicFrame>
        <p:nvGraphicFramePr>
          <p:cNvPr id="4" name="Table 4">
            <a:extLst>
              <a:ext uri="{FF2B5EF4-FFF2-40B4-BE49-F238E27FC236}">
                <a16:creationId xmlns:a16="http://schemas.microsoft.com/office/drawing/2014/main" id="{14BC56DE-E6EF-EFED-CC66-3100F37A0FD7}"/>
              </a:ext>
            </a:extLst>
          </p:cNvPr>
          <p:cNvGraphicFramePr>
            <a:graphicFrameLocks noGrp="1"/>
          </p:cNvGraphicFramePr>
          <p:nvPr>
            <p:extLst>
              <p:ext uri="{D42A27DB-BD31-4B8C-83A1-F6EECF244321}">
                <p14:modId xmlns:p14="http://schemas.microsoft.com/office/powerpoint/2010/main" val="471357874"/>
              </p:ext>
            </p:extLst>
          </p:nvPr>
        </p:nvGraphicFramePr>
        <p:xfrm>
          <a:off x="132776" y="273526"/>
          <a:ext cx="5493710" cy="5924315"/>
        </p:xfrm>
        <a:graphic>
          <a:graphicData uri="http://schemas.openxmlformats.org/drawingml/2006/table">
            <a:tbl>
              <a:tblPr firstRow="1" bandRow="1">
                <a:tableStyleId>{E8B1032C-EA38-4F05-BA0D-38AFFFC7BED3}</a:tableStyleId>
              </a:tblPr>
              <a:tblGrid>
                <a:gridCol w="2746855">
                  <a:extLst>
                    <a:ext uri="{9D8B030D-6E8A-4147-A177-3AD203B41FA5}">
                      <a16:colId xmlns:a16="http://schemas.microsoft.com/office/drawing/2014/main" val="3463423148"/>
                    </a:ext>
                  </a:extLst>
                </a:gridCol>
                <a:gridCol w="2746855">
                  <a:extLst>
                    <a:ext uri="{9D8B030D-6E8A-4147-A177-3AD203B41FA5}">
                      <a16:colId xmlns:a16="http://schemas.microsoft.com/office/drawing/2014/main" val="2243865411"/>
                    </a:ext>
                  </a:extLst>
                </a:gridCol>
              </a:tblGrid>
              <a:tr h="430582">
                <a:tc gridSpan="2">
                  <a:txBody>
                    <a:bodyPr/>
                    <a:lstStyle/>
                    <a:p>
                      <a:r>
                        <a:rPr lang="en-US" dirty="0"/>
                        <a:t>Match up...</a:t>
                      </a:r>
                    </a:p>
                  </a:txBody>
                  <a:tcPr/>
                </a:tc>
                <a:tc hMerge="1">
                  <a:txBody>
                    <a:bodyPr/>
                    <a:lstStyle/>
                    <a:p>
                      <a:endParaRPr lang="en-US"/>
                    </a:p>
                  </a:txBody>
                  <a:tcPr/>
                </a:tc>
                <a:extLst>
                  <a:ext uri="{0D108BD9-81ED-4DB2-BD59-A6C34878D82A}">
                    <a16:rowId xmlns:a16="http://schemas.microsoft.com/office/drawing/2014/main" val="2796775537"/>
                  </a:ext>
                </a:extLst>
              </a:tr>
              <a:tr h="610415">
                <a:tc>
                  <a:txBody>
                    <a:bodyPr/>
                    <a:lstStyle/>
                    <a:p>
                      <a:r>
                        <a:rPr lang="ja-JP" altLang="en-US" sz="3200" dirty="0">
                          <a:latin typeface="KaiTi"/>
                          <a:ea typeface="KaiTi"/>
                        </a:rPr>
                        <a:t>仁</a:t>
                      </a:r>
                    </a:p>
                  </a:txBody>
                  <a:tcPr/>
                </a:tc>
                <a:tc>
                  <a:txBody>
                    <a:bodyPr/>
                    <a:lstStyle/>
                    <a:p>
                      <a:r>
                        <a:rPr lang="en-US"/>
                        <a:t>humaneness</a:t>
                      </a:r>
                    </a:p>
                  </a:txBody>
                  <a:tcPr/>
                </a:tc>
                <a:extLst>
                  <a:ext uri="{0D108BD9-81ED-4DB2-BD59-A6C34878D82A}">
                    <a16:rowId xmlns:a16="http://schemas.microsoft.com/office/drawing/2014/main" val="2419775790"/>
                  </a:ext>
                </a:extLst>
              </a:tr>
              <a:tr h="610415">
                <a:tc>
                  <a:txBody>
                    <a:bodyPr/>
                    <a:lstStyle/>
                    <a:p>
                      <a:r>
                        <a:rPr lang="ja-JP" altLang="en-US" sz="3200">
                          <a:latin typeface="KaiTi"/>
                          <a:ea typeface="KaiTi"/>
                        </a:rPr>
                        <a:t>义</a:t>
                      </a:r>
                      <a:endParaRPr lang="en-US" sz="3200">
                        <a:latin typeface="KaiTi"/>
                        <a:ea typeface="KaiTi"/>
                      </a:endParaRPr>
                    </a:p>
                  </a:txBody>
                  <a:tcPr/>
                </a:tc>
                <a:tc>
                  <a:txBody>
                    <a:bodyPr/>
                    <a:lstStyle/>
                    <a:p>
                      <a:r>
                        <a:rPr lang="en-US" dirty="0"/>
                        <a:t>kindness</a:t>
                      </a:r>
                    </a:p>
                  </a:txBody>
                  <a:tcPr/>
                </a:tc>
                <a:extLst>
                  <a:ext uri="{0D108BD9-81ED-4DB2-BD59-A6C34878D82A}">
                    <a16:rowId xmlns:a16="http://schemas.microsoft.com/office/drawing/2014/main" val="1908913327"/>
                  </a:ext>
                </a:extLst>
              </a:tr>
              <a:tr h="610415">
                <a:tc>
                  <a:txBody>
                    <a:bodyPr/>
                    <a:lstStyle/>
                    <a:p>
                      <a:r>
                        <a:rPr lang="ja-JP" altLang="en-US" sz="3200">
                          <a:latin typeface="KaiTi"/>
                          <a:ea typeface="KaiTi"/>
                        </a:rPr>
                        <a:t>礼</a:t>
                      </a:r>
                      <a:endParaRPr lang="en-US" sz="3200">
                        <a:latin typeface="KaiTi"/>
                        <a:ea typeface="KaiTi"/>
                      </a:endParaRPr>
                    </a:p>
                  </a:txBody>
                  <a:tcPr/>
                </a:tc>
                <a:tc>
                  <a:txBody>
                    <a:bodyPr/>
                    <a:lstStyle/>
                    <a:p>
                      <a:r>
                        <a:rPr lang="en-US" dirty="0"/>
                        <a:t>sincerity</a:t>
                      </a:r>
                    </a:p>
                  </a:txBody>
                  <a:tcPr/>
                </a:tc>
                <a:extLst>
                  <a:ext uri="{0D108BD9-81ED-4DB2-BD59-A6C34878D82A}">
                    <a16:rowId xmlns:a16="http://schemas.microsoft.com/office/drawing/2014/main" val="3942190517"/>
                  </a:ext>
                </a:extLst>
              </a:tr>
              <a:tr h="610415">
                <a:tc>
                  <a:txBody>
                    <a:bodyPr/>
                    <a:lstStyle/>
                    <a:p>
                      <a:r>
                        <a:rPr lang="ja-JP" altLang="en-US" sz="3200">
                          <a:latin typeface="KaiTi"/>
                          <a:ea typeface="KaiTi"/>
                        </a:rPr>
                        <a:t>智</a:t>
                      </a:r>
                      <a:endParaRPr lang="en-US" sz="3200">
                        <a:latin typeface="KaiTi"/>
                        <a:ea typeface="KaiTi"/>
                      </a:endParaRPr>
                    </a:p>
                  </a:txBody>
                  <a:tcPr/>
                </a:tc>
                <a:tc>
                  <a:txBody>
                    <a:bodyPr/>
                    <a:lstStyle/>
                    <a:p>
                      <a:r>
                        <a:rPr lang="en-US" dirty="0"/>
                        <a:t>trustworthiness</a:t>
                      </a:r>
                    </a:p>
                  </a:txBody>
                  <a:tcPr/>
                </a:tc>
                <a:extLst>
                  <a:ext uri="{0D108BD9-81ED-4DB2-BD59-A6C34878D82A}">
                    <a16:rowId xmlns:a16="http://schemas.microsoft.com/office/drawing/2014/main" val="219381959"/>
                  </a:ext>
                </a:extLst>
              </a:tr>
              <a:tr h="610415">
                <a:tc>
                  <a:txBody>
                    <a:bodyPr/>
                    <a:lstStyle/>
                    <a:p>
                      <a:r>
                        <a:rPr lang="ja-JP" altLang="en-US" sz="3200">
                          <a:latin typeface="KaiTi"/>
                          <a:ea typeface="KaiTi"/>
                        </a:rPr>
                        <a:t>信</a:t>
                      </a:r>
                      <a:endParaRPr lang="en-US" sz="3200">
                        <a:latin typeface="KaiTi"/>
                        <a:ea typeface="KaiTi"/>
                      </a:endParaRPr>
                    </a:p>
                  </a:txBody>
                  <a:tcPr/>
                </a:tc>
                <a:tc>
                  <a:txBody>
                    <a:bodyPr/>
                    <a:lstStyle/>
                    <a:p>
                      <a:r>
                        <a:rPr lang="en-US" dirty="0"/>
                        <a:t>rituals</a:t>
                      </a:r>
                    </a:p>
                  </a:txBody>
                  <a:tcPr/>
                </a:tc>
                <a:extLst>
                  <a:ext uri="{0D108BD9-81ED-4DB2-BD59-A6C34878D82A}">
                    <a16:rowId xmlns:a16="http://schemas.microsoft.com/office/drawing/2014/main" val="1510430907"/>
                  </a:ext>
                </a:extLst>
              </a:tr>
              <a:tr h="610415">
                <a:tc>
                  <a:txBody>
                    <a:bodyPr/>
                    <a:lstStyle/>
                    <a:p>
                      <a:r>
                        <a:rPr lang="zh-CN" altLang="en-US" sz="3200" dirty="0">
                          <a:latin typeface="KaiTi"/>
                          <a:ea typeface="KaiTi"/>
                        </a:rPr>
                        <a:t>恕</a:t>
                      </a:r>
                      <a:endParaRPr lang="en-US" sz="3200" dirty="0">
                        <a:latin typeface="KaiTi"/>
                        <a:ea typeface="KaiTi"/>
                      </a:endParaRPr>
                    </a:p>
                  </a:txBody>
                  <a:tcPr/>
                </a:tc>
                <a:tc>
                  <a:txBody>
                    <a:bodyPr/>
                    <a:lstStyle/>
                    <a:p>
                      <a:r>
                        <a:rPr lang="en-US" dirty="0"/>
                        <a:t>Filial piety to parents</a:t>
                      </a:r>
                    </a:p>
                  </a:txBody>
                  <a:tcPr/>
                </a:tc>
                <a:extLst>
                  <a:ext uri="{0D108BD9-81ED-4DB2-BD59-A6C34878D82A}">
                    <a16:rowId xmlns:a16="http://schemas.microsoft.com/office/drawing/2014/main" val="180229156"/>
                  </a:ext>
                </a:extLst>
              </a:tr>
              <a:tr h="610415">
                <a:tc>
                  <a:txBody>
                    <a:bodyPr/>
                    <a:lstStyle/>
                    <a:p>
                      <a:r>
                        <a:rPr lang="ja-JP" altLang="en-US" sz="3200">
                          <a:latin typeface="KaiTi"/>
                          <a:ea typeface="KaiTi"/>
                        </a:rPr>
                        <a:t>忠</a:t>
                      </a:r>
                      <a:endParaRPr lang="en-US" sz="3200">
                        <a:latin typeface="KaiTi"/>
                        <a:ea typeface="KaiTi"/>
                      </a:endParaRPr>
                    </a:p>
                  </a:txBody>
                  <a:tcPr/>
                </a:tc>
                <a:tc>
                  <a:txBody>
                    <a:bodyPr/>
                    <a:lstStyle/>
                    <a:p>
                      <a:r>
                        <a:rPr lang="en-US" dirty="0"/>
                        <a:t>loyalty to emperor</a:t>
                      </a:r>
                    </a:p>
                  </a:txBody>
                  <a:tcPr/>
                </a:tc>
                <a:extLst>
                  <a:ext uri="{0D108BD9-81ED-4DB2-BD59-A6C34878D82A}">
                    <a16:rowId xmlns:a16="http://schemas.microsoft.com/office/drawing/2014/main" val="1740703077"/>
                  </a:ext>
                </a:extLst>
              </a:tr>
              <a:tr h="610414">
                <a:tc>
                  <a:txBody>
                    <a:bodyPr/>
                    <a:lstStyle/>
                    <a:p>
                      <a:pPr lvl="0">
                        <a:buNone/>
                      </a:pPr>
                      <a:r>
                        <a:rPr lang="ja-JP" altLang="en-US" sz="3200">
                          <a:latin typeface="KaiTi"/>
                          <a:ea typeface="KaiTi"/>
                        </a:rPr>
                        <a:t>孝</a:t>
                      </a:r>
                      <a:endParaRPr lang="en-US" sz="3200">
                        <a:latin typeface="KaiTi"/>
                        <a:ea typeface="KaiTi"/>
                      </a:endParaRPr>
                    </a:p>
                  </a:txBody>
                  <a:tcPr/>
                </a:tc>
                <a:tc>
                  <a:txBody>
                    <a:bodyPr/>
                    <a:lstStyle/>
                    <a:p>
                      <a:pPr lvl="0">
                        <a:buNone/>
                      </a:pPr>
                      <a:r>
                        <a:rPr lang="en-US" dirty="0"/>
                        <a:t>knowledge</a:t>
                      </a:r>
                    </a:p>
                  </a:txBody>
                  <a:tcPr/>
                </a:tc>
                <a:extLst>
                  <a:ext uri="{0D108BD9-81ED-4DB2-BD59-A6C34878D82A}">
                    <a16:rowId xmlns:a16="http://schemas.microsoft.com/office/drawing/2014/main" val="1409246144"/>
                  </a:ext>
                </a:extLst>
              </a:tr>
              <a:tr h="610414">
                <a:tc>
                  <a:txBody>
                    <a:bodyPr/>
                    <a:lstStyle/>
                    <a:p>
                      <a:pPr lvl="0">
                        <a:buNone/>
                      </a:pPr>
                      <a:r>
                        <a:rPr lang="ja-JP" altLang="en-US" sz="3200">
                          <a:latin typeface="KaiTi"/>
                          <a:ea typeface="KaiTi"/>
                        </a:rPr>
                        <a:t>悌</a:t>
                      </a:r>
                    </a:p>
                  </a:txBody>
                  <a:tcPr/>
                </a:tc>
                <a:tc>
                  <a:txBody>
                    <a:bodyPr/>
                    <a:lstStyle/>
                    <a:p>
                      <a:pPr lvl="0">
                        <a:buNone/>
                      </a:pPr>
                      <a:r>
                        <a:rPr lang="en-US" dirty="0"/>
                        <a:t>respect an older brother</a:t>
                      </a:r>
                    </a:p>
                  </a:txBody>
                  <a:tcPr/>
                </a:tc>
                <a:extLst>
                  <a:ext uri="{0D108BD9-81ED-4DB2-BD59-A6C34878D82A}">
                    <a16:rowId xmlns:a16="http://schemas.microsoft.com/office/drawing/2014/main" val="2119893272"/>
                  </a:ext>
                </a:extLst>
              </a:tr>
            </a:tbl>
          </a:graphicData>
        </a:graphic>
      </p:graphicFrame>
      <p:cxnSp>
        <p:nvCxnSpPr>
          <p:cNvPr id="6" name="Straight Connector 5">
            <a:extLst>
              <a:ext uri="{FF2B5EF4-FFF2-40B4-BE49-F238E27FC236}">
                <a16:creationId xmlns:a16="http://schemas.microsoft.com/office/drawing/2014/main" id="{7A57CF4D-D90F-31F1-1239-AF170C0D12D0}"/>
              </a:ext>
            </a:extLst>
          </p:cNvPr>
          <p:cNvCxnSpPr>
            <a:cxnSpLocks/>
          </p:cNvCxnSpPr>
          <p:nvPr/>
        </p:nvCxnSpPr>
        <p:spPr>
          <a:xfrm>
            <a:off x="1331650" y="976544"/>
            <a:ext cx="162461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A6D2667-34A6-F04C-4140-8286C45D2556}"/>
              </a:ext>
            </a:extLst>
          </p:cNvPr>
          <p:cNvCxnSpPr>
            <a:cxnSpLocks/>
          </p:cNvCxnSpPr>
          <p:nvPr/>
        </p:nvCxnSpPr>
        <p:spPr>
          <a:xfrm>
            <a:off x="1448539" y="1554227"/>
            <a:ext cx="1507725" cy="131326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936D854F-6088-A092-A826-23E0A52C347B}"/>
              </a:ext>
            </a:extLst>
          </p:cNvPr>
          <p:cNvCxnSpPr>
            <a:cxnSpLocks/>
          </p:cNvCxnSpPr>
          <p:nvPr/>
        </p:nvCxnSpPr>
        <p:spPr>
          <a:xfrm>
            <a:off x="1600939" y="2274798"/>
            <a:ext cx="1507725" cy="131326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864545A-6C0F-E09D-2160-A6B16D54600D}"/>
              </a:ext>
            </a:extLst>
          </p:cNvPr>
          <p:cNvCxnSpPr>
            <a:cxnSpLocks/>
          </p:cNvCxnSpPr>
          <p:nvPr/>
        </p:nvCxnSpPr>
        <p:spPr>
          <a:xfrm>
            <a:off x="1753339" y="3403742"/>
            <a:ext cx="1202925" cy="1900031"/>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1E0B864-DD8D-634F-E692-6B4CBF4520B5}"/>
              </a:ext>
            </a:extLst>
          </p:cNvPr>
          <p:cNvCxnSpPr>
            <a:cxnSpLocks/>
          </p:cNvCxnSpPr>
          <p:nvPr/>
        </p:nvCxnSpPr>
        <p:spPr>
          <a:xfrm flipV="1">
            <a:off x="1905739" y="1721066"/>
            <a:ext cx="1050525" cy="2292841"/>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BA57C73-B138-7EDC-29AB-D2FBE25DA7BE}"/>
              </a:ext>
            </a:extLst>
          </p:cNvPr>
          <p:cNvCxnSpPr>
            <a:cxnSpLocks/>
          </p:cNvCxnSpPr>
          <p:nvPr/>
        </p:nvCxnSpPr>
        <p:spPr>
          <a:xfrm>
            <a:off x="2058139" y="4734478"/>
            <a:ext cx="105052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8041F1A-D8C0-6319-6946-F301FB16B785}"/>
              </a:ext>
            </a:extLst>
          </p:cNvPr>
          <p:cNvCxnSpPr>
            <a:cxnSpLocks/>
          </p:cNvCxnSpPr>
          <p:nvPr/>
        </p:nvCxnSpPr>
        <p:spPr>
          <a:xfrm flipV="1">
            <a:off x="2210539" y="4142211"/>
            <a:ext cx="834502" cy="1126408"/>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42B4EBD-E20C-D687-BD82-33746087CD46}"/>
              </a:ext>
            </a:extLst>
          </p:cNvPr>
          <p:cNvCxnSpPr>
            <a:cxnSpLocks/>
          </p:cNvCxnSpPr>
          <p:nvPr/>
        </p:nvCxnSpPr>
        <p:spPr>
          <a:xfrm flipV="1">
            <a:off x="2274162" y="6015179"/>
            <a:ext cx="923279" cy="9165"/>
          </a:xfrm>
          <a:prstGeom prst="line">
            <a:avLst/>
          </a:prstGeom>
          <a:ln w="28575"/>
        </p:spPr>
        <p:style>
          <a:lnRef idx="1">
            <a:schemeClr val="dk1"/>
          </a:lnRef>
          <a:fillRef idx="0">
            <a:schemeClr val="dk1"/>
          </a:fillRef>
          <a:effectRef idx="0">
            <a:schemeClr val="dk1"/>
          </a:effectRef>
          <a:fontRef idx="minor">
            <a:schemeClr val="tx1"/>
          </a:fontRef>
        </p:style>
      </p:cxnSp>
      <p:sp>
        <p:nvSpPr>
          <p:cNvPr id="28" name="Title 1">
            <a:extLst>
              <a:ext uri="{FF2B5EF4-FFF2-40B4-BE49-F238E27FC236}">
                <a16:creationId xmlns:a16="http://schemas.microsoft.com/office/drawing/2014/main" id="{6F387AAD-DB6A-95C5-3F14-A0B18B1A59C2}"/>
              </a:ext>
            </a:extLst>
          </p:cNvPr>
          <p:cNvSpPr txBox="1">
            <a:spLocks/>
          </p:cNvSpPr>
          <p:nvPr/>
        </p:nvSpPr>
        <p:spPr>
          <a:xfrm>
            <a:off x="9596761" y="273526"/>
            <a:ext cx="2482534" cy="918467"/>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1800" dirty="0">
                <a:latin typeface="+mj-lt"/>
                <a:ea typeface="KaiTi"/>
                <a:cs typeface="Calibri Light"/>
              </a:rPr>
              <a:t>He lived in a time of war so promoted stability and order</a:t>
            </a:r>
            <a:endParaRPr lang="en-US" sz="1800" dirty="0">
              <a:latin typeface="+mj-lt"/>
              <a:ea typeface="KaiTi"/>
            </a:endParaRPr>
          </a:p>
        </p:txBody>
      </p:sp>
    </p:spTree>
    <p:extLst>
      <p:ext uri="{BB962C8B-B14F-4D97-AF65-F5344CB8AC3E}">
        <p14:creationId xmlns:p14="http://schemas.microsoft.com/office/powerpoint/2010/main" val="125034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4F63-3482-84B9-48AB-FB56DFB0F4A3}"/>
              </a:ext>
            </a:extLst>
          </p:cNvPr>
          <p:cNvSpPr>
            <a:spLocks noGrp="1"/>
          </p:cNvSpPr>
          <p:nvPr>
            <p:ph type="title"/>
          </p:nvPr>
        </p:nvSpPr>
        <p:spPr/>
        <p:txBody>
          <a:bodyPr>
            <a:normAutofit/>
          </a:bodyPr>
          <a:lstStyle/>
          <a:p>
            <a:r>
              <a:rPr lang="en-US" dirty="0">
                <a:cs typeface="Calibri Light"/>
              </a:rPr>
              <a:t>Religion in China</a:t>
            </a:r>
            <a:r>
              <a:rPr lang="en-US" sz="2400" dirty="0">
                <a:cs typeface="Calibri Light"/>
              </a:rPr>
              <a:t> </a:t>
            </a:r>
            <a:r>
              <a:rPr lang="en-US" sz="2400" dirty="0">
                <a:ea typeface="+mj-lt"/>
                <a:cs typeface="+mj-lt"/>
                <a:hlinkClick r:id="rId2"/>
              </a:rPr>
              <a:t>https://www.youtube.com/watch?v=5wsAsmcQPXA</a:t>
            </a:r>
            <a:r>
              <a:rPr lang="en-US" sz="2400" dirty="0">
                <a:ea typeface="+mj-lt"/>
                <a:cs typeface="+mj-lt"/>
              </a:rPr>
              <a:t> </a:t>
            </a:r>
          </a:p>
        </p:txBody>
      </p:sp>
      <p:sp>
        <p:nvSpPr>
          <p:cNvPr id="3" name="Content Placeholder 2">
            <a:extLst>
              <a:ext uri="{FF2B5EF4-FFF2-40B4-BE49-F238E27FC236}">
                <a16:creationId xmlns:a16="http://schemas.microsoft.com/office/drawing/2014/main" id="{53D35E02-10F5-7694-ADA2-2CF075E0409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02043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92933-213D-48B5-927C-708974E9665E}"/>
              </a:ext>
            </a:extLst>
          </p:cNvPr>
          <p:cNvSpPr>
            <a:spLocks noGrp="1"/>
          </p:cNvSpPr>
          <p:nvPr>
            <p:ph type="title"/>
          </p:nvPr>
        </p:nvSpPr>
        <p:spPr>
          <a:xfrm>
            <a:off x="174523" y="254512"/>
            <a:ext cx="10515600" cy="1325563"/>
          </a:xfrm>
        </p:spPr>
        <p:txBody>
          <a:bodyPr/>
          <a:lstStyle/>
          <a:p>
            <a:r>
              <a:rPr lang="en-US" dirty="0">
                <a:cs typeface="Calibri Light"/>
              </a:rPr>
              <a:t>Modern day – some in homes, some at temples</a:t>
            </a:r>
            <a:endParaRPr lang="en-US" dirty="0"/>
          </a:p>
        </p:txBody>
      </p:sp>
      <p:sp>
        <p:nvSpPr>
          <p:cNvPr id="3" name="Content Placeholder 2">
            <a:extLst>
              <a:ext uri="{FF2B5EF4-FFF2-40B4-BE49-F238E27FC236}">
                <a16:creationId xmlns:a16="http://schemas.microsoft.com/office/drawing/2014/main" id="{BBF6D0A4-C452-446F-95E5-63F487AD9A81}"/>
              </a:ext>
            </a:extLst>
          </p:cNvPr>
          <p:cNvSpPr>
            <a:spLocks noGrp="1"/>
          </p:cNvSpPr>
          <p:nvPr>
            <p:ph idx="1"/>
          </p:nvPr>
        </p:nvSpPr>
        <p:spPr>
          <a:xfrm>
            <a:off x="174523" y="1715012"/>
            <a:ext cx="10515600" cy="4351338"/>
          </a:xfrm>
        </p:spPr>
        <p:txBody>
          <a:bodyPr vert="horz" lIns="91440" tIns="45720" rIns="91440" bIns="45720" rtlCol="0" anchor="t">
            <a:normAutofit/>
          </a:bodyPr>
          <a:lstStyle/>
          <a:p>
            <a:pPr marL="0" indent="0">
              <a:buNone/>
            </a:pPr>
            <a:r>
              <a:rPr lang="en-US" dirty="0">
                <a:cs typeface="Calibri" panose="020F0502020204030204"/>
              </a:rPr>
              <a:t>More common in the South, Hong Kong and Taiwan</a:t>
            </a:r>
          </a:p>
          <a:p>
            <a:pPr marL="0" indent="0">
              <a:buNone/>
            </a:pPr>
            <a:endParaRPr lang="en-US" dirty="0">
              <a:cs typeface="Calibri" panose="020F0502020204030204"/>
            </a:endParaRPr>
          </a:p>
          <a:p>
            <a:pPr marL="0" indent="0">
              <a:buNone/>
            </a:pPr>
            <a:endParaRPr lang="en-US" dirty="0">
              <a:cs typeface="Calibri" panose="020F0502020204030204"/>
            </a:endParaRPr>
          </a:p>
        </p:txBody>
      </p:sp>
      <p:pic>
        <p:nvPicPr>
          <p:cNvPr id="4" name="Picture 4">
            <a:extLst>
              <a:ext uri="{FF2B5EF4-FFF2-40B4-BE49-F238E27FC236}">
                <a16:creationId xmlns:a16="http://schemas.microsoft.com/office/drawing/2014/main" id="{07C45F26-EBDB-4FEC-9725-E9366BF9EA80}"/>
              </a:ext>
            </a:extLst>
          </p:cNvPr>
          <p:cNvPicPr>
            <a:picLocks noChangeAspect="1"/>
          </p:cNvPicPr>
          <p:nvPr/>
        </p:nvPicPr>
        <p:blipFill>
          <a:blip r:embed="rId2"/>
          <a:stretch>
            <a:fillRect/>
          </a:stretch>
        </p:blipFill>
        <p:spPr>
          <a:xfrm>
            <a:off x="8190272" y="1076920"/>
            <a:ext cx="3640393" cy="2823740"/>
          </a:xfrm>
          <a:prstGeom prst="rect">
            <a:avLst/>
          </a:prstGeom>
        </p:spPr>
      </p:pic>
      <p:pic>
        <p:nvPicPr>
          <p:cNvPr id="6" name="Picture 6" descr="A picture containing text, person&#10;&#10;Description automatically generated">
            <a:extLst>
              <a:ext uri="{FF2B5EF4-FFF2-40B4-BE49-F238E27FC236}">
                <a16:creationId xmlns:a16="http://schemas.microsoft.com/office/drawing/2014/main" id="{7D3D87F9-A099-45DC-8F53-579D26CD1BBB}"/>
              </a:ext>
            </a:extLst>
          </p:cNvPr>
          <p:cNvPicPr>
            <a:picLocks noChangeAspect="1"/>
          </p:cNvPicPr>
          <p:nvPr/>
        </p:nvPicPr>
        <p:blipFill>
          <a:blip r:embed="rId3"/>
          <a:stretch>
            <a:fillRect/>
          </a:stretch>
        </p:blipFill>
        <p:spPr>
          <a:xfrm>
            <a:off x="5432323" y="4327665"/>
            <a:ext cx="6700683" cy="2165773"/>
          </a:xfrm>
          <a:prstGeom prst="rect">
            <a:avLst/>
          </a:prstGeom>
        </p:spPr>
      </p:pic>
      <p:pic>
        <p:nvPicPr>
          <p:cNvPr id="1026" name="Picture 2" descr="Xia-Hai City God Temple 台北霞海城隍廟 — 愛，大稻埕">
            <a:extLst>
              <a:ext uri="{FF2B5EF4-FFF2-40B4-BE49-F238E27FC236}">
                <a16:creationId xmlns:a16="http://schemas.microsoft.com/office/drawing/2014/main" id="{A1C9D07D-7953-4463-B5FC-C641D1935B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23" y="2426568"/>
            <a:ext cx="5569226" cy="4176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3 Tips for having a deeper Taiwan Temple experience - Taiwan Scene | Taiwan  Digital Travel Magazine">
            <a:extLst>
              <a:ext uri="{FF2B5EF4-FFF2-40B4-BE49-F238E27FC236}">
                <a16:creationId xmlns:a16="http://schemas.microsoft.com/office/drawing/2014/main" id="{0BB00863-9378-433E-9553-6CA765DC3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3628" y="2465187"/>
            <a:ext cx="2626766" cy="1752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958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EA062-E0F4-4596-9C04-732E895AC653}"/>
              </a:ext>
            </a:extLst>
          </p:cNvPr>
          <p:cNvSpPr>
            <a:spLocks noGrp="1"/>
          </p:cNvSpPr>
          <p:nvPr>
            <p:ph type="title"/>
          </p:nvPr>
        </p:nvSpPr>
        <p:spPr>
          <a:xfrm>
            <a:off x="838200" y="92170"/>
            <a:ext cx="10515600" cy="495325"/>
          </a:xfrm>
        </p:spPr>
        <p:txBody>
          <a:bodyPr>
            <a:normAutofit fontScale="90000"/>
          </a:bodyPr>
          <a:lstStyle/>
          <a:p>
            <a:pPr algn="ctr"/>
            <a:r>
              <a:rPr lang="en-US">
                <a:cs typeface="Calibri Light"/>
              </a:rPr>
              <a:t>Religions in 'aetheist' China</a:t>
            </a:r>
            <a:endParaRPr lang="en-US" dirty="0"/>
          </a:p>
        </p:txBody>
      </p:sp>
      <p:pic>
        <p:nvPicPr>
          <p:cNvPr id="7" name="Picture 7" descr="Chart, pie chart&#10;&#10;Description automatically generated">
            <a:extLst>
              <a:ext uri="{FF2B5EF4-FFF2-40B4-BE49-F238E27FC236}">
                <a16:creationId xmlns:a16="http://schemas.microsoft.com/office/drawing/2014/main" id="{6406247B-9371-4704-ACF8-AF57E5884C78}"/>
              </a:ext>
            </a:extLst>
          </p:cNvPr>
          <p:cNvPicPr>
            <a:picLocks noGrp="1" noChangeAspect="1"/>
          </p:cNvPicPr>
          <p:nvPr>
            <p:ph idx="1"/>
          </p:nvPr>
        </p:nvPicPr>
        <p:blipFill>
          <a:blip r:embed="rId2"/>
          <a:stretch>
            <a:fillRect/>
          </a:stretch>
        </p:blipFill>
        <p:spPr>
          <a:xfrm>
            <a:off x="8892371" y="51593"/>
            <a:ext cx="3194070" cy="6768306"/>
          </a:xfrm>
        </p:spPr>
      </p:pic>
      <p:sp>
        <p:nvSpPr>
          <p:cNvPr id="8" name="Rectangle: Rounded Corners 7">
            <a:extLst>
              <a:ext uri="{FF2B5EF4-FFF2-40B4-BE49-F238E27FC236}">
                <a16:creationId xmlns:a16="http://schemas.microsoft.com/office/drawing/2014/main" id="{2CB43EF7-1753-406B-9AE4-564FEC4ED2B0}"/>
              </a:ext>
            </a:extLst>
          </p:cNvPr>
          <p:cNvSpPr/>
          <p:nvPr/>
        </p:nvSpPr>
        <p:spPr>
          <a:xfrm>
            <a:off x="245268" y="792955"/>
            <a:ext cx="8203405" cy="58697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b="1" dirty="0">
                <a:cs typeface="Calibri"/>
              </a:rPr>
              <a:t>Confucianism </a:t>
            </a:r>
            <a:r>
              <a:rPr lang="ja-JP" altLang="en-US" sz="2400" b="1" dirty="0">
                <a:ea typeface="ＭＳ Ｐゴシック"/>
                <a:cs typeface="Calibri"/>
              </a:rPr>
              <a:t>儒教</a:t>
            </a:r>
            <a:r>
              <a:rPr lang="en-US" sz="2400" b="1" dirty="0">
                <a:cs typeface="Calibri"/>
              </a:rPr>
              <a:t> 500BCE from </a:t>
            </a:r>
            <a:r>
              <a:rPr lang="ja-JP" altLang="en-US" sz="2400" b="1" dirty="0">
                <a:ea typeface="ＭＳ Ｐゴシック"/>
                <a:cs typeface="Calibri"/>
              </a:rPr>
              <a:t>孔子</a:t>
            </a:r>
            <a:r>
              <a:rPr lang="ja-JP" altLang="en-US" sz="2400" dirty="0">
                <a:ea typeface="ＭＳ Ｐゴシック"/>
                <a:cs typeface="Calibri"/>
              </a:rPr>
              <a:t> = </a:t>
            </a:r>
            <a:r>
              <a:rPr lang="en-US" sz="2400" dirty="0">
                <a:cs typeface="Calibri"/>
              </a:rPr>
              <a:t>humanism, structured society to cultivate virtue, meritocracy and governance, filial piety, </a:t>
            </a:r>
            <a:r>
              <a:rPr lang="en-US" sz="2400" dirty="0" err="1">
                <a:cs typeface="Calibri"/>
              </a:rPr>
              <a:t>heirarchy</a:t>
            </a:r>
            <a:r>
              <a:rPr lang="en-US" sz="2400" dirty="0">
                <a:cs typeface="Calibri"/>
              </a:rPr>
              <a:t>, rites and ancestors</a:t>
            </a:r>
          </a:p>
          <a:p>
            <a:endParaRPr lang="en-US" sz="2400" dirty="0">
              <a:cs typeface="Calibri"/>
            </a:endParaRPr>
          </a:p>
          <a:p>
            <a:r>
              <a:rPr lang="en-US" sz="2400" b="1" dirty="0">
                <a:cs typeface="Calibri"/>
              </a:rPr>
              <a:t>Daoism/Taoism </a:t>
            </a:r>
            <a:r>
              <a:rPr lang="ja-JP" altLang="en-US" sz="2400" b="1" dirty="0">
                <a:ea typeface="ＭＳ Ｐゴシック"/>
                <a:cs typeface="Calibri"/>
              </a:rPr>
              <a:t>道教 400BCE from 老子</a:t>
            </a:r>
            <a:r>
              <a:rPr lang="ja-JP" altLang="en-US" sz="2400" dirty="0">
                <a:ea typeface="ＭＳ Ｐゴシック"/>
                <a:cs typeface="Calibri"/>
              </a:rPr>
              <a:t> = live in harmony with the dao, the I Ching 易经, </a:t>
            </a:r>
            <a:r>
              <a:rPr lang="en-GB" altLang="ja-JP" sz="2400" dirty="0">
                <a:ea typeface="ＭＳ Ｐゴシック"/>
                <a:cs typeface="Calibri"/>
              </a:rPr>
              <a:t>balance, </a:t>
            </a:r>
            <a:r>
              <a:rPr lang="ja-JP" altLang="en-US" sz="2400" dirty="0">
                <a:ea typeface="ＭＳ Ｐゴシック"/>
                <a:cs typeface="Calibri"/>
              </a:rPr>
              <a:t>divination through objects, self-cultivation, afterlife, alchemy and longevity</a:t>
            </a:r>
            <a:r>
              <a:rPr lang="en-GB" altLang="ja-JP" sz="2400" dirty="0">
                <a:ea typeface="ＭＳ Ｐゴシック"/>
                <a:cs typeface="Calibri"/>
              </a:rPr>
              <a:t>, </a:t>
            </a:r>
            <a:r>
              <a:rPr lang="zh-CN" altLang="en-US" sz="2400" dirty="0">
                <a:ea typeface="ＭＳ Ｐゴシック"/>
                <a:cs typeface="Calibri"/>
              </a:rPr>
              <a:t>阴阳</a:t>
            </a:r>
            <a:endParaRPr lang="ja-JP" altLang="en-US" sz="2400" dirty="0">
              <a:ea typeface="ＭＳ Ｐゴシック"/>
              <a:cs typeface="Calibri"/>
            </a:endParaRPr>
          </a:p>
          <a:p>
            <a:endParaRPr lang="ja-JP" altLang="en-US" sz="2400" dirty="0">
              <a:ea typeface="ＭＳ Ｐゴシック"/>
              <a:cs typeface="Calibri"/>
            </a:endParaRPr>
          </a:p>
          <a:p>
            <a:r>
              <a:rPr lang="en-US" sz="2400" b="1" dirty="0">
                <a:cs typeface="Calibri"/>
              </a:rPr>
              <a:t>Buddhism </a:t>
            </a:r>
            <a:r>
              <a:rPr lang="ja-JP" altLang="en-US" sz="2400" b="1" dirty="0">
                <a:ea typeface="ＭＳ Ｐゴシック"/>
                <a:cs typeface="Calibri"/>
              </a:rPr>
              <a:t>佛教</a:t>
            </a:r>
            <a:r>
              <a:rPr lang="en-US" sz="2400" b="1" dirty="0">
                <a:cs typeface="Calibri"/>
              </a:rPr>
              <a:t> 500AD from </a:t>
            </a:r>
            <a:r>
              <a:rPr lang="ja-JP" altLang="en-US" sz="2400" b="1" dirty="0">
                <a:ea typeface="ＭＳ Ｐゴシック"/>
                <a:cs typeface="Calibri"/>
              </a:rPr>
              <a:t>达摩</a:t>
            </a:r>
            <a:r>
              <a:rPr lang="en-US" sz="2400" dirty="0">
                <a:cs typeface="Calibri"/>
              </a:rPr>
              <a:t> = legends, Buddha and </a:t>
            </a:r>
            <a:r>
              <a:rPr lang="en-US" sz="2400" dirty="0" err="1">
                <a:cs typeface="Calibri"/>
              </a:rPr>
              <a:t>Bodhisattavas</a:t>
            </a:r>
            <a:r>
              <a:rPr lang="en-US" sz="2400" dirty="0">
                <a:cs typeface="Calibri"/>
              </a:rPr>
              <a:t>, offerings, meditation, ancestors, karma and reincarnation, Journey to the West</a:t>
            </a:r>
          </a:p>
          <a:p>
            <a:endParaRPr lang="en-US" sz="2400" dirty="0">
              <a:cs typeface="Calibri"/>
            </a:endParaRPr>
          </a:p>
          <a:p>
            <a:r>
              <a:rPr lang="en-US" sz="2400" dirty="0">
                <a:cs typeface="Calibri"/>
              </a:rPr>
              <a:t>Daoism promotes harmony with nature, Confucianism promotes harmony within society. </a:t>
            </a:r>
          </a:p>
        </p:txBody>
      </p:sp>
    </p:spTree>
    <p:extLst>
      <p:ext uri="{BB962C8B-B14F-4D97-AF65-F5344CB8AC3E}">
        <p14:creationId xmlns:p14="http://schemas.microsoft.com/office/powerpoint/2010/main" val="369680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C8C0D-9094-44B2-A85E-D1D2F05F5289}"/>
              </a:ext>
            </a:extLst>
          </p:cNvPr>
          <p:cNvSpPr>
            <a:spLocks noGrp="1"/>
          </p:cNvSpPr>
          <p:nvPr>
            <p:ph type="title"/>
          </p:nvPr>
        </p:nvSpPr>
        <p:spPr>
          <a:xfrm>
            <a:off x="3700670" y="146464"/>
            <a:ext cx="3097696" cy="579092"/>
          </a:xfrm>
        </p:spPr>
        <p:style>
          <a:lnRef idx="2">
            <a:schemeClr val="dk1"/>
          </a:lnRef>
          <a:fillRef idx="1">
            <a:schemeClr val="lt1"/>
          </a:fillRef>
          <a:effectRef idx="0">
            <a:schemeClr val="dk1"/>
          </a:effectRef>
          <a:fontRef idx="minor">
            <a:schemeClr val="dk1"/>
          </a:fontRef>
        </p:style>
        <p:txBody>
          <a:bodyPr>
            <a:normAutofit fontScale="90000"/>
          </a:bodyPr>
          <a:lstStyle/>
          <a:p>
            <a:r>
              <a:rPr lang="en-US" dirty="0">
                <a:cs typeface="Calibri Light"/>
              </a:rPr>
              <a:t>Festivals </a:t>
            </a:r>
            <a:r>
              <a:rPr lang="zh-CN" altLang="en-US" dirty="0">
                <a:cs typeface="Calibri Light"/>
              </a:rPr>
              <a:t>节日</a:t>
            </a:r>
            <a:endParaRPr lang="en-US" dirty="0"/>
          </a:p>
        </p:txBody>
      </p:sp>
      <p:sp>
        <p:nvSpPr>
          <p:cNvPr id="3" name="Content Placeholder 2">
            <a:extLst>
              <a:ext uri="{FF2B5EF4-FFF2-40B4-BE49-F238E27FC236}">
                <a16:creationId xmlns:a16="http://schemas.microsoft.com/office/drawing/2014/main" id="{E872B891-3809-4FC6-850A-4B51FECBF2F7}"/>
              </a:ext>
            </a:extLst>
          </p:cNvPr>
          <p:cNvSpPr>
            <a:spLocks noGrp="1"/>
          </p:cNvSpPr>
          <p:nvPr>
            <p:ph idx="1"/>
          </p:nvPr>
        </p:nvSpPr>
        <p:spPr>
          <a:xfrm>
            <a:off x="838200" y="1825625"/>
            <a:ext cx="10515600" cy="4903166"/>
          </a:xfrm>
        </p:spPr>
        <p:txBody>
          <a:bodyPr vert="horz" lIns="91440" tIns="45720" rIns="91440" bIns="45720" rtlCol="0" anchor="t">
            <a:normAutofit/>
          </a:bodyPr>
          <a:lstStyle/>
          <a:p>
            <a:pPr marL="0" indent="0">
              <a:lnSpc>
                <a:spcPct val="150000"/>
              </a:lnSpc>
              <a:buNone/>
            </a:pPr>
            <a:r>
              <a:rPr lang="ja-JP" altLang="en-US" sz="4400" dirty="0">
                <a:latin typeface="FZKTPY01" panose="03000509000000000000" pitchFamily="65" charset="-122"/>
                <a:ea typeface="FZKTPY01" panose="03000509000000000000" pitchFamily="65" charset="-122"/>
                <a:cs typeface="Calibri" panose="020F0502020204030204"/>
              </a:rPr>
              <a:t>春节</a:t>
            </a:r>
            <a:endParaRPr lang="en-US" altLang="ja-JP" sz="4400" dirty="0">
              <a:latin typeface="FZKTPY01" panose="03000509000000000000" pitchFamily="65" charset="-122"/>
              <a:ea typeface="FZKTPY01" panose="03000509000000000000" pitchFamily="65" charset="-122"/>
              <a:cs typeface="Calibri" panose="020F0502020204030204"/>
            </a:endParaRPr>
          </a:p>
          <a:p>
            <a:pPr marL="0" indent="0">
              <a:lnSpc>
                <a:spcPct val="150000"/>
              </a:lnSpc>
              <a:buNone/>
            </a:pPr>
            <a:r>
              <a:rPr lang="ja-JP" altLang="en-US" sz="4400" dirty="0">
                <a:latin typeface="FZKTPY01" panose="03000509000000000000" pitchFamily="65" charset="-122"/>
                <a:ea typeface="FZKTPY01" panose="03000509000000000000" pitchFamily="65" charset="-122"/>
                <a:cs typeface="Calibri" panose="020F0502020204030204"/>
              </a:rPr>
              <a:t>端午节</a:t>
            </a:r>
          </a:p>
          <a:p>
            <a:pPr marL="0" indent="0">
              <a:lnSpc>
                <a:spcPct val="150000"/>
              </a:lnSpc>
              <a:buNone/>
            </a:pPr>
            <a:r>
              <a:rPr lang="ja-JP" altLang="en-US" sz="4400" dirty="0">
                <a:latin typeface="FZKTPY01" panose="03000509000000000000" pitchFamily="65" charset="-122"/>
                <a:ea typeface="FZKTPY01" panose="03000509000000000000" pitchFamily="65" charset="-122"/>
                <a:cs typeface="Calibri" panose="020F0502020204030204"/>
              </a:rPr>
              <a:t>中秋节</a:t>
            </a:r>
            <a:endParaRPr lang="ja-JP" sz="4400" dirty="0">
              <a:latin typeface="FZKTPY01" panose="03000509000000000000" pitchFamily="65" charset="-122"/>
              <a:ea typeface="FZKTPY01" panose="03000509000000000000" pitchFamily="65" charset="-122"/>
              <a:cs typeface="Calibri" panose="020F0502020204030204"/>
            </a:endParaRPr>
          </a:p>
          <a:p>
            <a:pPr marL="0" indent="0">
              <a:lnSpc>
                <a:spcPct val="150000"/>
              </a:lnSpc>
              <a:buNone/>
            </a:pPr>
            <a:r>
              <a:rPr lang="ja-JP" altLang="en-US" sz="4400" dirty="0">
                <a:latin typeface="FZKTPY01" panose="03000509000000000000" pitchFamily="65" charset="-122"/>
                <a:ea typeface="FZKTPY01" panose="03000509000000000000" pitchFamily="65" charset="-122"/>
                <a:cs typeface="Calibri" panose="020F0502020204030204"/>
              </a:rPr>
              <a:t>清明节</a:t>
            </a:r>
            <a:endParaRPr lang="ja-JP" sz="4400" dirty="0">
              <a:latin typeface="FZKTPY01" panose="03000509000000000000" pitchFamily="65" charset="-122"/>
              <a:ea typeface="FZKTPY01" panose="03000509000000000000" pitchFamily="65" charset="-122"/>
              <a:cs typeface="Calibri"/>
            </a:endParaRPr>
          </a:p>
        </p:txBody>
      </p:sp>
      <p:graphicFrame>
        <p:nvGraphicFramePr>
          <p:cNvPr id="5" name="Table 5">
            <a:extLst>
              <a:ext uri="{FF2B5EF4-FFF2-40B4-BE49-F238E27FC236}">
                <a16:creationId xmlns:a16="http://schemas.microsoft.com/office/drawing/2014/main" id="{7FD8B561-A354-44CA-A0C9-3C246D8EE9D4}"/>
              </a:ext>
            </a:extLst>
          </p:cNvPr>
          <p:cNvGraphicFramePr>
            <a:graphicFrameLocks noGrp="1"/>
          </p:cNvGraphicFramePr>
          <p:nvPr>
            <p:extLst>
              <p:ext uri="{D42A27DB-BD31-4B8C-83A1-F6EECF244321}">
                <p14:modId xmlns:p14="http://schemas.microsoft.com/office/powerpoint/2010/main" val="3044110262"/>
              </p:ext>
            </p:extLst>
          </p:nvPr>
        </p:nvGraphicFramePr>
        <p:xfrm>
          <a:off x="3225800" y="911292"/>
          <a:ext cx="8128000" cy="503541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141858476"/>
                    </a:ext>
                  </a:extLst>
                </a:gridCol>
                <a:gridCol w="4064000">
                  <a:extLst>
                    <a:ext uri="{9D8B030D-6E8A-4147-A177-3AD203B41FA5}">
                      <a16:colId xmlns:a16="http://schemas.microsoft.com/office/drawing/2014/main" val="745024921"/>
                    </a:ext>
                  </a:extLst>
                </a:gridCol>
              </a:tblGrid>
              <a:tr h="1007083">
                <a:tc gridSpan="2">
                  <a:txBody>
                    <a:bodyPr/>
                    <a:lstStyle/>
                    <a:p>
                      <a:r>
                        <a:rPr lang="en-GB" sz="3200" dirty="0"/>
                        <a:t>Match the Festival names and </a:t>
                      </a:r>
                      <a:r>
                        <a:rPr lang="en-GB" sz="3200" dirty="0">
                          <a:solidFill>
                            <a:schemeClr val="accent1"/>
                          </a:solidFill>
                        </a:rPr>
                        <a:t>traditions </a:t>
                      </a:r>
                      <a:r>
                        <a:rPr lang="zh-CN" altLang="en-US" sz="3600" dirty="0">
                          <a:solidFill>
                            <a:schemeClr val="accent1"/>
                          </a:solidFill>
                          <a:latin typeface="FZKTPY01" panose="03000509000000000000" pitchFamily="65" charset="-122"/>
                          <a:ea typeface="FZKTPY01" panose="03000509000000000000" pitchFamily="65" charset="-122"/>
                        </a:rPr>
                        <a:t>传统</a:t>
                      </a:r>
                      <a:endParaRPr lang="en-GB" sz="3200" dirty="0">
                        <a:solidFill>
                          <a:schemeClr val="accent1"/>
                        </a:solidFill>
                        <a:latin typeface="FZKTPY01" panose="03000509000000000000" pitchFamily="65" charset="-122"/>
                        <a:ea typeface="FZKTPY01" panose="03000509000000000000" pitchFamily="65" charset="-122"/>
                      </a:endParaRPr>
                    </a:p>
                  </a:txBody>
                  <a:tcPr anchor="ctr">
                    <a:lnL w="0">
                      <a:noFill/>
                    </a:lnL>
                    <a:lnR w="0">
                      <a:noFill/>
                    </a:lnR>
                    <a:lnT w="0">
                      <a:noFill/>
                    </a:lnT>
                    <a:lnB w="0">
                      <a:noFill/>
                    </a:lnB>
                  </a:tcPr>
                </a:tc>
                <a:tc hMerge="1">
                  <a:txBody>
                    <a:bodyPr/>
                    <a:lstStyle/>
                    <a:p>
                      <a:endParaRPr lang="en-GB" sz="3600" dirty="0"/>
                    </a:p>
                  </a:txBody>
                  <a:tcPr anchor="ctr"/>
                </a:tc>
                <a:extLst>
                  <a:ext uri="{0D108BD9-81ED-4DB2-BD59-A6C34878D82A}">
                    <a16:rowId xmlns:a16="http://schemas.microsoft.com/office/drawing/2014/main" val="3711161423"/>
                  </a:ext>
                </a:extLst>
              </a:tr>
              <a:tr h="1007083">
                <a:tc>
                  <a:txBody>
                    <a:bodyPr/>
                    <a:lstStyle/>
                    <a:p>
                      <a:r>
                        <a:rPr lang="en-GB" sz="3600" dirty="0"/>
                        <a:t>A </a:t>
                      </a:r>
                      <a:r>
                        <a:rPr lang="en-GB" sz="2800" dirty="0" err="1"/>
                        <a:t>MidAutumn</a:t>
                      </a:r>
                      <a:r>
                        <a:rPr lang="en-GB" sz="2800" dirty="0"/>
                        <a:t> Festival</a:t>
                      </a:r>
                      <a:endParaRPr lang="en-GB" sz="3600" dirty="0"/>
                    </a:p>
                  </a:txBody>
                  <a:tcPr anchor="ctr">
                    <a:lnL w="0">
                      <a:noFill/>
                    </a:lnL>
                    <a:lnR w="0">
                      <a:noFill/>
                    </a:lnR>
                    <a:lnT w="0">
                      <a:noFill/>
                    </a:lnT>
                    <a:lnB w="0">
                      <a:noFill/>
                    </a:lnB>
                  </a:tcPr>
                </a:tc>
                <a:tc>
                  <a:txBody>
                    <a:bodyPr/>
                    <a:lstStyle/>
                    <a:p>
                      <a:r>
                        <a:rPr lang="en-GB" sz="3600" dirty="0"/>
                        <a:t>1 </a:t>
                      </a:r>
                      <a:r>
                        <a:rPr lang="zh-CN" altLang="en-US" sz="2800" dirty="0"/>
                        <a:t>跟家赏月，吃汤圆</a:t>
                      </a:r>
                      <a:endParaRPr lang="en-GB" sz="3600" dirty="0"/>
                    </a:p>
                  </a:txBody>
                  <a:tcPr anchor="ctr">
                    <a:lnL w="0">
                      <a:noFill/>
                    </a:lnL>
                    <a:lnR w="0">
                      <a:noFill/>
                    </a:lnR>
                    <a:lnT w="0">
                      <a:noFill/>
                    </a:lnT>
                    <a:lnB w="0">
                      <a:noFill/>
                    </a:lnB>
                  </a:tcPr>
                </a:tc>
                <a:extLst>
                  <a:ext uri="{0D108BD9-81ED-4DB2-BD59-A6C34878D82A}">
                    <a16:rowId xmlns:a16="http://schemas.microsoft.com/office/drawing/2014/main" val="1082094423"/>
                  </a:ext>
                </a:extLst>
              </a:tr>
              <a:tr h="1007083">
                <a:tc>
                  <a:txBody>
                    <a:bodyPr/>
                    <a:lstStyle/>
                    <a:p>
                      <a:r>
                        <a:rPr lang="en-GB" sz="3600" dirty="0"/>
                        <a:t>B </a:t>
                      </a:r>
                      <a:r>
                        <a:rPr lang="en-GB" sz="2800" dirty="0"/>
                        <a:t>Tomb-Sweeping Festival</a:t>
                      </a:r>
                      <a:endParaRPr lang="en-GB" sz="3600" dirty="0"/>
                    </a:p>
                  </a:txBody>
                  <a:tcPr anchor="ctr">
                    <a:lnL w="0">
                      <a:noFill/>
                    </a:lnL>
                    <a:lnR w="0">
                      <a:noFill/>
                    </a:lnR>
                    <a:lnT w="0">
                      <a:noFill/>
                    </a:lnT>
                    <a:lnB w="0">
                      <a:noFill/>
                    </a:lnB>
                  </a:tcPr>
                </a:tc>
                <a:tc>
                  <a:txBody>
                    <a:bodyPr/>
                    <a:lstStyle/>
                    <a:p>
                      <a:r>
                        <a:rPr lang="en-GB" sz="3600" dirty="0"/>
                        <a:t>2</a:t>
                      </a:r>
                      <a:r>
                        <a:rPr lang="zh-CN" altLang="en-US" sz="3200" dirty="0"/>
                        <a:t>回家过年，吃饺子</a:t>
                      </a:r>
                      <a:endParaRPr lang="en-GB" sz="3600" dirty="0"/>
                    </a:p>
                  </a:txBody>
                  <a:tcPr anchor="ctr">
                    <a:lnL w="0">
                      <a:noFill/>
                    </a:lnL>
                    <a:lnR w="0">
                      <a:noFill/>
                    </a:lnR>
                    <a:lnT w="0">
                      <a:noFill/>
                    </a:lnT>
                    <a:lnB w="0">
                      <a:noFill/>
                    </a:lnB>
                  </a:tcPr>
                </a:tc>
                <a:extLst>
                  <a:ext uri="{0D108BD9-81ED-4DB2-BD59-A6C34878D82A}">
                    <a16:rowId xmlns:a16="http://schemas.microsoft.com/office/drawing/2014/main" val="1504192908"/>
                  </a:ext>
                </a:extLst>
              </a:tr>
              <a:tr h="1007083">
                <a:tc>
                  <a:txBody>
                    <a:bodyPr/>
                    <a:lstStyle/>
                    <a:p>
                      <a:r>
                        <a:rPr lang="en-GB" sz="3600" dirty="0"/>
                        <a:t>C </a:t>
                      </a:r>
                      <a:r>
                        <a:rPr lang="en-GB" sz="2800" dirty="0"/>
                        <a:t>Spring Festival</a:t>
                      </a:r>
                      <a:endParaRPr lang="en-GB" sz="3600" dirty="0"/>
                    </a:p>
                  </a:txBody>
                  <a:tcPr anchor="ctr">
                    <a:lnL w="0">
                      <a:noFill/>
                    </a:lnL>
                    <a:lnR w="0">
                      <a:noFill/>
                    </a:lnR>
                    <a:lnT w="0">
                      <a:noFill/>
                    </a:lnT>
                    <a:lnB w="0">
                      <a:noFill/>
                    </a:lnB>
                  </a:tcPr>
                </a:tc>
                <a:tc>
                  <a:txBody>
                    <a:bodyPr/>
                    <a:lstStyle/>
                    <a:p>
                      <a:r>
                        <a:rPr lang="en-GB" sz="3600" dirty="0"/>
                        <a:t>3 </a:t>
                      </a:r>
                      <a:r>
                        <a:rPr lang="zh-CN" altLang="en-US" sz="3200" dirty="0"/>
                        <a:t>龙赛，吃粽子</a:t>
                      </a:r>
                      <a:endParaRPr lang="en-GB" sz="3600" dirty="0"/>
                    </a:p>
                  </a:txBody>
                  <a:tcPr anchor="ctr">
                    <a:lnL w="0">
                      <a:noFill/>
                    </a:lnL>
                    <a:lnR w="0">
                      <a:noFill/>
                    </a:lnR>
                    <a:lnT w="0">
                      <a:noFill/>
                    </a:lnT>
                    <a:lnB w="0">
                      <a:noFill/>
                    </a:lnB>
                  </a:tcPr>
                </a:tc>
                <a:extLst>
                  <a:ext uri="{0D108BD9-81ED-4DB2-BD59-A6C34878D82A}">
                    <a16:rowId xmlns:a16="http://schemas.microsoft.com/office/drawing/2014/main" val="1153454124"/>
                  </a:ext>
                </a:extLst>
              </a:tr>
              <a:tr h="1007083">
                <a:tc>
                  <a:txBody>
                    <a:bodyPr/>
                    <a:lstStyle/>
                    <a:p>
                      <a:r>
                        <a:rPr lang="en-GB" sz="3600" dirty="0"/>
                        <a:t>D </a:t>
                      </a:r>
                      <a:r>
                        <a:rPr lang="en-GB" sz="2800" dirty="0"/>
                        <a:t>Dragon Boat Festival</a:t>
                      </a:r>
                      <a:endParaRPr lang="en-GB" sz="3600" dirty="0"/>
                    </a:p>
                  </a:txBody>
                  <a:tcPr anchor="ctr">
                    <a:lnL w="0">
                      <a:noFill/>
                    </a:lnL>
                    <a:lnR w="0">
                      <a:noFill/>
                    </a:lnR>
                    <a:lnT w="0">
                      <a:noFill/>
                    </a:lnT>
                    <a:lnB w="0">
                      <a:noFill/>
                    </a:lnB>
                  </a:tcPr>
                </a:tc>
                <a:tc>
                  <a:txBody>
                    <a:bodyPr/>
                    <a:lstStyle/>
                    <a:p>
                      <a:r>
                        <a:rPr lang="en-GB" sz="3600" dirty="0"/>
                        <a:t>4</a:t>
                      </a:r>
                      <a:r>
                        <a:rPr lang="zh-CN" altLang="en-US" sz="2800" dirty="0"/>
                        <a:t>扫墓，祭祖，吃青团</a:t>
                      </a:r>
                      <a:endParaRPr lang="en-GB" sz="3600" dirty="0"/>
                    </a:p>
                  </a:txBody>
                  <a:tcPr anchor="ctr">
                    <a:lnL w="0">
                      <a:noFill/>
                    </a:lnL>
                    <a:lnR w="0">
                      <a:noFill/>
                    </a:lnR>
                    <a:lnT w="0">
                      <a:noFill/>
                    </a:lnT>
                    <a:lnB w="0">
                      <a:noFill/>
                    </a:lnB>
                  </a:tcPr>
                </a:tc>
                <a:extLst>
                  <a:ext uri="{0D108BD9-81ED-4DB2-BD59-A6C34878D82A}">
                    <a16:rowId xmlns:a16="http://schemas.microsoft.com/office/drawing/2014/main" val="3091753125"/>
                  </a:ext>
                </a:extLst>
              </a:tr>
            </a:tbl>
          </a:graphicData>
        </a:graphic>
      </p:graphicFrame>
      <p:sp>
        <p:nvSpPr>
          <p:cNvPr id="7" name="Oval 6">
            <a:extLst>
              <a:ext uri="{FF2B5EF4-FFF2-40B4-BE49-F238E27FC236}">
                <a16:creationId xmlns:a16="http://schemas.microsoft.com/office/drawing/2014/main" id="{E96A8752-7C92-4902-9CB4-EFBD94CE454F}"/>
              </a:ext>
            </a:extLst>
          </p:cNvPr>
          <p:cNvSpPr/>
          <p:nvPr/>
        </p:nvSpPr>
        <p:spPr>
          <a:xfrm>
            <a:off x="9733129" y="139889"/>
            <a:ext cx="2308745" cy="750626"/>
          </a:xfrm>
          <a:prstGeom prst="ellipse">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400" dirty="0">
                <a:cs typeface="Calibri"/>
              </a:rPr>
              <a:t>Related to the 4 seasons –agricultural past</a:t>
            </a:r>
            <a:endParaRPr lang="en-US" sz="1400" dirty="0"/>
          </a:p>
        </p:txBody>
      </p:sp>
      <p:sp>
        <p:nvSpPr>
          <p:cNvPr id="9" name="Rectangle: Rounded Corners 8">
            <a:extLst>
              <a:ext uri="{FF2B5EF4-FFF2-40B4-BE49-F238E27FC236}">
                <a16:creationId xmlns:a16="http://schemas.microsoft.com/office/drawing/2014/main" id="{23C6B4F5-7199-43BB-A925-20E5482D7772}"/>
              </a:ext>
            </a:extLst>
          </p:cNvPr>
          <p:cNvSpPr/>
          <p:nvPr/>
        </p:nvSpPr>
        <p:spPr>
          <a:xfrm>
            <a:off x="65964" y="60278"/>
            <a:ext cx="2274625" cy="363940"/>
          </a:xfrm>
          <a:prstGeom prst="roundRect">
            <a:avLst/>
          </a:prstGeom>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dirty="0">
                <a:cs typeface="Calibri"/>
              </a:rPr>
              <a:t>Subtheme1 Festivals</a:t>
            </a:r>
            <a:endParaRPr lang="en-US" dirty="0"/>
          </a:p>
        </p:txBody>
      </p:sp>
    </p:spTree>
    <p:extLst>
      <p:ext uri="{BB962C8B-B14F-4D97-AF65-F5344CB8AC3E}">
        <p14:creationId xmlns:p14="http://schemas.microsoft.com/office/powerpoint/2010/main" val="3207459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68E85C-D08F-E8B9-8DDE-7541C7BA1279}"/>
              </a:ext>
            </a:extLst>
          </p:cNvPr>
          <p:cNvSpPr>
            <a:spLocks noGrp="1"/>
          </p:cNvSpPr>
          <p:nvPr>
            <p:ph idx="1"/>
          </p:nvPr>
        </p:nvSpPr>
        <p:spPr>
          <a:xfrm>
            <a:off x="5953539" y="170314"/>
            <a:ext cx="4038600" cy="5926592"/>
          </a:xfrm>
        </p:spPr>
        <p:txBody>
          <a:bodyPr/>
          <a:lstStyle/>
          <a:p>
            <a:pPr marL="0" lvl="0" indent="0" rtl="0">
              <a:spcBef>
                <a:spcPts val="0"/>
              </a:spcBef>
              <a:buNone/>
            </a:pPr>
            <a:r>
              <a:rPr lang="en-GB" sz="2800" dirty="0">
                <a:solidFill>
                  <a:schemeClr val="dk1"/>
                </a:solidFill>
                <a:latin typeface="+mj-lt"/>
                <a:ea typeface="Calibri"/>
                <a:cs typeface="Calibri"/>
                <a:sym typeface="Calibri"/>
              </a:rPr>
              <a:t>One reason the three coexist so well may be that none has an all-powerful God that claims superiority over the others. </a:t>
            </a:r>
          </a:p>
          <a:p>
            <a:pPr marL="0" lvl="0" indent="0" rtl="0">
              <a:spcBef>
                <a:spcPts val="0"/>
              </a:spcBef>
              <a:buNone/>
            </a:pPr>
            <a:endParaRPr lang="en-GB" dirty="0">
              <a:solidFill>
                <a:schemeClr val="dk1"/>
              </a:solidFill>
              <a:latin typeface="+mj-lt"/>
              <a:ea typeface="Calibri"/>
              <a:cs typeface="Calibri"/>
              <a:sym typeface="Calibri"/>
            </a:endParaRPr>
          </a:p>
          <a:p>
            <a:pPr marL="0" lvl="0" indent="0" rtl="0">
              <a:spcBef>
                <a:spcPts val="0"/>
              </a:spcBef>
              <a:buNone/>
            </a:pPr>
            <a:r>
              <a:rPr lang="en-GB" sz="2800" dirty="0">
                <a:solidFill>
                  <a:schemeClr val="dk1"/>
                </a:solidFill>
                <a:latin typeface="+mj-lt"/>
                <a:ea typeface="Calibri"/>
                <a:cs typeface="Calibri"/>
                <a:sym typeface="Calibri"/>
              </a:rPr>
              <a:t>Confucius, Laozi and the Buddha are wise men and moral teachers - not Gods. </a:t>
            </a:r>
          </a:p>
          <a:p>
            <a:pPr marL="0" lvl="0" indent="0" rtl="0">
              <a:spcBef>
                <a:spcPts val="0"/>
              </a:spcBef>
              <a:buNone/>
            </a:pPr>
            <a:endParaRPr lang="en-GB" dirty="0">
              <a:solidFill>
                <a:schemeClr val="dk1"/>
              </a:solidFill>
              <a:latin typeface="+mj-lt"/>
              <a:ea typeface="Calibri"/>
              <a:cs typeface="Calibri"/>
              <a:sym typeface="Calibri"/>
            </a:endParaRPr>
          </a:p>
          <a:p>
            <a:pPr marL="0" indent="0">
              <a:spcBef>
                <a:spcPts val="0"/>
              </a:spcBef>
              <a:buNone/>
            </a:pPr>
            <a:r>
              <a:rPr lang="en-GB" sz="2800" dirty="0">
                <a:solidFill>
                  <a:schemeClr val="dk1"/>
                </a:solidFill>
                <a:latin typeface="+mj-lt"/>
                <a:ea typeface="Calibri"/>
                <a:cs typeface="Calibri"/>
                <a:sym typeface="Calibri"/>
              </a:rPr>
              <a:t>They complement each other and share elements like Guanyin - </a:t>
            </a:r>
            <a:r>
              <a:rPr lang="en-GB" sz="2800" dirty="0">
                <a:solidFill>
                  <a:srgbClr val="262626"/>
                </a:solidFill>
                <a:latin typeface="+mj-lt"/>
                <a:ea typeface="Calibri"/>
                <a:cs typeface="Calibri"/>
                <a:sym typeface="Calibri"/>
              </a:rPr>
              <a:t>a Buddhist saint and Daoist goddess.</a:t>
            </a:r>
          </a:p>
          <a:p>
            <a:pPr marL="0" lvl="0" indent="0" rtl="0">
              <a:spcBef>
                <a:spcPts val="0"/>
              </a:spcBef>
              <a:buNone/>
            </a:pPr>
            <a:endParaRPr lang="en-GB" sz="2800" dirty="0">
              <a:solidFill>
                <a:schemeClr val="dk1"/>
              </a:solidFill>
              <a:latin typeface="+mj-lt"/>
              <a:ea typeface="Calibri"/>
              <a:cs typeface="Calibri"/>
              <a:sym typeface="Calibri"/>
            </a:endParaRPr>
          </a:p>
          <a:p>
            <a:pPr marL="0" indent="0">
              <a:buNone/>
            </a:pPr>
            <a:endParaRPr lang="en-GB" dirty="0"/>
          </a:p>
        </p:txBody>
      </p:sp>
      <p:pic>
        <p:nvPicPr>
          <p:cNvPr id="4" name="Shape 198">
            <a:extLst>
              <a:ext uri="{FF2B5EF4-FFF2-40B4-BE49-F238E27FC236}">
                <a16:creationId xmlns:a16="http://schemas.microsoft.com/office/drawing/2014/main" id="{47B576FA-2DA6-0D22-9D91-F665C413F417}"/>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38846" y="170314"/>
            <a:ext cx="5446337" cy="3994182"/>
          </a:xfrm>
          <a:prstGeom prst="rect">
            <a:avLst/>
          </a:prstGeom>
          <a:noFill/>
          <a:ln>
            <a:noFill/>
          </a:ln>
        </p:spPr>
      </p:pic>
      <p:pic>
        <p:nvPicPr>
          <p:cNvPr id="5" name="Shape 239">
            <a:extLst>
              <a:ext uri="{FF2B5EF4-FFF2-40B4-BE49-F238E27FC236}">
                <a16:creationId xmlns:a16="http://schemas.microsoft.com/office/drawing/2014/main" id="{35EF5325-0D9D-D015-614E-C48ACBE4418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775371" y="3570514"/>
            <a:ext cx="2268360" cy="3117172"/>
          </a:xfrm>
          <a:prstGeom prst="rect">
            <a:avLst/>
          </a:prstGeom>
          <a:noFill/>
          <a:ln>
            <a:noFill/>
          </a:ln>
        </p:spPr>
      </p:pic>
    </p:spTree>
    <p:extLst>
      <p:ext uri="{BB962C8B-B14F-4D97-AF65-F5344CB8AC3E}">
        <p14:creationId xmlns:p14="http://schemas.microsoft.com/office/powerpoint/2010/main" val="762314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1E554-F29F-FFB8-E259-B88D53ECACC5}"/>
              </a:ext>
            </a:extLst>
          </p:cNvPr>
          <p:cNvSpPr>
            <a:spLocks noGrp="1"/>
          </p:cNvSpPr>
          <p:nvPr>
            <p:ph type="title"/>
          </p:nvPr>
        </p:nvSpPr>
        <p:spPr>
          <a:xfrm>
            <a:off x="838200" y="365125"/>
            <a:ext cx="10515600" cy="779653"/>
          </a:xfrm>
        </p:spPr>
        <p:txBody>
          <a:bodyPr/>
          <a:lstStyle/>
          <a:p>
            <a:pPr algn="ctr"/>
            <a:r>
              <a:rPr lang="en-US" dirty="0">
                <a:cs typeface="Calibri Light"/>
              </a:rPr>
              <a:t>Tibet and Xinjiang </a:t>
            </a:r>
            <a:endParaRPr lang="en-US" dirty="0"/>
          </a:p>
        </p:txBody>
      </p:sp>
      <p:sp>
        <p:nvSpPr>
          <p:cNvPr id="3" name="Content Placeholder 2">
            <a:extLst>
              <a:ext uri="{FF2B5EF4-FFF2-40B4-BE49-F238E27FC236}">
                <a16:creationId xmlns:a16="http://schemas.microsoft.com/office/drawing/2014/main" id="{39BD0BE8-C1EF-6633-A159-90225A6ED21A}"/>
              </a:ext>
            </a:extLst>
          </p:cNvPr>
          <p:cNvSpPr>
            <a:spLocks noGrp="1"/>
          </p:cNvSpPr>
          <p:nvPr>
            <p:ph idx="1"/>
          </p:nvPr>
        </p:nvSpPr>
        <p:spPr>
          <a:xfrm>
            <a:off x="838200" y="1825625"/>
            <a:ext cx="4806286" cy="4351338"/>
          </a:xfrm>
          <a:ln>
            <a:solidFill>
              <a:srgbClr val="7030A0"/>
            </a:solid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chor="t">
            <a:normAutofit/>
          </a:bodyPr>
          <a:lstStyle/>
          <a:p>
            <a:pPr marL="0" indent="0">
              <a:buNone/>
            </a:pPr>
            <a:r>
              <a:rPr lang="en-US" dirty="0">
                <a:cs typeface="Calibri" panose="020F0502020204030204"/>
              </a:rPr>
              <a:t>Buddhism and the </a:t>
            </a:r>
            <a:r>
              <a:rPr lang="en-US" dirty="0">
                <a:solidFill>
                  <a:srgbClr val="7030A0"/>
                </a:solidFill>
                <a:cs typeface="Calibri" panose="020F0502020204030204"/>
              </a:rPr>
              <a:t>Dalai Lama </a:t>
            </a:r>
          </a:p>
          <a:p>
            <a:pPr marL="0" indent="0">
              <a:buNone/>
            </a:pPr>
            <a:r>
              <a:rPr lang="ja-JP" altLang="en-US" sz="3200" dirty="0">
                <a:ea typeface="ＭＳ Ｐゴシック"/>
                <a:cs typeface="Calibri" panose="020F0502020204030204"/>
              </a:rPr>
              <a:t>佛教与</a:t>
            </a:r>
            <a:r>
              <a:rPr lang="ja-JP" sz="3200" dirty="0">
                <a:solidFill>
                  <a:srgbClr val="7030A0"/>
                </a:solidFill>
                <a:ea typeface="ＭＳ Ｐゴシック"/>
              </a:rPr>
              <a:t>达赖喇嘛</a:t>
            </a:r>
            <a:endParaRPr lang="en-US" altLang="ja-JP" sz="3200" dirty="0">
              <a:solidFill>
                <a:srgbClr val="7030A0"/>
              </a:solidFill>
              <a:ea typeface="ＭＳ Ｐゴシック"/>
              <a:cs typeface="Calibri" panose="020F0502020204030204"/>
            </a:endParaRPr>
          </a:p>
          <a:p>
            <a:pPr marL="0" indent="0">
              <a:buNone/>
            </a:pPr>
            <a:r>
              <a:rPr lang="en-US" altLang="ja-JP" sz="3200" dirty="0" err="1">
                <a:ea typeface="ＭＳ Ｐゴシック"/>
                <a:cs typeface="Calibri" panose="020F0502020204030204"/>
              </a:rPr>
              <a:t>流亡印度</a:t>
            </a:r>
            <a:r>
              <a:rPr lang="en-US" altLang="ja-JP" sz="3200" dirty="0">
                <a:ea typeface="ＭＳ Ｐゴシック"/>
                <a:cs typeface="Calibri" panose="020F0502020204030204"/>
              </a:rPr>
              <a:t> exiled to India</a:t>
            </a:r>
            <a:endParaRPr lang="ja-JP" altLang="en-US" sz="3200" dirty="0">
              <a:ea typeface="ＭＳ Ｐゴシック"/>
              <a:cs typeface="Calibri" panose="020F0502020204030204"/>
            </a:endParaRPr>
          </a:p>
        </p:txBody>
      </p:sp>
      <p:sp>
        <p:nvSpPr>
          <p:cNvPr id="5" name="Content Placeholder 2">
            <a:extLst>
              <a:ext uri="{FF2B5EF4-FFF2-40B4-BE49-F238E27FC236}">
                <a16:creationId xmlns:a16="http://schemas.microsoft.com/office/drawing/2014/main" id="{1D36915A-98B1-A683-5927-84E91D8DCF4B}"/>
              </a:ext>
            </a:extLst>
          </p:cNvPr>
          <p:cNvSpPr txBox="1">
            <a:spLocks/>
          </p:cNvSpPr>
          <p:nvPr/>
        </p:nvSpPr>
        <p:spPr>
          <a:xfrm>
            <a:off x="6438331" y="1830174"/>
            <a:ext cx="4806286" cy="4351338"/>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dirty="0">
                <a:cs typeface="Calibri" panose="020F0502020204030204"/>
              </a:rPr>
              <a:t>Islam and the </a:t>
            </a:r>
            <a:r>
              <a:rPr lang="en-US" dirty="0">
                <a:solidFill>
                  <a:srgbClr val="0070C0"/>
                </a:solidFill>
                <a:cs typeface="Calibri" panose="020F0502020204030204"/>
              </a:rPr>
              <a:t>Uighur</a:t>
            </a:r>
            <a:r>
              <a:rPr lang="en-US" dirty="0">
                <a:cs typeface="Calibri" panose="020F0502020204030204"/>
              </a:rPr>
              <a:t> minority</a:t>
            </a:r>
          </a:p>
          <a:p>
            <a:pPr marL="0" indent="0">
              <a:buNone/>
            </a:pPr>
            <a:r>
              <a:rPr lang="ja-JP" altLang="en-US" dirty="0">
                <a:ea typeface="ＭＳ Ｐゴシック"/>
                <a:cs typeface="Calibri" panose="020F0502020204030204"/>
              </a:rPr>
              <a:t>伊斯兰与</a:t>
            </a:r>
            <a:r>
              <a:rPr lang="ja-JP" altLang="en-US" dirty="0">
                <a:solidFill>
                  <a:srgbClr val="0070C0"/>
                </a:solidFill>
                <a:ea typeface="ＭＳ Ｐゴシック"/>
                <a:cs typeface="Calibri" panose="020F0502020204030204"/>
              </a:rPr>
              <a:t>维吾尔族</a:t>
            </a:r>
            <a:endParaRPr lang="en-US" dirty="0">
              <a:solidFill>
                <a:srgbClr val="0070C0"/>
              </a:solidFill>
              <a:cs typeface="Calibri" panose="020F0502020204030204"/>
            </a:endParaRPr>
          </a:p>
        </p:txBody>
      </p:sp>
    </p:spTree>
    <p:extLst>
      <p:ext uri="{BB962C8B-B14F-4D97-AF65-F5344CB8AC3E}">
        <p14:creationId xmlns:p14="http://schemas.microsoft.com/office/powerpoint/2010/main" val="956029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9B37B-A35C-1E71-F5BA-62B4B85DA3ED}"/>
              </a:ext>
            </a:extLst>
          </p:cNvPr>
          <p:cNvSpPr>
            <a:spLocks noGrp="1"/>
          </p:cNvSpPr>
          <p:nvPr>
            <p:ph type="title"/>
          </p:nvPr>
        </p:nvSpPr>
        <p:spPr>
          <a:xfrm>
            <a:off x="369712" y="230822"/>
            <a:ext cx="5899286" cy="1235513"/>
          </a:xfrm>
        </p:spPr>
        <p:style>
          <a:lnRef idx="2">
            <a:schemeClr val="accent4"/>
          </a:lnRef>
          <a:fillRef idx="1">
            <a:schemeClr val="lt1"/>
          </a:fillRef>
          <a:effectRef idx="0">
            <a:schemeClr val="accent4"/>
          </a:effectRef>
          <a:fontRef idx="minor">
            <a:schemeClr val="dk1"/>
          </a:fontRef>
        </p:style>
        <p:txBody>
          <a:bodyPr>
            <a:normAutofit/>
          </a:bodyPr>
          <a:lstStyle/>
          <a:p>
            <a:r>
              <a:rPr lang="ja-JP" altLang="en-US" dirty="0">
                <a:ea typeface="ＭＳ Ｐゴシック"/>
                <a:cs typeface="Calibri Light"/>
              </a:rPr>
              <a:t>法轮大法   </a:t>
            </a:r>
            <a:br>
              <a:rPr lang="en-GB" altLang="ja-JP" dirty="0">
                <a:ea typeface="ＭＳ Ｐゴシック"/>
                <a:cs typeface="Calibri Light"/>
              </a:rPr>
            </a:br>
            <a:r>
              <a:rPr lang="ja-JP" altLang="en-US" sz="3100" dirty="0">
                <a:ea typeface="ＭＳ Ｐゴシック"/>
                <a:cs typeface="Calibri Light"/>
              </a:rPr>
              <a:t>(法轮功的镇压</a:t>
            </a:r>
            <a:r>
              <a:rPr lang="en-GB" altLang="ja-JP" sz="3100" dirty="0" err="1">
                <a:ea typeface="ＭＳ Ｐゴシック"/>
                <a:cs typeface="Calibri Light"/>
              </a:rPr>
              <a:t>supression</a:t>
            </a:r>
            <a:r>
              <a:rPr lang="ja-JP" altLang="en-US" sz="3100" dirty="0">
                <a:ea typeface="ＭＳ Ｐゴシック"/>
                <a:cs typeface="Calibri Light"/>
              </a:rPr>
              <a:t>）</a:t>
            </a:r>
            <a:endParaRPr lang="ja-JP" altLang="en-US" dirty="0">
              <a:ea typeface="ＭＳ Ｐゴシック"/>
              <a:cs typeface="Calibri Light"/>
            </a:endParaRPr>
          </a:p>
        </p:txBody>
      </p:sp>
      <p:sp>
        <p:nvSpPr>
          <p:cNvPr id="3" name="Content Placeholder 2">
            <a:extLst>
              <a:ext uri="{FF2B5EF4-FFF2-40B4-BE49-F238E27FC236}">
                <a16:creationId xmlns:a16="http://schemas.microsoft.com/office/drawing/2014/main" id="{8F2B87EE-64CE-4C72-FA44-75DADE0828D3}"/>
              </a:ext>
            </a:extLst>
          </p:cNvPr>
          <p:cNvSpPr>
            <a:spLocks noGrp="1"/>
          </p:cNvSpPr>
          <p:nvPr>
            <p:ph idx="1"/>
          </p:nvPr>
        </p:nvSpPr>
        <p:spPr>
          <a:xfrm>
            <a:off x="838200" y="1825625"/>
            <a:ext cx="5828930" cy="4351338"/>
          </a:xfrm>
        </p:spPr>
        <p:txBody>
          <a:bodyPr vert="horz" lIns="91440" tIns="45720" rIns="91440" bIns="45720" rtlCol="0" anchor="t">
            <a:normAutofit/>
          </a:bodyPr>
          <a:lstStyle/>
          <a:p>
            <a:pPr marL="0" indent="0">
              <a:buNone/>
            </a:pPr>
            <a:r>
              <a:rPr lang="en-US" dirty="0">
                <a:cs typeface="Calibri" panose="020F0502020204030204"/>
              </a:rPr>
              <a:t>Falun "Law Wheel Practice“ is a new religious movement, founded by Li Hongzhi in China in the early 1990s. Falun Gong has its global headquarters in New York. </a:t>
            </a:r>
          </a:p>
          <a:p>
            <a:pPr marL="0" indent="0">
              <a:buNone/>
            </a:pPr>
            <a:r>
              <a:rPr lang="en-US" dirty="0">
                <a:cs typeface="Calibri" panose="020F0502020204030204"/>
              </a:rPr>
              <a:t>They have a performing troop called </a:t>
            </a:r>
            <a:r>
              <a:rPr lang="en-GB" dirty="0">
                <a:cs typeface="Calibri" panose="020F0502020204030204"/>
              </a:rPr>
              <a:t> Shen Yun and a media organization called The Epoch Times both promote the spiritual and political teachings of Falun Gong.</a:t>
            </a:r>
            <a:endParaRPr lang="en-US" dirty="0">
              <a:cs typeface="Calibri" panose="020F0502020204030204"/>
            </a:endParaRPr>
          </a:p>
        </p:txBody>
      </p:sp>
      <p:pic>
        <p:nvPicPr>
          <p:cNvPr id="1026" name="Picture 2" descr="旅加香港人：感恩这个世界有法轮功| 法轮功| 真善忍| 香港| 沙田火车站| 讲真相| 大纪元时报| 活摘器官| 希望之声">
            <a:extLst>
              <a:ext uri="{FF2B5EF4-FFF2-40B4-BE49-F238E27FC236}">
                <a16:creationId xmlns:a16="http://schemas.microsoft.com/office/drawing/2014/main" id="{CF9A7D53-8C42-6886-808F-CD5D3A74E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398" y="111760"/>
            <a:ext cx="5133791" cy="2889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hen Yun Tickets - Dance Tickets | London Theatre Direct">
            <a:extLst>
              <a:ext uri="{FF2B5EF4-FFF2-40B4-BE49-F238E27FC236}">
                <a16:creationId xmlns:a16="http://schemas.microsoft.com/office/drawing/2014/main" id="{7936B828-21BE-0C2B-EC17-43B81BAF5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175" y="2902257"/>
            <a:ext cx="5206014" cy="26030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 went to a Shen Yun show. Here's what I saw | KPCC - NPR News for Southern  California - 89.3 FM">
            <a:extLst>
              <a:ext uri="{FF2B5EF4-FFF2-40B4-BE49-F238E27FC236}">
                <a16:creationId xmlns:a16="http://schemas.microsoft.com/office/drawing/2014/main" id="{F100C6ED-1417-E1B6-7D53-4CC3F5B2C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393" y="3001010"/>
            <a:ext cx="5257800" cy="3483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8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FF2C-8A8E-422B-A105-2711718C88DC}"/>
              </a:ext>
            </a:extLst>
          </p:cNvPr>
          <p:cNvSpPr>
            <a:spLocks noGrp="1"/>
          </p:cNvSpPr>
          <p:nvPr>
            <p:ph type="title"/>
          </p:nvPr>
        </p:nvSpPr>
        <p:spPr>
          <a:xfrm>
            <a:off x="838200" y="115094"/>
            <a:ext cx="10515600" cy="468314"/>
          </a:xfrm>
        </p:spPr>
        <p:txBody>
          <a:bodyPr>
            <a:normAutofit fontScale="90000"/>
          </a:bodyPr>
          <a:lstStyle/>
          <a:p>
            <a:r>
              <a:rPr lang="en-US" dirty="0">
                <a:cs typeface="Calibri Light"/>
              </a:rPr>
              <a:t>All smushed together with history and legend</a:t>
            </a:r>
            <a:endParaRPr lang="en-US" dirty="0"/>
          </a:p>
        </p:txBody>
      </p:sp>
      <p:pic>
        <p:nvPicPr>
          <p:cNvPr id="4" name="Picture 4">
            <a:extLst>
              <a:ext uri="{FF2B5EF4-FFF2-40B4-BE49-F238E27FC236}">
                <a16:creationId xmlns:a16="http://schemas.microsoft.com/office/drawing/2014/main" id="{A28BCDDF-D578-43DE-A5BD-25732C5FE052}"/>
              </a:ext>
            </a:extLst>
          </p:cNvPr>
          <p:cNvPicPr>
            <a:picLocks noGrp="1" noChangeAspect="1"/>
          </p:cNvPicPr>
          <p:nvPr>
            <p:ph idx="1"/>
          </p:nvPr>
        </p:nvPicPr>
        <p:blipFill>
          <a:blip r:embed="rId2"/>
          <a:stretch>
            <a:fillRect/>
          </a:stretch>
        </p:blipFill>
        <p:spPr>
          <a:xfrm>
            <a:off x="111681" y="932656"/>
            <a:ext cx="4622480" cy="5720556"/>
          </a:xfrm>
        </p:spPr>
      </p:pic>
      <p:pic>
        <p:nvPicPr>
          <p:cNvPr id="5" name="Picture 5">
            <a:extLst>
              <a:ext uri="{FF2B5EF4-FFF2-40B4-BE49-F238E27FC236}">
                <a16:creationId xmlns:a16="http://schemas.microsoft.com/office/drawing/2014/main" id="{27B05434-95F6-4142-87D9-EEED81759AD6}"/>
              </a:ext>
            </a:extLst>
          </p:cNvPr>
          <p:cNvPicPr>
            <a:picLocks noChangeAspect="1"/>
          </p:cNvPicPr>
          <p:nvPr/>
        </p:nvPicPr>
        <p:blipFill>
          <a:blip r:embed="rId3"/>
          <a:stretch>
            <a:fillRect/>
          </a:stretch>
        </p:blipFill>
        <p:spPr>
          <a:xfrm>
            <a:off x="5760244" y="727948"/>
            <a:ext cx="5767387" cy="3854291"/>
          </a:xfrm>
          <a:prstGeom prst="rect">
            <a:avLst/>
          </a:prstGeom>
        </p:spPr>
      </p:pic>
      <p:sp>
        <p:nvSpPr>
          <p:cNvPr id="6" name="Rectangle: Rounded Corners 5">
            <a:extLst>
              <a:ext uri="{FF2B5EF4-FFF2-40B4-BE49-F238E27FC236}">
                <a16:creationId xmlns:a16="http://schemas.microsoft.com/office/drawing/2014/main" id="{520F6A2F-EAF0-467E-A248-4D2463EEE1D2}"/>
              </a:ext>
            </a:extLst>
          </p:cNvPr>
          <p:cNvSpPr/>
          <p:nvPr/>
        </p:nvSpPr>
        <p:spPr>
          <a:xfrm>
            <a:off x="4924424" y="4733924"/>
            <a:ext cx="6977062" cy="19288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cs typeface="Calibri"/>
              </a:rPr>
              <a:t>Martial arts</a:t>
            </a:r>
          </a:p>
          <a:p>
            <a:pPr algn="ctr"/>
            <a:r>
              <a:rPr lang="en-US">
                <a:cs typeface="Calibri"/>
              </a:rPr>
              <a:t>Fengshui</a:t>
            </a:r>
            <a:endParaRPr lang="en-US" dirty="0">
              <a:cs typeface="Calibri"/>
            </a:endParaRPr>
          </a:p>
          <a:p>
            <a:pPr algn="ctr"/>
            <a:r>
              <a:rPr lang="en-US">
                <a:cs typeface="Calibri"/>
              </a:rPr>
              <a:t>Qigong</a:t>
            </a:r>
            <a:endParaRPr lang="en-US" dirty="0">
              <a:cs typeface="Calibri"/>
            </a:endParaRPr>
          </a:p>
          <a:p>
            <a:pPr algn="ctr"/>
            <a:r>
              <a:rPr lang="en-US">
                <a:cs typeface="Calibri"/>
              </a:rPr>
              <a:t>Herbal medicine</a:t>
            </a:r>
          </a:p>
          <a:p>
            <a:pPr algn="ctr"/>
            <a:r>
              <a:rPr lang="en-US">
                <a:cs typeface="Calibri"/>
              </a:rPr>
              <a:t>Astrology </a:t>
            </a:r>
            <a:endParaRPr lang="en-US" dirty="0">
              <a:cs typeface="Calibri"/>
            </a:endParaRPr>
          </a:p>
          <a:p>
            <a:pPr algn="ctr"/>
            <a:r>
              <a:rPr lang="en-US">
                <a:cs typeface="Calibri"/>
              </a:rPr>
              <a:t>Numerology </a:t>
            </a:r>
            <a:endParaRPr lang="en-US" dirty="0">
              <a:cs typeface="Calibri"/>
            </a:endParaRPr>
          </a:p>
        </p:txBody>
      </p:sp>
    </p:spTree>
    <p:extLst>
      <p:ext uri="{BB962C8B-B14F-4D97-AF65-F5344CB8AC3E}">
        <p14:creationId xmlns:p14="http://schemas.microsoft.com/office/powerpoint/2010/main" val="2160060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202B7-32B1-8E28-5A47-256C7EBF3604}"/>
              </a:ext>
            </a:extLst>
          </p:cNvPr>
          <p:cNvSpPr>
            <a:spLocks noGrp="1"/>
          </p:cNvSpPr>
          <p:nvPr>
            <p:ph type="title"/>
          </p:nvPr>
        </p:nvSpPr>
        <p:spPr>
          <a:xfrm>
            <a:off x="640080" y="325369"/>
            <a:ext cx="4368602" cy="843149"/>
          </a:xfrm>
        </p:spPr>
        <p:txBody>
          <a:bodyPr anchor="b">
            <a:normAutofit/>
          </a:bodyPr>
          <a:lstStyle/>
          <a:p>
            <a:r>
              <a:rPr lang="ja-JP" altLang="en-US" sz="5400">
                <a:cs typeface="Calibri Light"/>
              </a:rPr>
              <a:t>抓周</a:t>
            </a:r>
            <a:endParaRPr lang="en-US" sz="5400"/>
          </a:p>
        </p:txBody>
      </p:sp>
      <p:sp>
        <p:nvSpPr>
          <p:cNvPr id="8" name="Content Placeholder 7">
            <a:extLst>
              <a:ext uri="{FF2B5EF4-FFF2-40B4-BE49-F238E27FC236}">
                <a16:creationId xmlns:a16="http://schemas.microsoft.com/office/drawing/2014/main" id="{DB11953F-80E4-771D-E836-362AA6CD8FCA}"/>
              </a:ext>
            </a:extLst>
          </p:cNvPr>
          <p:cNvSpPr>
            <a:spLocks noGrp="1"/>
          </p:cNvSpPr>
          <p:nvPr>
            <p:ph idx="1"/>
          </p:nvPr>
        </p:nvSpPr>
        <p:spPr>
          <a:xfrm>
            <a:off x="218050" y="1407515"/>
            <a:ext cx="5146265" cy="5325313"/>
          </a:xfrm>
        </p:spPr>
        <p:txBody>
          <a:bodyPr vert="horz" lIns="91440" tIns="45720" rIns="91440" bIns="45720" rtlCol="0" anchor="t">
            <a:normAutofit fontScale="85000" lnSpcReduction="20000"/>
          </a:bodyPr>
          <a:lstStyle/>
          <a:p>
            <a:pPr marL="0" indent="0">
              <a:lnSpc>
                <a:spcPct val="150000"/>
              </a:lnSpc>
              <a:buNone/>
            </a:pPr>
            <a:r>
              <a:rPr lang="ja-JP" altLang="en-US" dirty="0">
                <a:ea typeface="+mn-lt"/>
                <a:cs typeface="+mn-lt"/>
              </a:rPr>
              <a:t>抓周是一种</a:t>
            </a:r>
            <a:r>
              <a:rPr lang="zh-CN" altLang="en-US" dirty="0">
                <a:ea typeface="+mn-lt"/>
                <a:cs typeface="+mn-lt"/>
              </a:rPr>
              <a:t>预定</a:t>
            </a:r>
            <a:r>
              <a:rPr lang="ja-JP" altLang="en-US" dirty="0">
                <a:ea typeface="+mn-lt"/>
                <a:cs typeface="+mn-lt"/>
              </a:rPr>
              <a:t>婴儿前途的习俗。当新生儿满岁时，将各种物品摆放于小孩面前。</a:t>
            </a:r>
            <a:endParaRPr lang="en-US" altLang="ja-JP" sz="3600" dirty="0">
              <a:ea typeface="+mn-lt"/>
              <a:cs typeface="+mn-lt"/>
            </a:endParaRPr>
          </a:p>
          <a:p>
            <a:pPr marL="0" indent="0">
              <a:lnSpc>
                <a:spcPct val="150000"/>
              </a:lnSpc>
              <a:buNone/>
            </a:pPr>
            <a:r>
              <a:rPr lang="ja-JP" altLang="en-US" dirty="0">
                <a:ea typeface="+mn-lt"/>
                <a:cs typeface="+mn-lt"/>
              </a:rPr>
              <a:t>传统上常用物品有笔、墨、纸、算盘、钱币等。现在也有些会放滑鼠、牙刷等现代物品</a:t>
            </a:r>
            <a:r>
              <a:rPr lang="en-US" dirty="0">
                <a:ea typeface="+mn-lt"/>
                <a:cs typeface="+mn-lt"/>
              </a:rPr>
              <a:t>。</a:t>
            </a:r>
          </a:p>
          <a:p>
            <a:pPr marL="0" indent="0">
              <a:lnSpc>
                <a:spcPct val="150000"/>
              </a:lnSpc>
              <a:buNone/>
            </a:pPr>
            <a:r>
              <a:rPr lang="ja-JP" altLang="en-US" dirty="0">
                <a:ea typeface="+mn-lt"/>
                <a:cs typeface="+mn-lt"/>
              </a:rPr>
              <a:t>如果小孩先抓了文具，长大以后好学，如是小孩先抓算盘，将来长大善于理财。如是女孩先抓剪、勺子等用具就长大善于料理家务</a:t>
            </a:r>
            <a:r>
              <a:rPr lang="en-US" dirty="0">
                <a:ea typeface="+mn-lt"/>
                <a:cs typeface="+mn-lt"/>
              </a:rPr>
              <a:t>。</a:t>
            </a:r>
            <a:endParaRPr lang="en-US" sz="3600" dirty="0"/>
          </a:p>
        </p:txBody>
      </p:sp>
      <p:pic>
        <p:nvPicPr>
          <p:cNvPr id="4" name="Picture 4">
            <a:extLst>
              <a:ext uri="{FF2B5EF4-FFF2-40B4-BE49-F238E27FC236}">
                <a16:creationId xmlns:a16="http://schemas.microsoft.com/office/drawing/2014/main" id="{3E2A9078-A8DF-5E21-2B0D-9B5F1E339D08}"/>
              </a:ext>
            </a:extLst>
          </p:cNvPr>
          <p:cNvPicPr>
            <a:picLocks noChangeAspect="1"/>
          </p:cNvPicPr>
          <p:nvPr/>
        </p:nvPicPr>
        <p:blipFill rotWithShape="1">
          <a:blip r:embed="rId2"/>
          <a:srcRect l="14024" r="190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19788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bowl of noodle soup&#10;&#10;Description automatically generated">
            <a:extLst>
              <a:ext uri="{FF2B5EF4-FFF2-40B4-BE49-F238E27FC236}">
                <a16:creationId xmlns:a16="http://schemas.microsoft.com/office/drawing/2014/main" id="{AC2F4447-D7BD-0530-0024-8F5822884A47}"/>
              </a:ext>
            </a:extLst>
          </p:cNvPr>
          <p:cNvPicPr>
            <a:picLocks noChangeAspect="1"/>
          </p:cNvPicPr>
          <p:nvPr/>
        </p:nvPicPr>
        <p:blipFill rotWithShape="1">
          <a:blip r:embed="rId2"/>
          <a:srcRect l="3717" r="2519"/>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F40A9F-2C44-4592-E969-25AAA0F4E966}"/>
              </a:ext>
            </a:extLst>
          </p:cNvPr>
          <p:cNvSpPr>
            <a:spLocks noGrp="1"/>
          </p:cNvSpPr>
          <p:nvPr>
            <p:ph type="title"/>
          </p:nvPr>
        </p:nvSpPr>
        <p:spPr>
          <a:xfrm>
            <a:off x="5925548" y="177556"/>
            <a:ext cx="1911328" cy="774497"/>
          </a:xfrm>
        </p:spPr>
        <p:txBody>
          <a:bodyPr>
            <a:normAutofit/>
          </a:bodyPr>
          <a:lstStyle/>
          <a:p>
            <a:r>
              <a:rPr lang="ja-JP" altLang="en-US" sz="4000">
                <a:cs typeface="Calibri Light"/>
              </a:rPr>
              <a:t>长寿面</a:t>
            </a:r>
            <a:endParaRPr lang="en-US" sz="4000"/>
          </a:p>
        </p:txBody>
      </p:sp>
      <p:sp>
        <p:nvSpPr>
          <p:cNvPr id="3" name="Content Placeholder 2">
            <a:extLst>
              <a:ext uri="{FF2B5EF4-FFF2-40B4-BE49-F238E27FC236}">
                <a16:creationId xmlns:a16="http://schemas.microsoft.com/office/drawing/2014/main" id="{62E1CD30-7522-73DF-DCFC-757A75EC57B1}"/>
              </a:ext>
            </a:extLst>
          </p:cNvPr>
          <p:cNvSpPr>
            <a:spLocks noGrp="1"/>
          </p:cNvSpPr>
          <p:nvPr>
            <p:ph idx="1"/>
          </p:nvPr>
        </p:nvSpPr>
        <p:spPr>
          <a:xfrm>
            <a:off x="7777794" y="206816"/>
            <a:ext cx="4215938" cy="6473627"/>
          </a:xfrm>
        </p:spPr>
        <p:txBody>
          <a:bodyPr vert="horz" lIns="91440" tIns="45720" rIns="91440" bIns="45720" rtlCol="0" anchor="t">
            <a:normAutofit/>
          </a:bodyPr>
          <a:lstStyle/>
          <a:p>
            <a:pPr>
              <a:lnSpc>
                <a:spcPct val="150000"/>
              </a:lnSpc>
              <a:buNone/>
            </a:pPr>
            <a:r>
              <a:rPr lang="ja-JP" altLang="en-US" dirty="0">
                <a:ea typeface="+mn-lt"/>
                <a:cs typeface="+mn-lt"/>
              </a:rPr>
              <a:t>在中国民间汉族历来就有生日吃长寿面的习俗</a:t>
            </a:r>
            <a:r>
              <a:rPr lang="en-US" dirty="0">
                <a:ea typeface="+mn-lt"/>
                <a:cs typeface="+mn-lt"/>
              </a:rPr>
              <a:t>  </a:t>
            </a:r>
            <a:r>
              <a:rPr lang="ja-JP" altLang="en-US" dirty="0">
                <a:ea typeface="+mn-lt"/>
                <a:cs typeface="+mn-lt"/>
              </a:rPr>
              <a:t>。长寿面代表人们对未来的一种美好愿望。</a:t>
            </a:r>
            <a:endParaRPr lang="en-US" dirty="0">
              <a:ea typeface="+mn-lt"/>
              <a:cs typeface="+mn-lt"/>
            </a:endParaRPr>
          </a:p>
          <a:p>
            <a:pPr>
              <a:lnSpc>
                <a:spcPct val="150000"/>
              </a:lnSpc>
              <a:buNone/>
            </a:pPr>
            <a:r>
              <a:rPr lang="ja-JP" altLang="en-US" dirty="0">
                <a:ea typeface="+mn-lt"/>
                <a:cs typeface="+mn-lt"/>
              </a:rPr>
              <a:t>于是人们就借用长长的面条来祝福长寿。渐渐地，这种做法又演化为生日（节日）吃面条的习惯，称之为吃</a:t>
            </a:r>
            <a:r>
              <a:rPr lang="en-US" dirty="0">
                <a:ea typeface="+mn-lt"/>
                <a:cs typeface="+mn-lt"/>
              </a:rPr>
              <a:t>“</a:t>
            </a:r>
            <a:r>
              <a:rPr lang="ja-JP" altLang="en-US" dirty="0">
                <a:ea typeface="+mn-lt"/>
                <a:cs typeface="+mn-lt"/>
              </a:rPr>
              <a:t>长寿面</a:t>
            </a:r>
            <a:r>
              <a:rPr lang="en-US" dirty="0">
                <a:ea typeface="+mn-lt"/>
                <a:cs typeface="+mn-lt"/>
              </a:rPr>
              <a:t>”。</a:t>
            </a:r>
          </a:p>
          <a:p>
            <a:pPr marL="0" indent="0">
              <a:lnSpc>
                <a:spcPct val="150000"/>
              </a:lnSpc>
              <a:buNone/>
            </a:pPr>
            <a:endParaRPr lang="en-US" dirty="0">
              <a:cs typeface="Calibri" panose="020F0502020204030204"/>
            </a:endParaRPr>
          </a:p>
        </p:txBody>
      </p:sp>
    </p:spTree>
    <p:extLst>
      <p:ext uri="{BB962C8B-B14F-4D97-AF65-F5344CB8AC3E}">
        <p14:creationId xmlns:p14="http://schemas.microsoft.com/office/powerpoint/2010/main" val="3038817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神秘的起源：为什么有人说十二生肖源于印度_腾讯新闻">
            <a:extLst>
              <a:ext uri="{FF2B5EF4-FFF2-40B4-BE49-F238E27FC236}">
                <a16:creationId xmlns:a16="http://schemas.microsoft.com/office/drawing/2014/main" id="{A02EF4A7-364C-5BD9-D761-E8E14616F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586579" cy="21428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FA86BE-6E04-5C91-D968-F8BAEF5ADF10}"/>
              </a:ext>
            </a:extLst>
          </p:cNvPr>
          <p:cNvSpPr>
            <a:spLocks noGrp="1"/>
          </p:cNvSpPr>
          <p:nvPr>
            <p:ph type="title"/>
          </p:nvPr>
        </p:nvSpPr>
        <p:spPr>
          <a:xfrm>
            <a:off x="3439357" y="53268"/>
            <a:ext cx="2925932" cy="1624614"/>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zh-CN" sz="2400" b="1" dirty="0">
                <a:effectLst/>
                <a:latin typeface="Calibri Light" panose="020F0302020204030204" pitchFamily="34" charset="0"/>
                <a:ea typeface="DengXian" panose="02010600030101010101" pitchFamily="2" charset="-122"/>
                <a:cs typeface="Calibri Light" panose="020F0302020204030204" pitchFamily="34" charset="0"/>
              </a:rPr>
              <a:t>生肖</a:t>
            </a:r>
            <a:r>
              <a:rPr lang="zh-CN" altLang="en-US" sz="2400" dirty="0">
                <a:effectLst/>
                <a:latin typeface="Calibri Light" panose="020F0302020204030204" pitchFamily="34" charset="0"/>
                <a:ea typeface="DengXian" panose="02010600030101010101" pitchFamily="2" charset="-122"/>
                <a:cs typeface="Calibri Light" panose="020F0302020204030204" pitchFamily="34" charset="0"/>
              </a:rPr>
              <a:t>（属相）</a:t>
            </a:r>
            <a:br>
              <a:rPr lang="en-GB" altLang="zh-CN" sz="2400" dirty="0">
                <a:latin typeface="Calibri Light" panose="020F0302020204030204" pitchFamily="34" charset="0"/>
                <a:ea typeface="DengXian" panose="02010600030101010101" pitchFamily="2" charset="-122"/>
                <a:cs typeface="Calibri Light" panose="020F0302020204030204" pitchFamily="34" charset="0"/>
              </a:rPr>
            </a:br>
            <a:r>
              <a:rPr lang="zh-CN" altLang="en-US" sz="2400" dirty="0">
                <a:latin typeface="Calibri Light" panose="020F0302020204030204" pitchFamily="34" charset="0"/>
                <a:ea typeface="DengXian" panose="02010600030101010101" pitchFamily="2" charset="-122"/>
                <a:cs typeface="Calibri Light" panose="020F0302020204030204" pitchFamily="34" charset="0"/>
              </a:rPr>
              <a:t>一轮十二年</a:t>
            </a:r>
            <a:br>
              <a:rPr lang="en-GB" sz="2400" dirty="0">
                <a:effectLst/>
                <a:latin typeface="Calibri Light" panose="020F0302020204030204" pitchFamily="34" charset="0"/>
                <a:ea typeface="DengXian" panose="02010600030101010101" pitchFamily="2" charset="-122"/>
              </a:rPr>
            </a:br>
            <a:r>
              <a:rPr lang="zh-CN" altLang="en-US" sz="2400" dirty="0">
                <a:effectLst/>
                <a:latin typeface="Calibri Light" panose="020F0302020204030204" pitchFamily="34" charset="0"/>
                <a:ea typeface="DengXian" panose="02010600030101010101" pitchFamily="2" charset="-122"/>
              </a:rPr>
              <a:t>以出生年份相配动物。</a:t>
            </a:r>
            <a:br>
              <a:rPr lang="en-GB" altLang="zh-CN" sz="2400" dirty="0">
                <a:effectLst/>
                <a:latin typeface="Calibri Light" panose="020F0302020204030204" pitchFamily="34" charset="0"/>
                <a:ea typeface="DengXian" panose="02010600030101010101" pitchFamily="2" charset="-122"/>
              </a:rPr>
            </a:br>
            <a:r>
              <a:rPr lang="zh-CN" sz="2400" dirty="0">
                <a:effectLst/>
                <a:latin typeface="Calibri Light" panose="020F0302020204030204" pitchFamily="34" charset="0"/>
                <a:ea typeface="DengXian" panose="02010600030101010101" pitchFamily="2" charset="-122"/>
                <a:cs typeface="Calibri Light" panose="020F0302020204030204" pitchFamily="34" charset="0"/>
              </a:rPr>
              <a:t>我属蛇</a:t>
            </a:r>
            <a:r>
              <a:rPr lang="zh-CN" altLang="en-US" sz="2400" dirty="0">
                <a:effectLst/>
                <a:latin typeface="Calibri Light" panose="020F0302020204030204" pitchFamily="34" charset="0"/>
                <a:ea typeface="DengXian" panose="02010600030101010101" pitchFamily="2" charset="-122"/>
                <a:cs typeface="Calibri Light" panose="020F0302020204030204" pitchFamily="34" charset="0"/>
              </a:rPr>
              <a:t>。 兔年快乐</a:t>
            </a:r>
            <a:endParaRPr lang="en-GB" sz="5400" dirty="0"/>
          </a:p>
        </p:txBody>
      </p:sp>
      <p:pic>
        <p:nvPicPr>
          <p:cNvPr id="1028" name="Picture 4" descr="剪纸艺术欣赏：这样的剪纸，太神奇了！_创作">
            <a:extLst>
              <a:ext uri="{FF2B5EF4-FFF2-40B4-BE49-F238E27FC236}">
                <a16:creationId xmlns:a16="http://schemas.microsoft.com/office/drawing/2014/main" id="{5D751252-9A7A-BF0D-8509-ED0265906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606" y="339263"/>
            <a:ext cx="3686848" cy="19492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DA0EE5C-43D2-0F42-63B7-546B2D7FD4B7}"/>
              </a:ext>
            </a:extLst>
          </p:cNvPr>
          <p:cNvSpPr txBox="1">
            <a:spLocks/>
          </p:cNvSpPr>
          <p:nvPr/>
        </p:nvSpPr>
        <p:spPr>
          <a:xfrm>
            <a:off x="6543213" y="2142885"/>
            <a:ext cx="3480786" cy="1325563"/>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CN" sz="1800" b="1" dirty="0">
                <a:latin typeface="Calibri Light" panose="020F0302020204030204" pitchFamily="34" charset="0"/>
                <a:ea typeface="DengXian" panose="02010600030101010101" pitchFamily="2" charset="-122"/>
                <a:cs typeface="Calibri Light" panose="020F0302020204030204" pitchFamily="34" charset="0"/>
              </a:rPr>
              <a:t>剪纸</a:t>
            </a:r>
            <a:endParaRPr lang="en-GB" altLang="zh-CN" sz="1800" b="1" dirty="0">
              <a:latin typeface="Calibri Light" panose="020F0302020204030204" pitchFamily="34" charset="0"/>
              <a:ea typeface="DengXian" panose="02010600030101010101" pitchFamily="2" charset="-122"/>
              <a:cs typeface="Calibri Light" panose="020F0302020204030204" pitchFamily="34" charset="0"/>
            </a:endParaRPr>
          </a:p>
          <a:p>
            <a:r>
              <a:rPr lang="zh-CN" altLang="en-US" sz="1800" dirty="0">
                <a:latin typeface="Calibri Light" panose="020F0302020204030204" pitchFamily="34" charset="0"/>
                <a:ea typeface="DengXian" panose="02010600030101010101" pitchFamily="2" charset="-122"/>
                <a:cs typeface="Calibri Light" panose="020F0302020204030204" pitchFamily="34" charset="0"/>
              </a:rPr>
              <a:t>跟春联一样</a:t>
            </a:r>
            <a:r>
              <a:rPr lang="zh-CN" sz="1800" dirty="0">
                <a:latin typeface="Calibri Light" panose="020F0302020204030204" pitchFamily="34" charset="0"/>
                <a:ea typeface="DengXian" panose="02010600030101010101" pitchFamily="2" charset="-122"/>
                <a:cs typeface="Calibri Light" panose="020F0302020204030204" pitchFamily="34" charset="0"/>
              </a:rPr>
              <a:t>贴</a:t>
            </a:r>
            <a:r>
              <a:rPr lang="zh-CN" altLang="en-US" sz="1800" dirty="0">
                <a:latin typeface="Calibri Light" panose="020F0302020204030204" pitchFamily="34" charset="0"/>
                <a:ea typeface="DengXian" panose="02010600030101010101" pitchFamily="2" charset="-122"/>
                <a:cs typeface="Calibri Light" panose="020F0302020204030204" pitchFamily="34" charset="0"/>
              </a:rPr>
              <a:t>在</a:t>
            </a:r>
            <a:r>
              <a:rPr lang="zh-CN" sz="1800" dirty="0">
                <a:latin typeface="Calibri Light" panose="020F0302020204030204" pitchFamily="34" charset="0"/>
                <a:ea typeface="DengXian" panose="02010600030101010101" pitchFamily="2" charset="-122"/>
                <a:cs typeface="Calibri Light" panose="020F0302020204030204" pitchFamily="34" charset="0"/>
              </a:rPr>
              <a:t>墙上</a:t>
            </a:r>
            <a:endParaRPr lang="en-GB" altLang="zh-CN" sz="1800" dirty="0">
              <a:latin typeface="Calibri Light" panose="020F0302020204030204" pitchFamily="34" charset="0"/>
              <a:ea typeface="DengXian" panose="02010600030101010101" pitchFamily="2" charset="-122"/>
              <a:cs typeface="Calibri Light" panose="020F0302020204030204" pitchFamily="34" charset="0"/>
            </a:endParaRPr>
          </a:p>
          <a:p>
            <a:r>
              <a:rPr lang="zh-CN" altLang="en-US" sz="1800" dirty="0">
                <a:latin typeface="Calibri Light" panose="020F0302020204030204" pitchFamily="34" charset="0"/>
                <a:ea typeface="DengXian" panose="02010600030101010101" pitchFamily="2" charset="-122"/>
                <a:cs typeface="Calibri Light" panose="020F0302020204030204" pitchFamily="34" charset="0"/>
              </a:rPr>
              <a:t>用于装点生活或配合其他民俗活动的民间艺术</a:t>
            </a:r>
            <a:endParaRPr lang="en-GB" dirty="0"/>
          </a:p>
        </p:txBody>
      </p:sp>
      <p:pic>
        <p:nvPicPr>
          <p:cNvPr id="1030" name="Picture 6" descr="元祖郑奶奶油炒年糕(旧孝子洞昔日辣炒年糕)_韩国美食_韩国旅游网-韩巢网">
            <a:extLst>
              <a:ext uri="{FF2B5EF4-FFF2-40B4-BE49-F238E27FC236}">
                <a16:creationId xmlns:a16="http://schemas.microsoft.com/office/drawing/2014/main" id="{9FE946EB-EA65-608B-0173-5AAC5A96F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969" y="3137979"/>
            <a:ext cx="3876212" cy="290715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ED30E63-DD1B-E5A9-B908-C377E39F9999}"/>
              </a:ext>
            </a:extLst>
          </p:cNvPr>
          <p:cNvSpPr txBox="1">
            <a:spLocks/>
          </p:cNvSpPr>
          <p:nvPr/>
        </p:nvSpPr>
        <p:spPr>
          <a:xfrm>
            <a:off x="1793289" y="5196057"/>
            <a:ext cx="3872883" cy="1477963"/>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CN" sz="2400" b="1" dirty="0">
                <a:latin typeface="+mj-ea"/>
                <a:ea typeface="+mj-ea"/>
                <a:cs typeface="Calibri Light" panose="020F0302020204030204" pitchFamily="34" charset="0"/>
              </a:rPr>
              <a:t>年糕</a:t>
            </a:r>
            <a:endParaRPr lang="en-GB" altLang="zh-CN" sz="2400" b="1" dirty="0">
              <a:latin typeface="+mj-ea"/>
              <a:ea typeface="+mj-ea"/>
              <a:cs typeface="Calibri Light" panose="020F0302020204030204" pitchFamily="34" charset="0"/>
            </a:endParaRPr>
          </a:p>
          <a:p>
            <a:r>
              <a:rPr lang="zh-CN" altLang="en-US" sz="2400" dirty="0">
                <a:latin typeface="+mj-ea"/>
                <a:ea typeface="+mj-ea"/>
              </a:rPr>
              <a:t>中国汉族的传统食物，属于农历新年的应时食品</a:t>
            </a:r>
            <a:endParaRPr lang="en-GB" sz="2400" dirty="0">
              <a:latin typeface="+mj-ea"/>
              <a:ea typeface="+mj-ea"/>
            </a:endParaRPr>
          </a:p>
        </p:txBody>
      </p:sp>
      <p:pic>
        <p:nvPicPr>
          <p:cNvPr id="1032" name="Picture 8" descr="新年吉祥话图片免费下载_新年吉祥话素材_新年吉祥话模板-图行天下素材网">
            <a:extLst>
              <a:ext uri="{FF2B5EF4-FFF2-40B4-BE49-F238E27FC236}">
                <a16:creationId xmlns:a16="http://schemas.microsoft.com/office/drawing/2014/main" id="{05D9617F-5D4D-33DA-0909-AD96BFD13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9927" y="3554831"/>
            <a:ext cx="2452908" cy="330316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CF1BE73-65E3-9C7C-62D7-82008FD82915}"/>
              </a:ext>
            </a:extLst>
          </p:cNvPr>
          <p:cNvSpPr txBox="1">
            <a:spLocks/>
          </p:cNvSpPr>
          <p:nvPr/>
        </p:nvSpPr>
        <p:spPr>
          <a:xfrm>
            <a:off x="7838984" y="4862512"/>
            <a:ext cx="2559728" cy="163036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CN" sz="2400" b="1" dirty="0">
                <a:latin typeface="+mj-ea"/>
                <a:ea typeface="+mj-ea"/>
                <a:cs typeface="Calibri Light" panose="020F0302020204030204" pitchFamily="34" charset="0"/>
              </a:rPr>
              <a:t>吉祥话</a:t>
            </a:r>
            <a:endParaRPr lang="en-GB" altLang="zh-CN" sz="2400" b="1" dirty="0">
              <a:latin typeface="+mj-ea"/>
              <a:ea typeface="+mj-ea"/>
              <a:cs typeface="Calibri Light" panose="020F0302020204030204" pitchFamily="34" charset="0"/>
            </a:endParaRPr>
          </a:p>
          <a:p>
            <a:r>
              <a:rPr lang="zh-CN" altLang="en-US" sz="2400" dirty="0">
                <a:latin typeface="+mj-ea"/>
                <a:ea typeface="+mj-ea"/>
              </a:rPr>
              <a:t>是用于向他人或自己表示祝福的词语</a:t>
            </a:r>
            <a:endParaRPr lang="en-GB" sz="2400" dirty="0">
              <a:latin typeface="+mj-ea"/>
              <a:ea typeface="+mj-ea"/>
            </a:endParaRPr>
          </a:p>
        </p:txBody>
      </p:sp>
      <p:pic>
        <p:nvPicPr>
          <p:cNvPr id="1034" name="Picture 10" descr="兔年吉祥話 LINE貼圖">
            <a:extLst>
              <a:ext uri="{FF2B5EF4-FFF2-40B4-BE49-F238E27FC236}">
                <a16:creationId xmlns:a16="http://schemas.microsoft.com/office/drawing/2014/main" id="{0B35FDB7-BA40-7579-A357-B97ECAEC03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44" t="2682" r="51716" b="4079"/>
          <a:stretch/>
        </p:blipFill>
        <p:spPr bwMode="auto">
          <a:xfrm>
            <a:off x="2829017" y="98502"/>
            <a:ext cx="4145872" cy="639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63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C8C0D-9094-44B2-A85E-D1D2F05F5289}"/>
              </a:ext>
            </a:extLst>
          </p:cNvPr>
          <p:cNvSpPr>
            <a:spLocks noGrp="1"/>
          </p:cNvSpPr>
          <p:nvPr>
            <p:ph type="title"/>
          </p:nvPr>
        </p:nvSpPr>
        <p:spPr>
          <a:xfrm>
            <a:off x="51619" y="94738"/>
            <a:ext cx="10515600" cy="514402"/>
          </a:xfrm>
        </p:spPr>
        <p:txBody>
          <a:bodyPr>
            <a:normAutofit fontScale="90000"/>
          </a:bodyPr>
          <a:lstStyle/>
          <a:p>
            <a:r>
              <a:rPr lang="en-US" dirty="0">
                <a:cs typeface="Calibri Light"/>
              </a:rPr>
              <a:t>Customs/Habits</a:t>
            </a:r>
            <a:endParaRPr lang="en-US" dirty="0"/>
          </a:p>
        </p:txBody>
      </p:sp>
      <p:sp>
        <p:nvSpPr>
          <p:cNvPr id="3" name="Content Placeholder 2">
            <a:extLst>
              <a:ext uri="{FF2B5EF4-FFF2-40B4-BE49-F238E27FC236}">
                <a16:creationId xmlns:a16="http://schemas.microsoft.com/office/drawing/2014/main" id="{E872B891-3809-4FC6-850A-4B51FECBF2F7}"/>
              </a:ext>
            </a:extLst>
          </p:cNvPr>
          <p:cNvSpPr>
            <a:spLocks noGrp="1"/>
          </p:cNvSpPr>
          <p:nvPr>
            <p:ph idx="1"/>
          </p:nvPr>
        </p:nvSpPr>
        <p:spPr>
          <a:xfrm>
            <a:off x="322007" y="854690"/>
            <a:ext cx="11724219" cy="5902302"/>
          </a:xfrm>
        </p:spPr>
        <p:txBody>
          <a:bodyPr vert="horz" lIns="91440" tIns="45720" rIns="91440" bIns="45720" numCol="2" rtlCol="0" anchor="t">
            <a:normAutofit fontScale="92500" lnSpcReduction="20000"/>
          </a:bodyPr>
          <a:lstStyle/>
          <a:p>
            <a:pPr marL="0" indent="0">
              <a:lnSpc>
                <a:spcPct val="150000"/>
              </a:lnSpc>
              <a:buNone/>
            </a:pPr>
            <a:r>
              <a:rPr lang="en-US" sz="2400" dirty="0">
                <a:latin typeface="FZKTPY01" panose="03000509000000000000" pitchFamily="65" charset="-122"/>
                <a:ea typeface="FZKTPY01" panose="03000509000000000000" pitchFamily="65" charset="-122"/>
                <a:cs typeface="Calibri"/>
              </a:rPr>
              <a:t>Drink warm water </a:t>
            </a:r>
            <a:r>
              <a:rPr lang="ja-JP" altLang="en-US" sz="3200" dirty="0">
                <a:latin typeface="FZKTPY01" panose="03000509000000000000" pitchFamily="65" charset="-122"/>
                <a:ea typeface="FZKTPY01" panose="03000509000000000000" pitchFamily="65" charset="-122"/>
                <a:cs typeface="Calibri"/>
              </a:rPr>
              <a:t>喝热水</a:t>
            </a:r>
            <a:endParaRPr lang="en-US" sz="3200" dirty="0">
              <a:latin typeface="FZKTPY01" panose="03000509000000000000" pitchFamily="65" charset="-122"/>
              <a:ea typeface="FZKTPY01" panose="03000509000000000000" pitchFamily="65" charset="-122"/>
              <a:cs typeface="Calibri"/>
            </a:endParaRPr>
          </a:p>
          <a:p>
            <a:pPr marL="0" indent="0">
              <a:lnSpc>
                <a:spcPct val="150000"/>
              </a:lnSpc>
              <a:buNone/>
            </a:pPr>
            <a:r>
              <a:rPr lang="en-US" sz="2400" dirty="0">
                <a:latin typeface="FZKTPY01" panose="03000509000000000000" pitchFamily="65" charset="-122"/>
                <a:ea typeface="FZKTPY01" panose="03000509000000000000" pitchFamily="65" charset="-122"/>
                <a:cs typeface="Calibri"/>
              </a:rPr>
              <a:t>Acupuncture </a:t>
            </a:r>
            <a:r>
              <a:rPr lang="ja-JP" altLang="en-US" sz="3200" dirty="0">
                <a:latin typeface="FZKTPY01" panose="03000509000000000000" pitchFamily="65" charset="-122"/>
                <a:ea typeface="FZKTPY01" panose="03000509000000000000" pitchFamily="65" charset="-122"/>
                <a:cs typeface="Calibri"/>
              </a:rPr>
              <a:t>针灸</a:t>
            </a:r>
            <a:endParaRPr lang="en-GB" altLang="ja-JP" sz="3200" dirty="0">
              <a:latin typeface="FZKTPY01" panose="03000509000000000000" pitchFamily="65" charset="-122"/>
              <a:ea typeface="FZKTPY01" panose="03000509000000000000" pitchFamily="65" charset="-122"/>
              <a:cs typeface="Calibri"/>
            </a:endParaRPr>
          </a:p>
          <a:p>
            <a:pPr marL="0" indent="0">
              <a:lnSpc>
                <a:spcPct val="150000"/>
              </a:lnSpc>
              <a:buNone/>
            </a:pPr>
            <a:r>
              <a:rPr lang="en-GB" altLang="ja-JP" sz="2400" dirty="0">
                <a:latin typeface="FZKTPY01" panose="03000509000000000000" pitchFamily="65" charset="-122"/>
                <a:ea typeface="FZKTPY01" panose="03000509000000000000" pitchFamily="65" charset="-122"/>
                <a:cs typeface="Calibri"/>
              </a:rPr>
              <a:t>cupping</a:t>
            </a:r>
            <a:r>
              <a:rPr lang="ja-JP" altLang="en-US" sz="3200" dirty="0">
                <a:latin typeface="FZKTPY01" panose="03000509000000000000" pitchFamily="65" charset="-122"/>
                <a:ea typeface="FZKTPY01" panose="03000509000000000000" pitchFamily="65" charset="-122"/>
                <a:cs typeface="Calibri"/>
              </a:rPr>
              <a:t>拔火罐</a:t>
            </a:r>
            <a:r>
              <a:rPr lang="en-US" sz="3200" dirty="0">
                <a:latin typeface="FZKTPY01" panose="03000509000000000000" pitchFamily="65" charset="-122"/>
                <a:ea typeface="FZKTPY01" panose="03000509000000000000" pitchFamily="65" charset="-122"/>
                <a:cs typeface="Calibri"/>
              </a:rPr>
              <a:t> </a:t>
            </a:r>
          </a:p>
          <a:p>
            <a:pPr marL="0" indent="0">
              <a:lnSpc>
                <a:spcPct val="150000"/>
              </a:lnSpc>
              <a:buNone/>
            </a:pPr>
            <a:r>
              <a:rPr lang="en-US" sz="2400" dirty="0">
                <a:latin typeface="FZKTPY01" panose="03000509000000000000" pitchFamily="65" charset="-122"/>
                <a:ea typeface="FZKTPY01" panose="03000509000000000000" pitchFamily="65" charset="-122"/>
                <a:cs typeface="Calibri"/>
              </a:rPr>
              <a:t>Shower before bed  </a:t>
            </a:r>
            <a:r>
              <a:rPr lang="ja-JP" altLang="en-US" sz="3200" dirty="0">
                <a:latin typeface="FZKTPY01" panose="03000509000000000000" pitchFamily="65" charset="-122"/>
                <a:ea typeface="FZKTPY01" panose="03000509000000000000" pitchFamily="65" charset="-122"/>
                <a:cs typeface="Calibri"/>
              </a:rPr>
              <a:t>洗澡</a:t>
            </a:r>
            <a:endParaRPr lang="en-US" sz="3200" dirty="0">
              <a:latin typeface="FZKTPY01" panose="03000509000000000000" pitchFamily="65" charset="-122"/>
              <a:ea typeface="FZKTPY01" panose="03000509000000000000" pitchFamily="65" charset="-122"/>
              <a:cs typeface="Calibri"/>
            </a:endParaRPr>
          </a:p>
          <a:p>
            <a:pPr marL="0" indent="0">
              <a:lnSpc>
                <a:spcPct val="150000"/>
              </a:lnSpc>
              <a:buNone/>
            </a:pPr>
            <a:r>
              <a:rPr lang="en-US" sz="2400" dirty="0">
                <a:latin typeface="FZKTPY01" panose="03000509000000000000" pitchFamily="65" charset="-122"/>
                <a:ea typeface="FZKTPY01" panose="03000509000000000000" pitchFamily="65" charset="-122"/>
                <a:cs typeface="Calibri"/>
              </a:rPr>
              <a:t>Take shoes off   </a:t>
            </a:r>
            <a:r>
              <a:rPr lang="ja-JP" altLang="en-US" sz="3200" dirty="0">
                <a:latin typeface="FZKTPY01" panose="03000509000000000000" pitchFamily="65" charset="-122"/>
                <a:ea typeface="FZKTPY01" panose="03000509000000000000" pitchFamily="65" charset="-122"/>
                <a:cs typeface="Calibri"/>
              </a:rPr>
              <a:t>拖鞋</a:t>
            </a:r>
          </a:p>
          <a:p>
            <a:pPr marL="0" indent="0">
              <a:lnSpc>
                <a:spcPct val="150000"/>
              </a:lnSpc>
              <a:buNone/>
            </a:pPr>
            <a:r>
              <a:rPr lang="en-US" altLang="ja-JP" sz="2400" dirty="0">
                <a:latin typeface="FZKTPY01" panose="03000509000000000000" pitchFamily="65" charset="-122"/>
                <a:ea typeface="FZKTPY01" panose="03000509000000000000" pitchFamily="65" charset="-122"/>
                <a:cs typeface="Calibri"/>
              </a:rPr>
              <a:t>no vertical chopsticks </a:t>
            </a:r>
            <a:r>
              <a:rPr lang="ja-JP" sz="3200" dirty="0">
                <a:latin typeface="FZKTPY01" panose="03000509000000000000" pitchFamily="65" charset="-122"/>
                <a:ea typeface="FZKTPY01" panose="03000509000000000000" pitchFamily="65" charset="-122"/>
                <a:cs typeface="Calibri"/>
              </a:rPr>
              <a:t>插在米饭上</a:t>
            </a:r>
            <a:endParaRPr lang="en-US" altLang="ja-JP" dirty="0">
              <a:latin typeface="FZKTPY01" panose="03000509000000000000" pitchFamily="65" charset="-122"/>
              <a:ea typeface="FZKTPY01" panose="03000509000000000000" pitchFamily="65" charset="-122"/>
              <a:cs typeface="+mn-lt"/>
            </a:endParaRPr>
          </a:p>
          <a:p>
            <a:pPr marL="0" indent="0">
              <a:lnSpc>
                <a:spcPct val="150000"/>
              </a:lnSpc>
              <a:buNone/>
            </a:pPr>
            <a:r>
              <a:rPr lang="en-US" altLang="ja-JP" sz="2400" dirty="0">
                <a:latin typeface="FZKTPY01" panose="03000509000000000000" pitchFamily="65" charset="-122"/>
                <a:ea typeface="FZKTPY01" panose="03000509000000000000" pitchFamily="65" charset="-122"/>
                <a:cs typeface="Calibri"/>
              </a:rPr>
              <a:t>Gift exchanging </a:t>
            </a:r>
            <a:r>
              <a:rPr lang="ja-JP" sz="3200" dirty="0">
                <a:latin typeface="FZKTPY01" panose="03000509000000000000" pitchFamily="65" charset="-122"/>
                <a:ea typeface="FZKTPY01" panose="03000509000000000000" pitchFamily="65" charset="-122"/>
                <a:cs typeface="Calibri"/>
              </a:rPr>
              <a:t>换礼物</a:t>
            </a:r>
            <a:endParaRPr lang="en-US" altLang="ja-JP" dirty="0">
              <a:latin typeface="FZKTPY01" panose="03000509000000000000" pitchFamily="65" charset="-122"/>
              <a:ea typeface="FZKTPY01" panose="03000509000000000000" pitchFamily="65" charset="-122"/>
              <a:cs typeface="+mn-lt"/>
            </a:endParaRPr>
          </a:p>
          <a:p>
            <a:pPr marL="0" indent="0">
              <a:lnSpc>
                <a:spcPct val="150000"/>
              </a:lnSpc>
              <a:buNone/>
            </a:pPr>
            <a:r>
              <a:rPr lang="en-US" altLang="ja-JP" sz="2400" dirty="0">
                <a:latin typeface="FZKTPY01" panose="03000509000000000000" pitchFamily="65" charset="-122"/>
                <a:ea typeface="FZKTPY01" panose="03000509000000000000" pitchFamily="65" charset="-122"/>
                <a:cs typeface="Calibri"/>
              </a:rPr>
              <a:t>Compliments</a:t>
            </a:r>
            <a:r>
              <a:rPr lang="en-US" altLang="ja-JP" dirty="0">
                <a:latin typeface="FZKTPY01" panose="03000509000000000000" pitchFamily="65" charset="-122"/>
                <a:ea typeface="FZKTPY01" panose="03000509000000000000" pitchFamily="65" charset="-122"/>
                <a:cs typeface="Calibri"/>
              </a:rPr>
              <a:t> </a:t>
            </a:r>
            <a:r>
              <a:rPr lang="ja-JP" sz="3200" dirty="0">
                <a:latin typeface="FZKTPY01" panose="03000509000000000000" pitchFamily="65" charset="-122"/>
                <a:ea typeface="FZKTPY01" panose="03000509000000000000" pitchFamily="65" charset="-122"/>
                <a:cs typeface="Calibri"/>
              </a:rPr>
              <a:t>哪里、没有</a:t>
            </a:r>
            <a:r>
              <a:rPr lang="ja-JP" dirty="0">
                <a:latin typeface="FZKTPY01" panose="03000509000000000000" pitchFamily="65" charset="-122"/>
                <a:ea typeface="FZKTPY01" panose="03000509000000000000" pitchFamily="65" charset="-122"/>
                <a:cs typeface="Calibri"/>
              </a:rPr>
              <a:t> </a:t>
            </a:r>
            <a:endParaRPr lang="en-US" altLang="ja-JP" dirty="0">
              <a:latin typeface="FZKTPY01" panose="03000509000000000000" pitchFamily="65" charset="-122"/>
              <a:ea typeface="FZKTPY01" panose="03000509000000000000" pitchFamily="65" charset="-122"/>
              <a:cs typeface="+mn-lt"/>
            </a:endParaRPr>
          </a:p>
          <a:p>
            <a:pPr marL="0" indent="0">
              <a:lnSpc>
                <a:spcPct val="150000"/>
              </a:lnSpc>
              <a:buNone/>
            </a:pPr>
            <a:r>
              <a:rPr lang="en-US" sz="2400" dirty="0">
                <a:latin typeface="FZKTPY01" panose="03000509000000000000" pitchFamily="65" charset="-122"/>
                <a:ea typeface="FZKTPY01" panose="03000509000000000000" pitchFamily="65" charset="-122"/>
                <a:cs typeface="Calibri"/>
              </a:rPr>
              <a:t>Giving</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face</a:t>
            </a:r>
            <a:r>
              <a:rPr lang="ja-JP" sz="2400" dirty="0">
                <a:latin typeface="FZKTPY01" panose="03000509000000000000" pitchFamily="65" charset="-122"/>
                <a:ea typeface="FZKTPY01" panose="03000509000000000000" pitchFamily="65" charset="-122"/>
                <a:cs typeface="Calibri"/>
              </a:rPr>
              <a:t> </a:t>
            </a:r>
            <a:r>
              <a:rPr lang="ja-JP" sz="3200" dirty="0">
                <a:latin typeface="FZKTPY01" panose="03000509000000000000" pitchFamily="65" charset="-122"/>
                <a:ea typeface="FZKTPY01" panose="03000509000000000000" pitchFamily="65" charset="-122"/>
                <a:cs typeface="Calibri"/>
              </a:rPr>
              <a:t>给面子   丢面子</a:t>
            </a:r>
            <a:r>
              <a:rPr lang="ja-JP" dirty="0">
                <a:latin typeface="FZKTPY01" panose="03000509000000000000" pitchFamily="65" charset="-122"/>
                <a:ea typeface="FZKTPY01" panose="03000509000000000000" pitchFamily="65" charset="-122"/>
                <a:cs typeface="Calibri"/>
              </a:rPr>
              <a:t>   </a:t>
            </a:r>
            <a:endParaRPr lang="ja-JP" dirty="0">
              <a:latin typeface="FZKTPY01" panose="03000509000000000000" pitchFamily="65" charset="-122"/>
              <a:ea typeface="FZKTPY01" panose="03000509000000000000" pitchFamily="65" charset="-122"/>
              <a:cs typeface="+mn-lt"/>
            </a:endParaRPr>
          </a:p>
          <a:p>
            <a:pPr marL="0" indent="0">
              <a:lnSpc>
                <a:spcPct val="150000"/>
              </a:lnSpc>
              <a:buNone/>
            </a:pPr>
            <a:r>
              <a:rPr lang="en-US" sz="2400" dirty="0">
                <a:latin typeface="FZKTPY01" panose="03000509000000000000" pitchFamily="65" charset="-122"/>
                <a:ea typeface="FZKTPY01" panose="03000509000000000000" pitchFamily="65" charset="-122"/>
                <a:cs typeface="Calibri"/>
              </a:rPr>
              <a:t>Split</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trousers</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for</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children</a:t>
            </a:r>
            <a:r>
              <a:rPr lang="ja-JP" sz="2400" dirty="0">
                <a:latin typeface="FZKTPY01" panose="03000509000000000000" pitchFamily="65" charset="-122"/>
                <a:ea typeface="FZKTPY01" panose="03000509000000000000" pitchFamily="65" charset="-122"/>
                <a:cs typeface="Calibri"/>
              </a:rPr>
              <a:t> </a:t>
            </a:r>
            <a:r>
              <a:rPr lang="ja-JP" sz="3200" dirty="0">
                <a:latin typeface="FZKTPY01" panose="03000509000000000000" pitchFamily="65" charset="-122"/>
                <a:ea typeface="FZKTPY01" panose="03000509000000000000" pitchFamily="65" charset="-122"/>
                <a:cs typeface="Calibri"/>
              </a:rPr>
              <a:t>开裆裤</a:t>
            </a:r>
            <a:endParaRPr lang="en-US" altLang="ja-JP" dirty="0">
              <a:latin typeface="FZKTPY01" panose="03000509000000000000" pitchFamily="65" charset="-122"/>
              <a:ea typeface="FZKTPY01" panose="03000509000000000000" pitchFamily="65" charset="-122"/>
              <a:cs typeface="+mn-lt"/>
            </a:endParaRPr>
          </a:p>
          <a:p>
            <a:pPr marL="0" indent="0">
              <a:lnSpc>
                <a:spcPct val="150000"/>
              </a:lnSpc>
              <a:buNone/>
            </a:pPr>
            <a:r>
              <a:rPr lang="en-US" sz="2400" dirty="0">
                <a:latin typeface="FZKTPY01" panose="03000509000000000000" pitchFamily="65" charset="-122"/>
                <a:ea typeface="FZKTPY01" panose="03000509000000000000" pitchFamily="65" charset="-122"/>
                <a:cs typeface="Calibri"/>
              </a:rPr>
              <a:t>Covering</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up</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in</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the</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sun</a:t>
            </a:r>
            <a:r>
              <a:rPr lang="ja-JP" sz="2400" dirty="0">
                <a:latin typeface="FZKTPY01" panose="03000509000000000000" pitchFamily="65" charset="-122"/>
                <a:ea typeface="FZKTPY01" panose="03000509000000000000" pitchFamily="65" charset="-122"/>
                <a:cs typeface="Calibri"/>
              </a:rPr>
              <a:t> </a:t>
            </a:r>
            <a:r>
              <a:rPr lang="ja-JP" sz="3200" dirty="0">
                <a:latin typeface="FZKTPY01" panose="03000509000000000000" pitchFamily="65" charset="-122"/>
                <a:ea typeface="FZKTPY01" panose="03000509000000000000" pitchFamily="65" charset="-122"/>
                <a:cs typeface="Calibri"/>
              </a:rPr>
              <a:t>怕黑多穿一点</a:t>
            </a:r>
            <a:endParaRPr lang="en-US" altLang="ja-JP" dirty="0">
              <a:latin typeface="FZKTPY01" panose="03000509000000000000" pitchFamily="65" charset="-122"/>
              <a:ea typeface="FZKTPY01" panose="03000509000000000000" pitchFamily="65" charset="-122"/>
              <a:cs typeface="+mn-lt"/>
            </a:endParaRPr>
          </a:p>
          <a:p>
            <a:pPr marL="0" indent="0">
              <a:lnSpc>
                <a:spcPct val="150000"/>
              </a:lnSpc>
              <a:buNone/>
            </a:pPr>
            <a:r>
              <a:rPr lang="en-US" sz="2400" dirty="0">
                <a:latin typeface="FZKTPY01" panose="03000509000000000000" pitchFamily="65" charset="-122"/>
                <a:ea typeface="FZKTPY01" panose="03000509000000000000" pitchFamily="65" charset="-122"/>
                <a:cs typeface="Calibri"/>
              </a:rPr>
              <a:t>Naps</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at</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school</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and</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work</a:t>
            </a:r>
            <a:r>
              <a:rPr lang="ja-JP" sz="2400" dirty="0">
                <a:latin typeface="FZKTPY01" panose="03000509000000000000" pitchFamily="65" charset="-122"/>
                <a:ea typeface="FZKTPY01" panose="03000509000000000000" pitchFamily="65" charset="-122"/>
                <a:cs typeface="Calibri"/>
              </a:rPr>
              <a:t>  </a:t>
            </a:r>
            <a:r>
              <a:rPr lang="ja-JP" sz="3200" dirty="0">
                <a:latin typeface="FZKTPY01" panose="03000509000000000000" pitchFamily="65" charset="-122"/>
                <a:ea typeface="FZKTPY01" panose="03000509000000000000" pitchFamily="65" charset="-122"/>
                <a:cs typeface="Calibri"/>
              </a:rPr>
              <a:t>打盹</a:t>
            </a:r>
            <a:endParaRPr lang="en-US" altLang="ja-JP" sz="3200" dirty="0">
              <a:latin typeface="FZKTPY01" panose="03000509000000000000" pitchFamily="65" charset="-122"/>
              <a:ea typeface="FZKTPY01" panose="03000509000000000000" pitchFamily="65" charset="-122"/>
              <a:cs typeface="+mn-lt"/>
            </a:endParaRPr>
          </a:p>
          <a:p>
            <a:pPr marL="0" indent="0">
              <a:lnSpc>
                <a:spcPct val="150000"/>
              </a:lnSpc>
              <a:buNone/>
            </a:pPr>
            <a:r>
              <a:rPr lang="en-US" sz="2400" dirty="0">
                <a:latin typeface="FZKTPY01" panose="03000509000000000000" pitchFamily="65" charset="-122"/>
                <a:ea typeface="FZKTPY01" panose="03000509000000000000" pitchFamily="65" charset="-122"/>
                <a:cs typeface="Calibri"/>
              </a:rPr>
              <a:t>Exercise</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in</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the</a:t>
            </a:r>
            <a:r>
              <a:rPr lang="ja-JP" sz="2400" dirty="0">
                <a:latin typeface="FZKTPY01" panose="03000509000000000000" pitchFamily="65" charset="-122"/>
                <a:ea typeface="FZKTPY01" panose="03000509000000000000" pitchFamily="65" charset="-122"/>
                <a:cs typeface="Calibri"/>
              </a:rPr>
              <a:t> </a:t>
            </a:r>
            <a:r>
              <a:rPr lang="en-US" sz="2400" dirty="0">
                <a:latin typeface="FZKTPY01" panose="03000509000000000000" pitchFamily="65" charset="-122"/>
                <a:ea typeface="FZKTPY01" panose="03000509000000000000" pitchFamily="65" charset="-122"/>
                <a:cs typeface="Calibri"/>
              </a:rPr>
              <a:t>park</a:t>
            </a:r>
            <a:r>
              <a:rPr lang="ja-JP" sz="2400" dirty="0">
                <a:latin typeface="FZKTPY01" panose="03000509000000000000" pitchFamily="65" charset="-122"/>
                <a:ea typeface="FZKTPY01" panose="03000509000000000000" pitchFamily="65" charset="-122"/>
                <a:cs typeface="Calibri"/>
              </a:rPr>
              <a:t>  </a:t>
            </a:r>
            <a:r>
              <a:rPr lang="ja-JP" sz="3200" dirty="0">
                <a:latin typeface="FZKTPY01" panose="03000509000000000000" pitchFamily="65" charset="-122"/>
                <a:ea typeface="FZKTPY01" panose="03000509000000000000" pitchFamily="65" charset="-122"/>
                <a:cs typeface="Calibri"/>
              </a:rPr>
              <a:t>在公园运动</a:t>
            </a:r>
            <a:endParaRPr lang="ja-JP" altLang="en-US" sz="3200" dirty="0">
              <a:latin typeface="FZKTPY01" panose="03000509000000000000" pitchFamily="65" charset="-122"/>
              <a:ea typeface="FZKTPY01" panose="03000509000000000000" pitchFamily="65" charset="-122"/>
              <a:cs typeface="Calibri"/>
            </a:endParaRPr>
          </a:p>
          <a:p>
            <a:pPr marL="0" indent="0">
              <a:lnSpc>
                <a:spcPct val="150000"/>
              </a:lnSpc>
              <a:buNone/>
            </a:pPr>
            <a:r>
              <a:rPr lang="ja-JP" altLang="en-US" sz="3200">
                <a:latin typeface="FZKTPY01" panose="03000509000000000000" pitchFamily="65" charset="-122"/>
                <a:ea typeface="FZKTPY01" panose="03000509000000000000" pitchFamily="65" charset="-122"/>
                <a:cs typeface="Calibri"/>
              </a:rPr>
              <a:t>Park dancing 跳广场舞</a:t>
            </a:r>
            <a:endParaRPr lang="ja-JP" altLang="en-US" sz="3200" dirty="0">
              <a:latin typeface="FZKTPY01" panose="03000509000000000000" pitchFamily="65" charset="-122"/>
              <a:ea typeface="FZKTPY01" panose="03000509000000000000" pitchFamily="65" charset="-122"/>
              <a:cs typeface="Calibri"/>
            </a:endParaRPr>
          </a:p>
          <a:p>
            <a:pPr marL="0" indent="0">
              <a:lnSpc>
                <a:spcPct val="150000"/>
              </a:lnSpc>
              <a:buNone/>
            </a:pPr>
            <a:endParaRPr lang="en-US" dirty="0">
              <a:latin typeface="FZKTPY01" panose="03000509000000000000" pitchFamily="65" charset="-122"/>
              <a:ea typeface="FZKTPY01" panose="03000509000000000000" pitchFamily="65" charset="-122"/>
              <a:cs typeface="Calibri"/>
            </a:endParaRPr>
          </a:p>
        </p:txBody>
      </p:sp>
    </p:spTree>
    <p:extLst>
      <p:ext uri="{BB962C8B-B14F-4D97-AF65-F5344CB8AC3E}">
        <p14:creationId xmlns:p14="http://schemas.microsoft.com/office/powerpoint/2010/main" val="2667003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B715-9DB6-3E55-E9E0-4C372AD9D563}"/>
              </a:ext>
            </a:extLst>
          </p:cNvPr>
          <p:cNvSpPr>
            <a:spLocks noGrp="1"/>
          </p:cNvSpPr>
          <p:nvPr>
            <p:ph type="title"/>
          </p:nvPr>
        </p:nvSpPr>
        <p:spPr/>
        <p:txBody>
          <a:bodyPr/>
          <a:lstStyle/>
          <a:p>
            <a:r>
              <a:rPr lang="en-GB" dirty="0"/>
              <a:t>Speaking Qs	</a:t>
            </a:r>
          </a:p>
        </p:txBody>
      </p:sp>
      <p:sp>
        <p:nvSpPr>
          <p:cNvPr id="5" name="Content Placeholder 4">
            <a:extLst>
              <a:ext uri="{FF2B5EF4-FFF2-40B4-BE49-F238E27FC236}">
                <a16:creationId xmlns:a16="http://schemas.microsoft.com/office/drawing/2014/main" id="{64502284-6DE9-3241-8F53-AA2CCCB06E1B}"/>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623449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BEB0-13A7-FF28-5AA2-5C3EDACA1916}"/>
              </a:ext>
            </a:extLst>
          </p:cNvPr>
          <p:cNvSpPr>
            <a:spLocks noGrp="1"/>
          </p:cNvSpPr>
          <p:nvPr>
            <p:ph type="title"/>
          </p:nvPr>
        </p:nvSpPr>
        <p:spPr>
          <a:xfrm>
            <a:off x="838200" y="80797"/>
            <a:ext cx="10515600" cy="540817"/>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p:spPr>
        <p:txBody>
          <a:bodyPr>
            <a:normAutofit fontScale="90000"/>
          </a:bodyPr>
          <a:lstStyle/>
          <a:p>
            <a:r>
              <a:rPr lang="en-US" sz="4000" dirty="0" err="1">
                <a:cs typeface="Calibri Light"/>
              </a:rPr>
              <a:t>Automatise</a:t>
            </a:r>
            <a:r>
              <a:rPr lang="en-US" sz="4000" dirty="0">
                <a:cs typeface="Calibri Light"/>
              </a:rPr>
              <a:t> sentences with vocab and grammar</a:t>
            </a:r>
            <a:endParaRPr lang="en-US" sz="4000" dirty="0"/>
          </a:p>
        </p:txBody>
      </p:sp>
      <p:sp>
        <p:nvSpPr>
          <p:cNvPr id="3" name="Content Placeholder 2">
            <a:extLst>
              <a:ext uri="{FF2B5EF4-FFF2-40B4-BE49-F238E27FC236}">
                <a16:creationId xmlns:a16="http://schemas.microsoft.com/office/drawing/2014/main" id="{A0E61BD9-045A-37CC-FA43-F2D881608B0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33460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E3DEF1-351F-D337-88F1-C7525E320197}"/>
              </a:ext>
            </a:extLst>
          </p:cNvPr>
          <p:cNvPicPr>
            <a:picLocks noChangeAspect="1"/>
          </p:cNvPicPr>
          <p:nvPr/>
        </p:nvPicPr>
        <p:blipFill>
          <a:blip r:embed="rId2"/>
          <a:stretch>
            <a:fillRect/>
          </a:stretch>
        </p:blipFill>
        <p:spPr>
          <a:xfrm>
            <a:off x="340070" y="335393"/>
            <a:ext cx="6944649" cy="5447490"/>
          </a:xfrm>
          <a:prstGeom prst="rect">
            <a:avLst/>
          </a:prstGeom>
        </p:spPr>
      </p:pic>
      <p:sp>
        <p:nvSpPr>
          <p:cNvPr id="2" name="Title 1">
            <a:extLst>
              <a:ext uri="{FF2B5EF4-FFF2-40B4-BE49-F238E27FC236}">
                <a16:creationId xmlns:a16="http://schemas.microsoft.com/office/drawing/2014/main" id="{DEC934DA-6DEC-4FED-1FB3-C42D6A717AE0}"/>
              </a:ext>
            </a:extLst>
          </p:cNvPr>
          <p:cNvSpPr>
            <a:spLocks noGrp="1"/>
          </p:cNvSpPr>
          <p:nvPr>
            <p:ph type="title"/>
          </p:nvPr>
        </p:nvSpPr>
        <p:spPr>
          <a:xfrm>
            <a:off x="3104635" y="161958"/>
            <a:ext cx="5982730" cy="522203"/>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GB" dirty="0"/>
              <a:t>Vocab to learn immediately </a:t>
            </a:r>
          </a:p>
        </p:txBody>
      </p:sp>
      <p:pic>
        <p:nvPicPr>
          <p:cNvPr id="7" name="Picture 6">
            <a:extLst>
              <a:ext uri="{FF2B5EF4-FFF2-40B4-BE49-F238E27FC236}">
                <a16:creationId xmlns:a16="http://schemas.microsoft.com/office/drawing/2014/main" id="{161E9FC4-3234-FE28-6660-FB70F9653BF8}"/>
              </a:ext>
            </a:extLst>
          </p:cNvPr>
          <p:cNvPicPr>
            <a:picLocks noChangeAspect="1"/>
          </p:cNvPicPr>
          <p:nvPr/>
        </p:nvPicPr>
        <p:blipFill>
          <a:blip r:embed="rId3"/>
          <a:stretch>
            <a:fillRect/>
          </a:stretch>
        </p:blipFill>
        <p:spPr>
          <a:xfrm>
            <a:off x="452064" y="5743409"/>
            <a:ext cx="6832656" cy="903791"/>
          </a:xfrm>
          <a:prstGeom prst="rect">
            <a:avLst/>
          </a:prstGeom>
        </p:spPr>
      </p:pic>
    </p:spTree>
    <p:extLst>
      <p:ext uri="{BB962C8B-B14F-4D97-AF65-F5344CB8AC3E}">
        <p14:creationId xmlns:p14="http://schemas.microsoft.com/office/powerpoint/2010/main" val="1183173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6776-EBFC-D7E6-DCE8-D86A2DECD350}"/>
              </a:ext>
            </a:extLst>
          </p:cNvPr>
          <p:cNvSpPr>
            <a:spLocks noGrp="1"/>
          </p:cNvSpPr>
          <p:nvPr>
            <p:ph type="title"/>
          </p:nvPr>
        </p:nvSpPr>
        <p:spPr/>
        <p:txBody>
          <a:bodyPr/>
          <a:lstStyle/>
          <a:p>
            <a:r>
              <a:rPr lang="en-US" dirty="0">
                <a:ea typeface="Calibri Light"/>
                <a:cs typeface="Calibri Light"/>
              </a:rPr>
              <a:t>SAMs Indicative Content Translation</a:t>
            </a:r>
            <a:endParaRPr lang="en-US" dirty="0"/>
          </a:p>
        </p:txBody>
      </p:sp>
      <p:pic>
        <p:nvPicPr>
          <p:cNvPr id="4" name="Picture 4" descr="Text&#10;&#10;Description automatically generated">
            <a:extLst>
              <a:ext uri="{FF2B5EF4-FFF2-40B4-BE49-F238E27FC236}">
                <a16:creationId xmlns:a16="http://schemas.microsoft.com/office/drawing/2014/main" id="{3DD819BF-EC60-AF5D-523A-5A0CFD81A74D}"/>
              </a:ext>
            </a:extLst>
          </p:cNvPr>
          <p:cNvPicPr>
            <a:picLocks noGrp="1" noChangeAspect="1"/>
          </p:cNvPicPr>
          <p:nvPr>
            <p:ph idx="1"/>
          </p:nvPr>
        </p:nvPicPr>
        <p:blipFill>
          <a:blip r:embed="rId2"/>
          <a:stretch>
            <a:fillRect/>
          </a:stretch>
        </p:blipFill>
        <p:spPr>
          <a:xfrm>
            <a:off x="2132597" y="1825625"/>
            <a:ext cx="7926806" cy="4351338"/>
          </a:xfrm>
        </p:spPr>
      </p:pic>
    </p:spTree>
    <p:extLst>
      <p:ext uri="{BB962C8B-B14F-4D97-AF65-F5344CB8AC3E}">
        <p14:creationId xmlns:p14="http://schemas.microsoft.com/office/powerpoint/2010/main" val="984793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1985-8695-41EC-B9CA-1D1CF4F93E3E}"/>
              </a:ext>
            </a:extLst>
          </p:cNvPr>
          <p:cNvSpPr>
            <a:spLocks noGrp="1"/>
          </p:cNvSpPr>
          <p:nvPr>
            <p:ph type="title"/>
          </p:nvPr>
        </p:nvSpPr>
        <p:spPr>
          <a:xfrm>
            <a:off x="92765" y="70326"/>
            <a:ext cx="10515600" cy="2841839"/>
          </a:xfrm>
        </p:spPr>
        <p:txBody>
          <a:bodyPr>
            <a:normAutofit/>
          </a:bodyPr>
          <a:lstStyle/>
          <a:p>
            <a:r>
              <a:rPr lang="en-US" dirty="0">
                <a:cs typeface="Calibri Light"/>
              </a:rPr>
              <a:t>Reading </a:t>
            </a:r>
            <a:r>
              <a:rPr lang="zh-CN" altLang="en-US" dirty="0">
                <a:cs typeface="Calibri Light"/>
              </a:rPr>
              <a:t>读书</a:t>
            </a:r>
            <a:br>
              <a:rPr lang="en-GB" altLang="zh-CN" dirty="0">
                <a:cs typeface="Calibri Light"/>
              </a:rPr>
            </a:br>
            <a:r>
              <a:rPr lang="en-GB" altLang="zh-CN" sz="2400" dirty="0">
                <a:cs typeface="Calibri Light"/>
              </a:rPr>
              <a:t>4 eras:</a:t>
            </a:r>
            <a:br>
              <a:rPr lang="en-GB" altLang="zh-CN" sz="2400" dirty="0">
                <a:cs typeface="Calibri Light"/>
              </a:rPr>
            </a:br>
            <a:r>
              <a:rPr lang="en-GB" altLang="zh-CN" sz="2400" dirty="0">
                <a:cs typeface="Calibri Light"/>
              </a:rPr>
              <a:t>classics</a:t>
            </a:r>
            <a:br>
              <a:rPr lang="en-GB" altLang="zh-CN" sz="2400" dirty="0">
                <a:cs typeface="Calibri Light"/>
              </a:rPr>
            </a:br>
            <a:r>
              <a:rPr lang="en-GB" altLang="zh-CN" sz="2400" dirty="0" err="1">
                <a:cs typeface="Calibri Light"/>
              </a:rPr>
              <a:t>mao</a:t>
            </a:r>
            <a:r>
              <a:rPr lang="en-GB" altLang="zh-CN" sz="2400" dirty="0">
                <a:cs typeface="Calibri Light"/>
              </a:rPr>
              <a:t>-era</a:t>
            </a:r>
            <a:br>
              <a:rPr lang="en-GB" altLang="zh-CN" sz="2400" dirty="0">
                <a:cs typeface="Calibri Light"/>
              </a:rPr>
            </a:br>
            <a:r>
              <a:rPr lang="en-GB" altLang="zh-CN" sz="2400" dirty="0">
                <a:cs typeface="Calibri Light"/>
              </a:rPr>
              <a:t>80s 90s golden age</a:t>
            </a:r>
            <a:br>
              <a:rPr lang="en-GB" altLang="zh-CN" sz="2400" dirty="0">
                <a:cs typeface="Calibri Light"/>
              </a:rPr>
            </a:br>
            <a:r>
              <a:rPr lang="en-GB" altLang="zh-CN" sz="2400" dirty="0">
                <a:cs typeface="Calibri Light"/>
              </a:rPr>
              <a:t>modern online </a:t>
            </a:r>
            <a:r>
              <a:rPr lang="en-GB" altLang="zh-CN" sz="2400" dirty="0" err="1">
                <a:cs typeface="Calibri Light"/>
              </a:rPr>
              <a:t>selfpublishing</a:t>
            </a:r>
            <a:endParaRPr lang="en-US" dirty="0"/>
          </a:p>
        </p:txBody>
      </p:sp>
      <p:pic>
        <p:nvPicPr>
          <p:cNvPr id="4" name="Picture 4">
            <a:extLst>
              <a:ext uri="{FF2B5EF4-FFF2-40B4-BE49-F238E27FC236}">
                <a16:creationId xmlns:a16="http://schemas.microsoft.com/office/drawing/2014/main" id="{0BF2CA71-4E63-47D8-ABB9-3396DA72350F}"/>
              </a:ext>
            </a:extLst>
          </p:cNvPr>
          <p:cNvPicPr>
            <a:picLocks noGrp="1" noChangeAspect="1"/>
          </p:cNvPicPr>
          <p:nvPr>
            <p:ph idx="1"/>
          </p:nvPr>
        </p:nvPicPr>
        <p:blipFill>
          <a:blip r:embed="rId2"/>
          <a:stretch>
            <a:fillRect/>
          </a:stretch>
        </p:blipFill>
        <p:spPr>
          <a:xfrm>
            <a:off x="7422357" y="138907"/>
            <a:ext cx="4598193" cy="6534149"/>
          </a:xfrm>
        </p:spPr>
      </p:pic>
      <p:pic>
        <p:nvPicPr>
          <p:cNvPr id="5" name="Picture 5" descr="A picture containing text, different&#10;&#10;Description automatically generated">
            <a:extLst>
              <a:ext uri="{FF2B5EF4-FFF2-40B4-BE49-F238E27FC236}">
                <a16:creationId xmlns:a16="http://schemas.microsoft.com/office/drawing/2014/main" id="{951A887B-DACE-4A2D-B8C9-9A2C1F7C7B9F}"/>
              </a:ext>
            </a:extLst>
          </p:cNvPr>
          <p:cNvPicPr>
            <a:picLocks noChangeAspect="1"/>
          </p:cNvPicPr>
          <p:nvPr/>
        </p:nvPicPr>
        <p:blipFill>
          <a:blip r:embed="rId3"/>
          <a:stretch>
            <a:fillRect/>
          </a:stretch>
        </p:blipFill>
        <p:spPr>
          <a:xfrm>
            <a:off x="332133" y="3083085"/>
            <a:ext cx="6850856" cy="3589971"/>
          </a:xfrm>
          <a:prstGeom prst="rect">
            <a:avLst/>
          </a:prstGeom>
        </p:spPr>
      </p:pic>
      <p:sp>
        <p:nvSpPr>
          <p:cNvPr id="3" name="Rectangle: Rounded Corners 2">
            <a:extLst>
              <a:ext uri="{FF2B5EF4-FFF2-40B4-BE49-F238E27FC236}">
                <a16:creationId xmlns:a16="http://schemas.microsoft.com/office/drawing/2014/main" id="{6C2B97DB-4F37-D3BC-1040-FFA1176E9781}"/>
              </a:ext>
            </a:extLst>
          </p:cNvPr>
          <p:cNvSpPr/>
          <p:nvPr/>
        </p:nvSpPr>
        <p:spPr>
          <a:xfrm>
            <a:off x="65964" y="60278"/>
            <a:ext cx="3218595" cy="30707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cs typeface="Calibri"/>
              </a:rPr>
              <a:t>Subtheme2 – cultural activities </a:t>
            </a:r>
            <a:endParaRPr lang="en-US" dirty="0"/>
          </a:p>
        </p:txBody>
      </p:sp>
    </p:spTree>
    <p:extLst>
      <p:ext uri="{BB962C8B-B14F-4D97-AF65-F5344CB8AC3E}">
        <p14:creationId xmlns:p14="http://schemas.microsoft.com/office/powerpoint/2010/main" val="786463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B89C-D17B-4566-BCC4-24E4C8E86511}"/>
              </a:ext>
            </a:extLst>
          </p:cNvPr>
          <p:cNvSpPr>
            <a:spLocks noGrp="1"/>
          </p:cNvSpPr>
          <p:nvPr>
            <p:ph type="title"/>
          </p:nvPr>
        </p:nvSpPr>
        <p:spPr>
          <a:xfrm>
            <a:off x="123825" y="138906"/>
            <a:ext cx="3871913" cy="1325563"/>
          </a:xfrm>
        </p:spPr>
        <p:txBody>
          <a:bodyPr/>
          <a:lstStyle/>
          <a:p>
            <a:r>
              <a:rPr lang="en-US" dirty="0">
                <a:cs typeface="Calibri Light"/>
              </a:rPr>
              <a:t>4 classic novels</a:t>
            </a:r>
            <a:endParaRPr lang="en-US" dirty="0"/>
          </a:p>
        </p:txBody>
      </p:sp>
      <p:graphicFrame>
        <p:nvGraphicFramePr>
          <p:cNvPr id="5" name="Content Placeholder 4">
            <a:extLst>
              <a:ext uri="{FF2B5EF4-FFF2-40B4-BE49-F238E27FC236}">
                <a16:creationId xmlns:a16="http://schemas.microsoft.com/office/drawing/2014/main" id="{063447E3-5FD7-4241-95BC-C71726E9B425}"/>
              </a:ext>
            </a:extLst>
          </p:cNvPr>
          <p:cNvGraphicFramePr>
            <a:graphicFrameLocks noGrp="1"/>
          </p:cNvGraphicFramePr>
          <p:nvPr>
            <p:ph idx="1"/>
          </p:nvPr>
        </p:nvGraphicFramePr>
        <p:xfrm>
          <a:off x="195262" y="1456531"/>
          <a:ext cx="5257800" cy="5013248"/>
        </p:xfrm>
        <a:graphic>
          <a:graphicData uri="http://schemas.openxmlformats.org/drawingml/2006/table">
            <a:tbl>
              <a:tblPr firstRow="1" bandRow="1">
                <a:tableStyleId>{68D230F3-CF80-4859-8CE7-A43EE81993B5}</a:tableStyleId>
              </a:tblPr>
              <a:tblGrid>
                <a:gridCol w="1752600">
                  <a:extLst>
                    <a:ext uri="{9D8B030D-6E8A-4147-A177-3AD203B41FA5}">
                      <a16:colId xmlns:a16="http://schemas.microsoft.com/office/drawing/2014/main" val="3165907936"/>
                    </a:ext>
                  </a:extLst>
                </a:gridCol>
                <a:gridCol w="1752600">
                  <a:extLst>
                    <a:ext uri="{9D8B030D-6E8A-4147-A177-3AD203B41FA5}">
                      <a16:colId xmlns:a16="http://schemas.microsoft.com/office/drawing/2014/main" val="2927959053"/>
                    </a:ext>
                  </a:extLst>
                </a:gridCol>
                <a:gridCol w="1752600">
                  <a:extLst>
                    <a:ext uri="{9D8B030D-6E8A-4147-A177-3AD203B41FA5}">
                      <a16:colId xmlns:a16="http://schemas.microsoft.com/office/drawing/2014/main" val="3879286291"/>
                    </a:ext>
                  </a:extLst>
                </a:gridCol>
              </a:tblGrid>
              <a:tr h="906424">
                <a:tc>
                  <a:txBody>
                    <a:bodyPr/>
                    <a:lstStyle/>
                    <a:p>
                      <a:pPr algn="ctr"/>
                      <a:r>
                        <a:rPr lang="en-US" sz="2400" dirty="0">
                          <a:effectLst/>
                        </a:rPr>
                        <a:t>English</a:t>
                      </a:r>
                    </a:p>
                  </a:txBody>
                  <a:tcPr anchor="ctr"/>
                </a:tc>
                <a:tc>
                  <a:txBody>
                    <a:bodyPr/>
                    <a:lstStyle/>
                    <a:p>
                      <a:pPr algn="ctr"/>
                      <a:r>
                        <a:rPr lang="en-US" sz="2400" dirty="0">
                          <a:effectLst/>
                        </a:rPr>
                        <a:t>Simplified Chinese</a:t>
                      </a:r>
                    </a:p>
                  </a:txBody>
                  <a:tcPr anchor="ctr"/>
                </a:tc>
                <a:tc>
                  <a:txBody>
                    <a:bodyPr/>
                    <a:lstStyle/>
                    <a:p>
                      <a:pPr algn="ctr"/>
                      <a:r>
                        <a:rPr lang="en-US" sz="2400" dirty="0">
                          <a:effectLst/>
                        </a:rPr>
                        <a:t>Century</a:t>
                      </a:r>
                    </a:p>
                  </a:txBody>
                  <a:tcPr anchor="ctr"/>
                </a:tc>
                <a:extLst>
                  <a:ext uri="{0D108BD9-81ED-4DB2-BD59-A6C34878D82A}">
                    <a16:rowId xmlns:a16="http://schemas.microsoft.com/office/drawing/2014/main" val="1252358557"/>
                  </a:ext>
                </a:extLst>
              </a:tr>
              <a:tr h="906424">
                <a:tc>
                  <a:txBody>
                    <a:bodyPr/>
                    <a:lstStyle/>
                    <a:p>
                      <a:r>
                        <a:rPr lang="en-US" sz="2400" b="1" dirty="0">
                          <a:effectLst/>
                        </a:rPr>
                        <a:t>Romance of the Three Kingdoms</a:t>
                      </a:r>
                    </a:p>
                  </a:txBody>
                  <a:tcPr anchor="ctr"/>
                </a:tc>
                <a:tc>
                  <a:txBody>
                    <a:bodyPr/>
                    <a:lstStyle/>
                    <a:p>
                      <a:r>
                        <a:rPr lang="ja-JP" altLang="en-US" sz="2400" b="1">
                          <a:effectLst/>
                        </a:rPr>
                        <a:t>三国演义</a:t>
                      </a:r>
                    </a:p>
                  </a:txBody>
                  <a:tcPr anchor="ctr"/>
                </a:tc>
                <a:tc>
                  <a:txBody>
                    <a:bodyPr/>
                    <a:lstStyle/>
                    <a:p>
                      <a:r>
                        <a:rPr lang="en-US" sz="2400" b="1" dirty="0">
                          <a:effectLst/>
                        </a:rPr>
                        <a:t>14th</a:t>
                      </a:r>
                    </a:p>
                  </a:txBody>
                  <a:tcPr anchor="ctr"/>
                </a:tc>
                <a:extLst>
                  <a:ext uri="{0D108BD9-81ED-4DB2-BD59-A6C34878D82A}">
                    <a16:rowId xmlns:a16="http://schemas.microsoft.com/office/drawing/2014/main" val="1475912311"/>
                  </a:ext>
                </a:extLst>
              </a:tr>
              <a:tr h="569751">
                <a:tc>
                  <a:txBody>
                    <a:bodyPr/>
                    <a:lstStyle/>
                    <a:p>
                      <a:r>
                        <a:rPr lang="en-US" sz="2400" dirty="0">
                          <a:effectLst/>
                        </a:rPr>
                        <a:t>Water Margin</a:t>
                      </a:r>
                    </a:p>
                  </a:txBody>
                  <a:tcPr anchor="ctr"/>
                </a:tc>
                <a:tc>
                  <a:txBody>
                    <a:bodyPr/>
                    <a:lstStyle/>
                    <a:p>
                      <a:r>
                        <a:rPr lang="ja-JP" altLang="en-US" sz="2400">
                          <a:effectLst/>
                        </a:rPr>
                        <a:t>水浒传</a:t>
                      </a:r>
                    </a:p>
                  </a:txBody>
                  <a:tcPr anchor="ctr"/>
                </a:tc>
                <a:tc>
                  <a:txBody>
                    <a:bodyPr/>
                    <a:lstStyle/>
                    <a:p>
                      <a:r>
                        <a:rPr lang="en-US" sz="2400" dirty="0">
                          <a:effectLst/>
                        </a:rPr>
                        <a:t>14th</a:t>
                      </a:r>
                    </a:p>
                  </a:txBody>
                  <a:tcPr anchor="ctr"/>
                </a:tc>
                <a:extLst>
                  <a:ext uri="{0D108BD9-81ED-4DB2-BD59-A6C34878D82A}">
                    <a16:rowId xmlns:a16="http://schemas.microsoft.com/office/drawing/2014/main" val="829450024"/>
                  </a:ext>
                </a:extLst>
              </a:tr>
              <a:tr h="906424">
                <a:tc>
                  <a:txBody>
                    <a:bodyPr/>
                    <a:lstStyle/>
                    <a:p>
                      <a:r>
                        <a:rPr lang="en-US" sz="2400" b="1" dirty="0">
                          <a:effectLst/>
                        </a:rPr>
                        <a:t>Journey to the West</a:t>
                      </a:r>
                    </a:p>
                  </a:txBody>
                  <a:tcPr anchor="ctr"/>
                </a:tc>
                <a:tc>
                  <a:txBody>
                    <a:bodyPr/>
                    <a:lstStyle/>
                    <a:p>
                      <a:r>
                        <a:rPr lang="ja-JP" altLang="en-US" sz="2400" b="1">
                          <a:effectLst/>
                        </a:rPr>
                        <a:t>西游记</a:t>
                      </a:r>
                    </a:p>
                  </a:txBody>
                  <a:tcPr anchor="ctr"/>
                </a:tc>
                <a:tc>
                  <a:txBody>
                    <a:bodyPr/>
                    <a:lstStyle/>
                    <a:p>
                      <a:r>
                        <a:rPr lang="en-US" sz="2400" b="1" dirty="0">
                          <a:effectLst/>
                        </a:rPr>
                        <a:t>16th</a:t>
                      </a:r>
                    </a:p>
                  </a:txBody>
                  <a:tcPr anchor="ctr"/>
                </a:tc>
                <a:extLst>
                  <a:ext uri="{0D108BD9-81ED-4DB2-BD59-A6C34878D82A}">
                    <a16:rowId xmlns:a16="http://schemas.microsoft.com/office/drawing/2014/main" val="597179446"/>
                  </a:ext>
                </a:extLst>
              </a:tr>
              <a:tr h="906424">
                <a:tc>
                  <a:txBody>
                    <a:bodyPr/>
                    <a:lstStyle/>
                    <a:p>
                      <a:r>
                        <a:rPr lang="en-US" sz="2400" dirty="0">
                          <a:effectLst/>
                        </a:rPr>
                        <a:t>Dream of the Red Chamber</a:t>
                      </a:r>
                    </a:p>
                  </a:txBody>
                  <a:tcPr anchor="ctr"/>
                </a:tc>
                <a:tc>
                  <a:txBody>
                    <a:bodyPr/>
                    <a:lstStyle/>
                    <a:p>
                      <a:r>
                        <a:rPr lang="ja-JP" altLang="en-US" sz="2400">
                          <a:effectLst/>
                        </a:rPr>
                        <a:t>红楼梦</a:t>
                      </a:r>
                    </a:p>
                  </a:txBody>
                  <a:tcPr anchor="ctr"/>
                </a:tc>
                <a:tc>
                  <a:txBody>
                    <a:bodyPr/>
                    <a:lstStyle/>
                    <a:p>
                      <a:r>
                        <a:rPr lang="en-US" sz="2400" dirty="0">
                          <a:effectLst/>
                        </a:rPr>
                        <a:t>18th</a:t>
                      </a:r>
                    </a:p>
                  </a:txBody>
                  <a:tcPr anchor="ctr"/>
                </a:tc>
                <a:extLst>
                  <a:ext uri="{0D108BD9-81ED-4DB2-BD59-A6C34878D82A}">
                    <a16:rowId xmlns:a16="http://schemas.microsoft.com/office/drawing/2014/main" val="866847270"/>
                  </a:ext>
                </a:extLst>
              </a:tr>
            </a:tbl>
          </a:graphicData>
        </a:graphic>
      </p:graphicFrame>
      <p:sp>
        <p:nvSpPr>
          <p:cNvPr id="6" name="Rectangle 5">
            <a:extLst>
              <a:ext uri="{FF2B5EF4-FFF2-40B4-BE49-F238E27FC236}">
                <a16:creationId xmlns:a16="http://schemas.microsoft.com/office/drawing/2014/main" id="{29853FB2-4D66-432B-8207-1BF1629071EB}"/>
              </a:ext>
            </a:extLst>
          </p:cNvPr>
          <p:cNvSpPr/>
          <p:nvPr/>
        </p:nvSpPr>
        <p:spPr>
          <a:xfrm>
            <a:off x="5781674" y="90487"/>
            <a:ext cx="6346030" cy="34885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a:ea typeface="ＭＳ Ｐゴシック"/>
                <a:cs typeface="Calibri"/>
              </a:rPr>
              <a:t>三国演义</a:t>
            </a:r>
          </a:p>
          <a:p>
            <a:pPr algn="ctr"/>
            <a:r>
              <a:rPr lang="ja-JP" altLang="en-US">
                <a:ea typeface="ＭＳ Ｐゴシック"/>
                <a:cs typeface="Calibri"/>
              </a:rPr>
              <a:t>Battles and intrigues of three kingdoms: </a:t>
            </a:r>
            <a:r>
              <a:rPr lang="en-US" altLang="ja-JP" dirty="0">
                <a:ea typeface="+mn-lt"/>
                <a:cs typeface="+mn-lt"/>
              </a:rPr>
              <a:t>Shu</a:t>
            </a:r>
            <a:r>
              <a:rPr lang="ja-JP" altLang="en-US" dirty="0">
                <a:ea typeface="+mn-lt"/>
                <a:cs typeface="+mn-lt"/>
              </a:rPr>
              <a:t> </a:t>
            </a:r>
            <a:r>
              <a:rPr lang="en-US" altLang="ja-JP" dirty="0">
                <a:ea typeface="+mn-lt"/>
                <a:cs typeface="+mn-lt"/>
              </a:rPr>
              <a:t>Han, </a:t>
            </a:r>
            <a:r>
              <a:rPr lang="ja-JP">
                <a:ea typeface="+mn-lt"/>
                <a:cs typeface="+mn-lt"/>
              </a:rPr>
              <a:t>Cao Wei and Eastern Wu</a:t>
            </a:r>
            <a:endParaRPr lang="ja-JP" dirty="0">
              <a:ea typeface="+mn-lt"/>
              <a:cs typeface="+mn-lt"/>
            </a:endParaRPr>
          </a:p>
          <a:p>
            <a:pPr algn="ctr"/>
            <a:r>
              <a:rPr lang="en-US" altLang="ja-JP" dirty="0">
                <a:ea typeface="ＭＳ Ｐゴシック"/>
                <a:cs typeface="Calibri"/>
              </a:rPr>
              <a:t>-</a:t>
            </a:r>
            <a:r>
              <a:rPr lang="ja-JP" dirty="0">
                <a:ea typeface="ＭＳ Ｐゴシック"/>
                <a:cs typeface="Calibri"/>
              </a:rPr>
              <a:t> </a:t>
            </a:r>
            <a:r>
              <a:rPr lang="ja-JP" dirty="0">
                <a:ea typeface="+mn-lt"/>
                <a:cs typeface="+mn-lt"/>
              </a:rPr>
              <a:t> “</a:t>
            </a:r>
            <a:r>
              <a:rPr lang="en-US" altLang="ja-JP" dirty="0">
                <a:ea typeface="+mn-lt"/>
                <a:cs typeface="+mn-lt"/>
              </a:rPr>
              <a:t>Oath</a:t>
            </a:r>
            <a:r>
              <a:rPr lang="ja-JP" dirty="0">
                <a:ea typeface="+mn-lt"/>
                <a:cs typeface="+mn-lt"/>
              </a:rPr>
              <a:t> </a:t>
            </a:r>
            <a:r>
              <a:rPr lang="en-US" altLang="ja-JP" dirty="0">
                <a:ea typeface="+mn-lt"/>
                <a:cs typeface="+mn-lt"/>
              </a:rPr>
              <a:t>of</a:t>
            </a:r>
            <a:r>
              <a:rPr lang="ja-JP" dirty="0">
                <a:ea typeface="+mn-lt"/>
                <a:cs typeface="+mn-lt"/>
              </a:rPr>
              <a:t> </a:t>
            </a:r>
            <a:r>
              <a:rPr lang="en-US" altLang="ja-JP" dirty="0">
                <a:ea typeface="+mn-lt"/>
                <a:cs typeface="+mn-lt"/>
              </a:rPr>
              <a:t>the</a:t>
            </a:r>
            <a:r>
              <a:rPr lang="ja-JP" dirty="0">
                <a:ea typeface="+mn-lt"/>
                <a:cs typeface="+mn-lt"/>
              </a:rPr>
              <a:t> </a:t>
            </a:r>
            <a:r>
              <a:rPr lang="en-US" altLang="ja-JP" dirty="0">
                <a:ea typeface="+mn-lt"/>
                <a:cs typeface="+mn-lt"/>
              </a:rPr>
              <a:t>Peach</a:t>
            </a:r>
            <a:r>
              <a:rPr lang="ja-JP" dirty="0">
                <a:ea typeface="+mn-lt"/>
                <a:cs typeface="+mn-lt"/>
              </a:rPr>
              <a:t> </a:t>
            </a:r>
            <a:r>
              <a:rPr lang="en-US" altLang="ja-JP" dirty="0">
                <a:ea typeface="+mn-lt"/>
                <a:cs typeface="+mn-lt"/>
              </a:rPr>
              <a:t>Garden.</a:t>
            </a:r>
            <a:r>
              <a:rPr lang="ja-JP">
                <a:ea typeface="+mn-lt"/>
                <a:cs typeface="+mn-lt"/>
              </a:rPr>
              <a:t>” </a:t>
            </a:r>
            <a:r>
              <a:rPr lang="en-US" altLang="ja-JP" dirty="0">
                <a:ea typeface="+mn-lt"/>
                <a:cs typeface="+mn-lt"/>
              </a:rPr>
              <a:t>Liu</a:t>
            </a:r>
            <a:r>
              <a:rPr lang="ja-JP" dirty="0">
                <a:ea typeface="+mn-lt"/>
                <a:cs typeface="+mn-lt"/>
              </a:rPr>
              <a:t> </a:t>
            </a:r>
            <a:r>
              <a:rPr lang="en-US" altLang="ja-JP" dirty="0">
                <a:ea typeface="+mn-lt"/>
                <a:cs typeface="+mn-lt"/>
              </a:rPr>
              <a:t>Bei</a:t>
            </a:r>
            <a:r>
              <a:rPr lang="ja-JP" dirty="0">
                <a:ea typeface="+mn-lt"/>
                <a:cs typeface="+mn-lt"/>
              </a:rPr>
              <a:t> </a:t>
            </a:r>
            <a:r>
              <a:rPr lang="en-US" altLang="ja-JP" dirty="0">
                <a:ea typeface="+mn-lt"/>
                <a:cs typeface="+mn-lt"/>
              </a:rPr>
              <a:t>(honest, loyal) sworn to Zhang</a:t>
            </a:r>
            <a:r>
              <a:rPr lang="ja-JP" dirty="0">
                <a:ea typeface="+mn-lt"/>
                <a:cs typeface="+mn-lt"/>
              </a:rPr>
              <a:t> </a:t>
            </a:r>
            <a:r>
              <a:rPr lang="en-US" altLang="ja-JP" dirty="0">
                <a:ea typeface="+mn-lt"/>
                <a:cs typeface="+mn-lt"/>
              </a:rPr>
              <a:t>Fei</a:t>
            </a:r>
            <a:r>
              <a:rPr lang="ja-JP" dirty="0">
                <a:ea typeface="+mn-lt"/>
                <a:cs typeface="+mn-lt"/>
              </a:rPr>
              <a:t> </a:t>
            </a:r>
            <a:r>
              <a:rPr lang="en-US" altLang="ja-JP" dirty="0">
                <a:ea typeface="+mn-lt"/>
                <a:cs typeface="+mn-lt"/>
              </a:rPr>
              <a:t>and</a:t>
            </a:r>
            <a:r>
              <a:rPr lang="ja-JP" dirty="0">
                <a:ea typeface="+mn-lt"/>
                <a:cs typeface="+mn-lt"/>
              </a:rPr>
              <a:t> </a:t>
            </a:r>
            <a:r>
              <a:rPr lang="en-US" altLang="ja-JP" dirty="0">
                <a:ea typeface="+mn-lt"/>
                <a:cs typeface="+mn-lt"/>
              </a:rPr>
              <a:t>Guan</a:t>
            </a:r>
            <a:r>
              <a:rPr lang="ja-JP" dirty="0">
                <a:ea typeface="+mn-lt"/>
                <a:cs typeface="+mn-lt"/>
              </a:rPr>
              <a:t> </a:t>
            </a:r>
            <a:r>
              <a:rPr lang="en-US" altLang="ja-JP" dirty="0">
                <a:ea typeface="+mn-lt"/>
                <a:cs typeface="+mn-lt"/>
              </a:rPr>
              <a:t>Yu</a:t>
            </a:r>
            <a:endParaRPr lang="ja-JP" dirty="0">
              <a:ea typeface="+mn-lt"/>
              <a:cs typeface="+mn-lt"/>
            </a:endParaRPr>
          </a:p>
          <a:p>
            <a:pPr algn="ctr"/>
            <a:r>
              <a:rPr lang="en-US" altLang="ja-JP" dirty="0">
                <a:ea typeface="+mn-lt"/>
                <a:cs typeface="+mn-lt"/>
              </a:rPr>
              <a:t>-</a:t>
            </a:r>
            <a:r>
              <a:rPr lang="ja-JP" dirty="0">
                <a:ea typeface="+mn-lt"/>
                <a:cs typeface="+mn-lt"/>
              </a:rPr>
              <a:t> </a:t>
            </a:r>
            <a:r>
              <a:rPr lang="en-US" altLang="ja-JP" dirty="0" err="1">
                <a:ea typeface="+mn-lt"/>
                <a:cs typeface="+mn-lt"/>
              </a:rPr>
              <a:t>CaoCao</a:t>
            </a:r>
            <a:r>
              <a:rPr lang="en-US" altLang="ja-JP" dirty="0">
                <a:ea typeface="+mn-lt"/>
                <a:cs typeface="+mn-lt"/>
              </a:rPr>
              <a:t> (ambitious and evil)</a:t>
            </a:r>
            <a:endParaRPr lang="ja-JP" dirty="0">
              <a:ea typeface="+mn-lt"/>
              <a:cs typeface="+mn-lt"/>
            </a:endParaRPr>
          </a:p>
          <a:p>
            <a:pPr algn="ctr"/>
            <a:r>
              <a:rPr lang="en-US" altLang="ja-JP" dirty="0">
                <a:ea typeface="+mn-lt"/>
                <a:cs typeface="+mn-lt"/>
              </a:rPr>
              <a:t>- </a:t>
            </a:r>
            <a:r>
              <a:rPr lang="en-US" altLang="ja-JP" dirty="0" err="1">
                <a:ea typeface="+mn-lt"/>
                <a:cs typeface="+mn-lt"/>
              </a:rPr>
              <a:t>ZhugeLiang</a:t>
            </a:r>
            <a:r>
              <a:rPr lang="en-US" altLang="ja-JP" dirty="0">
                <a:ea typeface="+mn-lt"/>
                <a:cs typeface="+mn-lt"/>
              </a:rPr>
              <a:t> Taoist sage and genius strategist</a:t>
            </a:r>
            <a:endParaRPr lang="ja-JP" altLang="en-US" dirty="0">
              <a:ea typeface="+mn-lt"/>
              <a:cs typeface="+mn-lt"/>
            </a:endParaRPr>
          </a:p>
          <a:p>
            <a:pPr algn="ctr"/>
            <a:r>
              <a:rPr lang="en-US" altLang="ja-JP" dirty="0">
                <a:ea typeface="+mn-lt"/>
                <a:cs typeface="+mn-lt"/>
              </a:rPr>
              <a:t>-</a:t>
            </a:r>
            <a:r>
              <a:rPr lang="ja-JP" altLang="en-US">
                <a:ea typeface="+mn-lt"/>
                <a:cs typeface="+mn-lt"/>
              </a:rPr>
              <a:t> Sunquan...forgettable. </a:t>
            </a:r>
            <a:endParaRPr lang="ja-JP" dirty="0">
              <a:ea typeface="+mn-lt"/>
              <a:cs typeface="+mn-lt"/>
            </a:endParaRPr>
          </a:p>
          <a:p>
            <a:pPr algn="ctr"/>
            <a:endParaRPr lang="ja-JP" altLang="en-US" dirty="0">
              <a:ea typeface="ＭＳ Ｐゴシック"/>
              <a:cs typeface="Calibri"/>
            </a:endParaRPr>
          </a:p>
        </p:txBody>
      </p:sp>
      <p:sp>
        <p:nvSpPr>
          <p:cNvPr id="7" name="Rectangle 6">
            <a:extLst>
              <a:ext uri="{FF2B5EF4-FFF2-40B4-BE49-F238E27FC236}">
                <a16:creationId xmlns:a16="http://schemas.microsoft.com/office/drawing/2014/main" id="{3F528B8F-A46B-4A19-A897-EA28B0D7E070}"/>
              </a:ext>
            </a:extLst>
          </p:cNvPr>
          <p:cNvSpPr/>
          <p:nvPr/>
        </p:nvSpPr>
        <p:spPr>
          <a:xfrm>
            <a:off x="5781674" y="3650455"/>
            <a:ext cx="6346030" cy="3131343"/>
          </a:xfrm>
          <a:prstGeom prst="rec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ja-JP" altLang="en-US" sz="2800">
                <a:ea typeface="+mn-lt"/>
                <a:cs typeface="+mn-lt"/>
              </a:rPr>
              <a:t>西游记</a:t>
            </a:r>
            <a:endParaRPr lang="en-US" sz="2800" dirty="0">
              <a:ea typeface="+mn-lt"/>
              <a:cs typeface="+mn-lt"/>
            </a:endParaRPr>
          </a:p>
          <a:p>
            <a:pPr algn="ctr"/>
            <a:r>
              <a:rPr lang="ja-JP" altLang="en-US" sz="2000" i="1">
                <a:ea typeface="+mn-lt"/>
                <a:cs typeface="+mn-lt"/>
              </a:rPr>
              <a:t>A monk and three disciples travel to get Buddhist scripture</a:t>
            </a:r>
            <a:endParaRPr lang="ja-JP" altLang="en-US" sz="2800" i="1" dirty="0">
              <a:ea typeface="+mn-lt"/>
              <a:cs typeface="+mn-lt"/>
            </a:endParaRPr>
          </a:p>
          <a:p>
            <a:pPr algn="ctr"/>
            <a:r>
              <a:rPr lang="en-US" sz="2800" dirty="0">
                <a:ea typeface="+mn-lt"/>
                <a:cs typeface="+mn-lt"/>
              </a:rPr>
              <a:t>The monk </a:t>
            </a:r>
            <a:r>
              <a:rPr lang="en-US" sz="2800" b="1" dirty="0">
                <a:ea typeface="+mn-lt"/>
                <a:cs typeface="+mn-lt"/>
              </a:rPr>
              <a:t>Tang </a:t>
            </a:r>
            <a:r>
              <a:rPr lang="en-US" sz="2800" b="1" dirty="0" err="1">
                <a:ea typeface="+mn-lt"/>
                <a:cs typeface="+mn-lt"/>
              </a:rPr>
              <a:t>Sanzang</a:t>
            </a:r>
            <a:r>
              <a:rPr lang="en-US" sz="2800" dirty="0">
                <a:ea typeface="+mn-lt"/>
                <a:cs typeface="+mn-lt"/>
              </a:rPr>
              <a:t> (</a:t>
            </a:r>
            <a:r>
              <a:rPr lang="ja-JP" altLang="en-US" sz="2800">
                <a:ea typeface="+mn-lt"/>
                <a:cs typeface="+mn-lt"/>
              </a:rPr>
              <a:t>唐三藏）</a:t>
            </a:r>
          </a:p>
          <a:p>
            <a:pPr algn="ctr"/>
            <a:r>
              <a:rPr lang="ja-JP" altLang="en-US" sz="2800">
                <a:ea typeface="ＭＳ Ｐゴシック"/>
                <a:cs typeface="Calibri"/>
              </a:rPr>
              <a:t>Monkey King - </a:t>
            </a:r>
            <a:r>
              <a:rPr lang="ja-JP" sz="2800" b="1">
                <a:ea typeface="+mn-lt"/>
                <a:cs typeface="+mn-lt"/>
              </a:rPr>
              <a:t>Sun Wukong</a:t>
            </a:r>
            <a:r>
              <a:rPr lang="ja-JP" sz="2800">
                <a:ea typeface="+mn-lt"/>
                <a:cs typeface="+mn-lt"/>
              </a:rPr>
              <a:t> (孫悟空)</a:t>
            </a:r>
          </a:p>
          <a:p>
            <a:pPr algn="ctr"/>
            <a:r>
              <a:rPr lang="en-US" altLang="ja-JP" sz="2800" dirty="0" err="1">
                <a:ea typeface="+mn-lt"/>
                <a:cs typeface="+mn-lt"/>
              </a:rPr>
              <a:t>Pigsy</a:t>
            </a:r>
            <a:r>
              <a:rPr lang="en-US" altLang="ja-JP" sz="2800" dirty="0">
                <a:ea typeface="+mn-lt"/>
                <a:cs typeface="+mn-lt"/>
              </a:rPr>
              <a:t> </a:t>
            </a:r>
            <a:r>
              <a:rPr lang="en-US" sz="2800" b="1" dirty="0">
                <a:ea typeface="+mn-lt"/>
                <a:cs typeface="+mn-lt"/>
              </a:rPr>
              <a:t>Zhu </a:t>
            </a:r>
            <a:r>
              <a:rPr lang="en-US" sz="2800" b="1" dirty="0" err="1">
                <a:ea typeface="+mn-lt"/>
                <a:cs typeface="+mn-lt"/>
              </a:rPr>
              <a:t>Bajie</a:t>
            </a:r>
            <a:r>
              <a:rPr lang="en-US" sz="2800" dirty="0">
                <a:ea typeface="+mn-lt"/>
                <a:cs typeface="+mn-lt"/>
              </a:rPr>
              <a:t> (</a:t>
            </a:r>
            <a:r>
              <a:rPr lang="en-US" sz="2800" dirty="0" err="1">
                <a:ea typeface="+mn-lt"/>
                <a:cs typeface="+mn-lt"/>
              </a:rPr>
              <a:t>豬八戒</a:t>
            </a:r>
            <a:r>
              <a:rPr lang="en-US" sz="2800" dirty="0">
                <a:ea typeface="+mn-lt"/>
                <a:cs typeface="+mn-lt"/>
              </a:rPr>
              <a:t>)</a:t>
            </a:r>
          </a:p>
          <a:p>
            <a:pPr algn="ctr"/>
            <a:r>
              <a:rPr lang="en-US" altLang="ja-JP" sz="2800" dirty="0">
                <a:ea typeface="+mn-lt"/>
                <a:cs typeface="+mn-lt"/>
              </a:rPr>
              <a:t>Sandy </a:t>
            </a:r>
            <a:r>
              <a:rPr lang="en-US" sz="2800" b="1" dirty="0">
                <a:ea typeface="+mn-lt"/>
                <a:cs typeface="+mn-lt"/>
              </a:rPr>
              <a:t>Sha </a:t>
            </a:r>
            <a:r>
              <a:rPr lang="en-US" sz="2800" b="1" dirty="0" err="1">
                <a:ea typeface="+mn-lt"/>
                <a:cs typeface="+mn-lt"/>
              </a:rPr>
              <a:t>Wujing</a:t>
            </a:r>
            <a:r>
              <a:rPr lang="en-US" sz="2800" dirty="0">
                <a:ea typeface="+mn-lt"/>
                <a:cs typeface="+mn-lt"/>
              </a:rPr>
              <a:t> (</a:t>
            </a:r>
            <a:r>
              <a:rPr lang="en-US" sz="2800" dirty="0" err="1">
                <a:ea typeface="+mn-lt"/>
                <a:cs typeface="+mn-lt"/>
              </a:rPr>
              <a:t>沙悟淨</a:t>
            </a:r>
            <a:r>
              <a:rPr lang="en-US" sz="2800" dirty="0">
                <a:ea typeface="+mn-lt"/>
                <a:cs typeface="+mn-lt"/>
              </a:rPr>
              <a:t>)</a:t>
            </a:r>
            <a:endParaRPr lang="en-US" altLang="ja-JP" sz="2800" dirty="0">
              <a:ea typeface="+mn-lt"/>
              <a:cs typeface="+mn-lt"/>
            </a:endParaRPr>
          </a:p>
        </p:txBody>
      </p:sp>
    </p:spTree>
    <p:extLst>
      <p:ext uri="{BB962C8B-B14F-4D97-AF65-F5344CB8AC3E}">
        <p14:creationId xmlns:p14="http://schemas.microsoft.com/office/powerpoint/2010/main" val="4228197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E1A56-4CF2-4CB4-9CF9-1A8061AF4314}"/>
              </a:ext>
            </a:extLst>
          </p:cNvPr>
          <p:cNvSpPr>
            <a:spLocks noGrp="1"/>
          </p:cNvSpPr>
          <p:nvPr>
            <p:ph type="title"/>
          </p:nvPr>
        </p:nvSpPr>
        <p:spPr>
          <a:xfrm>
            <a:off x="3461656" y="365125"/>
            <a:ext cx="7892143" cy="1325563"/>
          </a:xfrm>
        </p:spPr>
        <p:txBody>
          <a:bodyPr/>
          <a:lstStyle/>
          <a:p>
            <a:r>
              <a:rPr lang="zh-CN" altLang="en-US" dirty="0"/>
              <a:t>鲁迅 </a:t>
            </a:r>
            <a:r>
              <a:rPr lang="en-GB" altLang="zh-CN" dirty="0"/>
              <a:t>and </a:t>
            </a:r>
            <a:r>
              <a:rPr lang="zh-CN" altLang="en-US" dirty="0"/>
              <a:t>五四运动    （白话）</a:t>
            </a:r>
            <a:br>
              <a:rPr lang="en-GB" altLang="zh-CN" dirty="0"/>
            </a:br>
            <a:r>
              <a:rPr lang="zh-CN" altLang="en-US" dirty="0"/>
              <a:t>呐喊</a:t>
            </a:r>
            <a:r>
              <a:rPr lang="en-GB" altLang="zh-CN" dirty="0"/>
              <a:t>and </a:t>
            </a:r>
            <a:r>
              <a:rPr lang="zh-CN" altLang="en-US" dirty="0"/>
              <a:t>阿</a:t>
            </a:r>
            <a:r>
              <a:rPr lang="en-US" altLang="zh-CN" dirty="0"/>
              <a:t>Q</a:t>
            </a:r>
            <a:r>
              <a:rPr lang="zh-CN" altLang="en-US" dirty="0"/>
              <a:t>正传</a:t>
            </a:r>
            <a:r>
              <a:rPr lang="en-GB" altLang="zh-CN" dirty="0"/>
              <a:t> </a:t>
            </a:r>
            <a:endParaRPr lang="en-GB" dirty="0"/>
          </a:p>
        </p:txBody>
      </p:sp>
      <p:sp>
        <p:nvSpPr>
          <p:cNvPr id="3" name="Content Placeholder 2">
            <a:extLst>
              <a:ext uri="{FF2B5EF4-FFF2-40B4-BE49-F238E27FC236}">
                <a16:creationId xmlns:a16="http://schemas.microsoft.com/office/drawing/2014/main" id="{BDE231DA-2678-4F99-960A-CA421DD99F5E}"/>
              </a:ext>
            </a:extLst>
          </p:cNvPr>
          <p:cNvSpPr>
            <a:spLocks noGrp="1"/>
          </p:cNvSpPr>
          <p:nvPr>
            <p:ph idx="1"/>
          </p:nvPr>
        </p:nvSpPr>
        <p:spPr>
          <a:xfrm>
            <a:off x="3624942" y="1825625"/>
            <a:ext cx="7728857" cy="2430579"/>
          </a:xfrm>
        </p:spPr>
        <p:style>
          <a:lnRef idx="2">
            <a:schemeClr val="accent2"/>
          </a:lnRef>
          <a:fillRef idx="1">
            <a:schemeClr val="lt1"/>
          </a:fillRef>
          <a:effectRef idx="0">
            <a:schemeClr val="accent2"/>
          </a:effectRef>
          <a:fontRef idx="minor">
            <a:schemeClr val="dk1"/>
          </a:fontRef>
        </p:style>
        <p:txBody>
          <a:bodyPr/>
          <a:lstStyle/>
          <a:p>
            <a:pPr marL="0" indent="0">
              <a:buNone/>
            </a:pPr>
            <a:r>
              <a:rPr lang="zh-CN" altLang="en-US" dirty="0"/>
              <a:t>毛时代  </a:t>
            </a:r>
            <a:r>
              <a:rPr lang="en-GB" dirty="0"/>
              <a:t>Communist era: propaganda </a:t>
            </a:r>
            <a:r>
              <a:rPr lang="zh-CN" altLang="en-US" dirty="0"/>
              <a:t>宣传</a:t>
            </a:r>
            <a:endParaRPr lang="en-GB" altLang="zh-CN" dirty="0"/>
          </a:p>
          <a:p>
            <a:pPr marL="0" indent="0">
              <a:buNone/>
            </a:pPr>
            <a:r>
              <a:rPr lang="en-GB" altLang="zh-CN" dirty="0"/>
              <a:t>Socialist realism </a:t>
            </a:r>
            <a:r>
              <a:rPr lang="zh-CN" altLang="en-US" dirty="0"/>
              <a:t>社会主义实现主义</a:t>
            </a:r>
            <a:endParaRPr lang="en-GB" altLang="zh-CN" dirty="0"/>
          </a:p>
          <a:p>
            <a:pPr marL="0" indent="0">
              <a:buNone/>
            </a:pPr>
            <a:endParaRPr lang="en-GB" dirty="0"/>
          </a:p>
          <a:p>
            <a:pPr marL="0" indent="0">
              <a:buNone/>
            </a:pPr>
            <a:r>
              <a:rPr lang="en-GB" altLang="zh-CN" dirty="0"/>
              <a:t>1956-7 </a:t>
            </a:r>
            <a:r>
              <a:rPr lang="zh-CN" altLang="en-US" dirty="0"/>
              <a:t>百花运动 </a:t>
            </a:r>
            <a:r>
              <a:rPr lang="en-GB" altLang="zh-CN" dirty="0"/>
              <a:t>to </a:t>
            </a:r>
            <a:r>
              <a:rPr lang="zh-CN" altLang="en-US" dirty="0"/>
              <a:t>批评 </a:t>
            </a:r>
            <a:r>
              <a:rPr lang="en-GB" altLang="zh-CN" dirty="0"/>
              <a:t>the </a:t>
            </a:r>
            <a:r>
              <a:rPr lang="zh-CN" altLang="en-US" dirty="0"/>
              <a:t>共产党 </a:t>
            </a:r>
            <a:r>
              <a:rPr lang="en-GB" altLang="zh-CN" dirty="0"/>
              <a:t>(a </a:t>
            </a:r>
            <a:r>
              <a:rPr lang="en-US" altLang="zh-CN" dirty="0"/>
              <a:t>trick) </a:t>
            </a:r>
            <a:endParaRPr lang="en-GB" dirty="0"/>
          </a:p>
        </p:txBody>
      </p:sp>
      <p:pic>
        <p:nvPicPr>
          <p:cNvPr id="1026" name="Picture 2">
            <a:extLst>
              <a:ext uri="{FF2B5EF4-FFF2-40B4-BE49-F238E27FC236}">
                <a16:creationId xmlns:a16="http://schemas.microsoft.com/office/drawing/2014/main" id="{F6EBEFA7-D4D7-4C30-834A-2FB124D50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86" y="165326"/>
            <a:ext cx="3064328" cy="409087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DF0FB614-E089-4688-BE5C-C0F1308F9C43}"/>
              </a:ext>
            </a:extLst>
          </p:cNvPr>
          <p:cNvSpPr txBox="1">
            <a:spLocks/>
          </p:cNvSpPr>
          <p:nvPr/>
        </p:nvSpPr>
        <p:spPr>
          <a:xfrm>
            <a:off x="328471" y="5347213"/>
            <a:ext cx="7728857"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80s and 90s Golden Era</a:t>
            </a:r>
          </a:p>
          <a:p>
            <a:pPr marL="0" indent="0">
              <a:buFont typeface="Arial" panose="020B0604020202020204" pitchFamily="34" charset="0"/>
              <a:buNone/>
            </a:pPr>
            <a:endParaRPr lang="en-GB" dirty="0"/>
          </a:p>
        </p:txBody>
      </p:sp>
      <p:pic>
        <p:nvPicPr>
          <p:cNvPr id="1028" name="Picture 4" descr="Beijing Coma by Ma Jian">
            <a:extLst>
              <a:ext uri="{FF2B5EF4-FFF2-40B4-BE49-F238E27FC236}">
                <a16:creationId xmlns:a16="http://schemas.microsoft.com/office/drawing/2014/main" id="{CADFC0CE-29C8-41D1-AB87-A47E81642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6683" y="4391141"/>
            <a:ext cx="1490243" cy="23015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 Sorghum: Amazon.co.uk: Yan, Mo: 9780099451679: Books">
            <a:extLst>
              <a:ext uri="{FF2B5EF4-FFF2-40B4-BE49-F238E27FC236}">
                <a16:creationId xmlns:a16="http://schemas.microsoft.com/office/drawing/2014/main" id="{FE9BB372-BD69-46AF-BD9F-EFAD06A2E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8682" y="4391140"/>
            <a:ext cx="1498128" cy="23015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d Azalea (February 22, 2006 edition) | Open Library">
            <a:extLst>
              <a:ext uri="{FF2B5EF4-FFF2-40B4-BE49-F238E27FC236}">
                <a16:creationId xmlns:a16="http://schemas.microsoft.com/office/drawing/2014/main" id="{4AD1E2A6-2A50-417B-A13F-1982491292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7773" y="4486128"/>
            <a:ext cx="1346043" cy="22508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ild Swans: Three Daughters of China: Amazon.co.uk: Chang, Jung:  9780007463404: Books">
            <a:extLst>
              <a:ext uri="{FF2B5EF4-FFF2-40B4-BE49-F238E27FC236}">
                <a16:creationId xmlns:a16="http://schemas.microsoft.com/office/drawing/2014/main" id="{42DCEC93-34E5-4ADE-95E6-3910BCB26B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5572" y="4483926"/>
            <a:ext cx="1447957" cy="220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64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61FD9-18B8-47D7-8B7E-CEBDCAC59FB7}"/>
              </a:ext>
            </a:extLst>
          </p:cNvPr>
          <p:cNvSpPr>
            <a:spLocks noGrp="1"/>
          </p:cNvSpPr>
          <p:nvPr>
            <p:ph type="title"/>
          </p:nvPr>
        </p:nvSpPr>
        <p:spPr>
          <a:xfrm>
            <a:off x="0" y="0"/>
            <a:ext cx="10515600" cy="519458"/>
          </a:xfrm>
        </p:spPr>
        <p:txBody>
          <a:bodyPr>
            <a:normAutofit fontScale="90000"/>
          </a:bodyPr>
          <a:lstStyle/>
          <a:p>
            <a:r>
              <a:rPr lang="en-GB" dirty="0"/>
              <a:t>Mao era</a:t>
            </a:r>
          </a:p>
        </p:txBody>
      </p:sp>
      <p:sp>
        <p:nvSpPr>
          <p:cNvPr id="6" name="Rectangle 1">
            <a:extLst>
              <a:ext uri="{FF2B5EF4-FFF2-40B4-BE49-F238E27FC236}">
                <a16:creationId xmlns:a16="http://schemas.microsoft.com/office/drawing/2014/main" id="{32F2057F-A1D5-47DE-A2D8-4FDB6F6F9680}"/>
              </a:ext>
            </a:extLst>
          </p:cNvPr>
          <p:cNvSpPr>
            <a:spLocks noGrp="1" noChangeArrowheads="1"/>
          </p:cNvSpPr>
          <p:nvPr>
            <p:ph idx="1"/>
          </p:nvPr>
        </p:nvSpPr>
        <p:spPr bwMode="auto">
          <a:xfrm>
            <a:off x="174171" y="575705"/>
            <a:ext cx="11604171" cy="61925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Fiction during the first years after the 1949 Communist revolution depicted the great social transformations taking place. Party leaders advocated </a:t>
            </a:r>
            <a:r>
              <a:rPr kumimoji="0" lang="en-US" altLang="en-US" sz="1400" b="0" i="0" u="none" strike="noStrike" cap="none" normalizeH="0" baseline="0" dirty="0">
                <a:ln>
                  <a:noFill/>
                </a:ln>
                <a:solidFill>
                  <a:srgbClr val="2D88AC"/>
                </a:solidFill>
                <a:effectLst/>
                <a:latin typeface="Arial" panose="020B0604020202020204" pitchFamily="34" charset="0"/>
                <a:cs typeface="Arial" panose="020B0604020202020204" pitchFamily="34" charset="0"/>
                <a:hlinkClick r:id="rId2"/>
              </a:rPr>
              <a:t>socialist realism</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which was marked by strict adherence to party doctrine and by a narrow emphasis on the credible depiction of external reality; it inhibited writers' creativity and led to stagnation.</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The Hundred Flowers Campaign (1956–57) encouraged writers and other intellectuals to voice criticisms of party policy. Those who did so were soon punished during the 1957 </a:t>
            </a:r>
            <a:r>
              <a:rPr kumimoji="0" lang="en-US" altLang="en-US" sz="1400" b="0"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antirightist</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campaign, when they were denounced and either imprisoned or sent to labor reform camps. Many, such as Wang Meng and </a:t>
            </a:r>
            <a:r>
              <a:rPr kumimoji="0" lang="en-US" altLang="en-US" sz="1400" b="0" i="0" u="none" strike="noStrike" cap="none" normalizeH="0" baseline="0" dirty="0">
                <a:ln>
                  <a:noFill/>
                </a:ln>
                <a:solidFill>
                  <a:srgbClr val="2D88AC"/>
                </a:solidFill>
                <a:effectLst/>
                <a:latin typeface="Arial" panose="020B0604020202020204" pitchFamily="34" charset="0"/>
                <a:cs typeface="Arial" panose="020B0604020202020204" pitchFamily="34" charset="0"/>
                <a:hlinkClick r:id="rId3"/>
              </a:rPr>
              <a:t>Zhang </a:t>
            </a:r>
            <a:r>
              <a:rPr kumimoji="0" lang="en-US" altLang="en-US" sz="1400" b="0" i="0" u="none" strike="noStrike" cap="none" normalizeH="0" baseline="0" dirty="0" err="1">
                <a:ln>
                  <a:noFill/>
                </a:ln>
                <a:solidFill>
                  <a:srgbClr val="2D88AC"/>
                </a:solidFill>
                <a:effectLst/>
                <a:latin typeface="Arial" panose="020B0604020202020204" pitchFamily="34" charset="0"/>
                <a:cs typeface="Arial" panose="020B0604020202020204" pitchFamily="34" charset="0"/>
                <a:hlinkClick r:id="rId3"/>
              </a:rPr>
              <a:t>Xianliang</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were to remain confined for over two decades. Even harsher was the 1966–76 </a:t>
            </a:r>
            <a:r>
              <a:rPr kumimoji="0" lang="en-US" altLang="en-US" sz="1400" b="0" i="0" u="none" strike="noStrike" cap="none" normalizeH="0" baseline="0" dirty="0">
                <a:ln>
                  <a:noFill/>
                </a:ln>
                <a:solidFill>
                  <a:srgbClr val="2D88AC"/>
                </a:solidFill>
                <a:effectLst/>
                <a:latin typeface="Arial" panose="020B0604020202020204" pitchFamily="34" charset="0"/>
                <a:cs typeface="Arial" panose="020B0604020202020204" pitchFamily="34" charset="0"/>
                <a:hlinkClick r:id="rId4"/>
              </a:rPr>
              <a:t>Cultural Revolution</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during which thousands of intellectuals were sent to work on distant farms. Some writers, such as </a:t>
            </a:r>
            <a:r>
              <a:rPr kumimoji="0" lang="en-US" altLang="en-US" sz="1400" b="0" i="0" u="none" strike="noStrike" cap="none" normalizeH="0" baseline="0" dirty="0">
                <a:ln>
                  <a:noFill/>
                </a:ln>
                <a:solidFill>
                  <a:srgbClr val="2D88AC"/>
                </a:solidFill>
                <a:effectLst/>
                <a:latin typeface="Arial" panose="020B0604020202020204" pitchFamily="34" charset="0"/>
                <a:cs typeface="Arial" panose="020B0604020202020204" pitchFamily="34" charset="0"/>
                <a:hlinkClick r:id="rId5"/>
              </a:rPr>
              <a:t>Lao She</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were either murdered or committed suicide.</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Following </a:t>
            </a:r>
            <a:r>
              <a:rPr kumimoji="0" lang="en-US" altLang="en-US" sz="1400" b="0" i="0" u="none" strike="noStrike" cap="none" normalizeH="0" baseline="0" dirty="0">
                <a:ln>
                  <a:noFill/>
                </a:ln>
                <a:solidFill>
                  <a:srgbClr val="2D88AC"/>
                </a:solidFill>
                <a:effectLst/>
                <a:latin typeface="Arial" panose="020B0604020202020204" pitchFamily="34" charset="0"/>
                <a:cs typeface="Arial" panose="020B0604020202020204" pitchFamily="34" charset="0"/>
                <a:hlinkClick r:id="rId6"/>
              </a:rPr>
              <a:t>Mao Zedong</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's death in 1976 and </a:t>
            </a:r>
            <a:r>
              <a:rPr kumimoji="0" lang="en-US" altLang="en-US" sz="1400" b="0" i="0" u="none" strike="noStrike" cap="none" normalizeH="0" baseline="0" dirty="0">
                <a:ln>
                  <a:noFill/>
                </a:ln>
                <a:solidFill>
                  <a:srgbClr val="2D88AC"/>
                </a:solidFill>
                <a:effectLst/>
                <a:latin typeface="Arial" panose="020B0604020202020204" pitchFamily="34" charset="0"/>
                <a:cs typeface="Arial" panose="020B0604020202020204" pitchFamily="34" charset="0"/>
                <a:hlinkClick r:id="rId7"/>
              </a:rPr>
              <a:t>Deng Xiaoping</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's consolidation of power in 1979, strictures on literary freedom were relaxed. The first stories from this period relate the nightmarish experiences of the Cultural Revolution—the literature of the wounded. Despite a crackdown on bourgeois liberalism and spiritual pollution, writing continued to flourish in the 1980s. Many works struggled with general social issues, such as official corruption and overcrowding; feminist issues were treated in novels by women writers such as Zhang </a:t>
            </a:r>
            <a:r>
              <a:rPr kumimoji="0" lang="en-US" altLang="en-US" sz="1400" b="0"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Jie</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and Wang </a:t>
            </a:r>
            <a:r>
              <a:rPr kumimoji="0" lang="en-US" altLang="en-US" sz="1400" b="0"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Anyi</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Reportage literature, a hybrid of journalism and fiction, grew popular. Novelists experimented with stream of consciousness and other narrative techniques, while the Misty School of poets, exemplified by Bei Dao, Duo </a:t>
            </a:r>
            <a:r>
              <a:rPr kumimoji="0" lang="en-US" altLang="en-US" sz="1400" b="0"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Duo</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and Gu Cheng, developed a fusion of various modernist styles.</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Han </a:t>
            </a:r>
            <a:r>
              <a:rPr kumimoji="0" lang="en-US" altLang="en-US" sz="1400" b="0"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Shaogong</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1400" b="0" i="0" u="none" strike="noStrike" cap="none" normalizeH="0" baseline="0" dirty="0">
                <a:ln>
                  <a:noFill/>
                </a:ln>
                <a:solidFill>
                  <a:srgbClr val="2D88AC"/>
                </a:solidFill>
                <a:effectLst/>
                <a:latin typeface="Arial" panose="020B0604020202020204" pitchFamily="34" charset="0"/>
                <a:cs typeface="Arial" panose="020B0604020202020204" pitchFamily="34" charset="0"/>
                <a:hlinkClick r:id="rId8"/>
              </a:rPr>
              <a:t>Ah Cheng</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and others developed a seeking roots literature, characterized by rural settings, geographical and botanical descriptions, and the incorporation of local dialects and folklore. Zhang </a:t>
            </a:r>
            <a:r>
              <a:rPr kumimoji="0" lang="en-US" altLang="en-US" sz="1400" b="0"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Xianliang</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Gu Hua, and Can </a:t>
            </a:r>
            <a:r>
              <a:rPr kumimoji="0" lang="en-US" altLang="en-US" sz="1400" b="0"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Xue</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were prominent among the regional writers who emerged, most notably from China's far west and south. After the massacre of prodemocracy demonstrators in </a:t>
            </a:r>
            <a:r>
              <a:rPr kumimoji="0" lang="en-US" altLang="en-US" sz="1400" b="0" i="0" u="none" strike="noStrike" cap="none" normalizeH="0" baseline="0" dirty="0">
                <a:ln>
                  <a:noFill/>
                </a:ln>
                <a:solidFill>
                  <a:srgbClr val="2D88AC"/>
                </a:solidFill>
                <a:effectLst/>
                <a:latin typeface="Arial" panose="020B0604020202020204" pitchFamily="34" charset="0"/>
                <a:cs typeface="Arial" panose="020B0604020202020204" pitchFamily="34" charset="0"/>
                <a:hlinkClick r:id="rId9"/>
              </a:rPr>
              <a:t>Tiananmen Square</a:t>
            </a:r>
            <a:r>
              <a:rPr kumimoji="0" lang="en-US" altLang="en-US" sz="14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(June 4, 1989), many writers fled China, fearing government reprisals for their support of the democracy movement. Most continue to write in exile, publishing their work in literary journals in Hong Kong, Taiwan, and overseas.</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68947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A11F-DEAD-9C14-A106-DF662652B1E7}"/>
              </a:ext>
            </a:extLst>
          </p:cNvPr>
          <p:cNvSpPr>
            <a:spLocks noGrp="1"/>
          </p:cNvSpPr>
          <p:nvPr>
            <p:ph type="title"/>
          </p:nvPr>
        </p:nvSpPr>
        <p:spPr/>
        <p:txBody>
          <a:bodyPr/>
          <a:lstStyle/>
          <a:p>
            <a:r>
              <a:rPr lang="zh-CN" altLang="en-US" sz="4400" b="1" dirty="0">
                <a:effectLst/>
                <a:latin typeface="Calibri Light" panose="020F0302020204030204" pitchFamily="34" charset="0"/>
                <a:ea typeface="DengXian" panose="02010600030101010101" pitchFamily="2" charset="-122"/>
                <a:cs typeface="Calibri Light" panose="020F0302020204030204" pitchFamily="34" charset="0"/>
              </a:rPr>
              <a:t>徐志摩</a:t>
            </a:r>
            <a:br>
              <a:rPr lang="en-GB" altLang="zh-CN" sz="4400" dirty="0">
                <a:effectLst/>
                <a:latin typeface="Calibri Light" panose="020F0302020204030204" pitchFamily="34" charset="0"/>
                <a:ea typeface="DengXian" panose="02010600030101010101" pitchFamily="2" charset="-122"/>
                <a:cs typeface="Calibri Light" panose="020F0302020204030204" pitchFamily="34" charset="0"/>
              </a:rPr>
            </a:br>
            <a:r>
              <a:rPr lang="zh-CN" sz="3200" dirty="0">
                <a:effectLst/>
                <a:latin typeface="Calibri Light" panose="020F0302020204030204" pitchFamily="34" charset="0"/>
                <a:ea typeface="DengXian" panose="02010600030101010101" pitchFamily="2" charset="-122"/>
                <a:cs typeface="Calibri Light" panose="020F0302020204030204" pitchFamily="34" charset="0"/>
              </a:rPr>
              <a:t>剑桥的诗人</a:t>
            </a:r>
            <a:endParaRPr lang="en-GB" dirty="0"/>
          </a:p>
        </p:txBody>
      </p:sp>
      <p:sp>
        <p:nvSpPr>
          <p:cNvPr id="3" name="Content Placeholder 2">
            <a:extLst>
              <a:ext uri="{FF2B5EF4-FFF2-40B4-BE49-F238E27FC236}">
                <a16:creationId xmlns:a16="http://schemas.microsoft.com/office/drawing/2014/main" id="{FAFE6AC0-C377-CA5E-A1C9-4DD1E832B64C}"/>
              </a:ext>
            </a:extLst>
          </p:cNvPr>
          <p:cNvSpPr>
            <a:spLocks noGrp="1"/>
          </p:cNvSpPr>
          <p:nvPr>
            <p:ph idx="1"/>
          </p:nvPr>
        </p:nvSpPr>
        <p:spPr>
          <a:xfrm>
            <a:off x="838200" y="1825625"/>
            <a:ext cx="3973497" cy="4351338"/>
          </a:xfrm>
        </p:spPr>
        <p:txBody>
          <a:bodyPr/>
          <a:lstStyle/>
          <a:p>
            <a:pPr marL="0" indent="0">
              <a:buNone/>
            </a:pPr>
            <a:r>
              <a:rPr lang="zh-CN" altLang="en-US" u="sng" dirty="0"/>
              <a:t>再别康桥</a:t>
            </a:r>
          </a:p>
          <a:p>
            <a:pPr marL="0" indent="0">
              <a:buNone/>
            </a:pPr>
            <a:endParaRPr lang="zh-CN" altLang="en-US" dirty="0"/>
          </a:p>
          <a:p>
            <a:pPr marL="0" indent="0">
              <a:buNone/>
            </a:pPr>
            <a:r>
              <a:rPr lang="zh-CN" altLang="en-US" dirty="0"/>
              <a:t>轻轻的我走了，</a:t>
            </a:r>
          </a:p>
          <a:p>
            <a:pPr marL="0" indent="0">
              <a:buNone/>
            </a:pPr>
            <a:r>
              <a:rPr lang="zh-CN" altLang="en-US" dirty="0"/>
              <a:t>正如我轻轻的来；</a:t>
            </a:r>
          </a:p>
          <a:p>
            <a:pPr marL="0" indent="0">
              <a:buNone/>
            </a:pPr>
            <a:r>
              <a:rPr lang="zh-CN" altLang="en-US" dirty="0"/>
              <a:t>我轻轻的招手，</a:t>
            </a:r>
          </a:p>
          <a:p>
            <a:pPr marL="0" indent="0">
              <a:buNone/>
            </a:pPr>
            <a:r>
              <a:rPr lang="zh-CN" altLang="en-US" dirty="0"/>
              <a:t>作别西天的云彩。</a:t>
            </a:r>
            <a:endParaRPr lang="en-GB" dirty="0"/>
          </a:p>
        </p:txBody>
      </p:sp>
      <p:pic>
        <p:nvPicPr>
          <p:cNvPr id="3074" name="Picture 2">
            <a:extLst>
              <a:ext uri="{FF2B5EF4-FFF2-40B4-BE49-F238E27FC236}">
                <a16:creationId xmlns:a16="http://schemas.microsoft.com/office/drawing/2014/main" id="{60FC353B-E121-2B69-CCCF-5A3C2B9D3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324" y="180975"/>
            <a:ext cx="20955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F1CE29D-FB9E-4F73-659E-FB2C2AA83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252" y="180975"/>
            <a:ext cx="4246670" cy="2837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54C513D-5FF9-0720-BD55-B06E45BA9439}"/>
              </a:ext>
            </a:extLst>
          </p:cNvPr>
          <p:cNvPicPr>
            <a:picLocks noChangeAspect="1"/>
          </p:cNvPicPr>
          <p:nvPr/>
        </p:nvPicPr>
        <p:blipFill>
          <a:blip r:embed="rId4"/>
          <a:stretch>
            <a:fillRect/>
          </a:stretch>
        </p:blipFill>
        <p:spPr>
          <a:xfrm>
            <a:off x="10142138" y="1690688"/>
            <a:ext cx="1962424" cy="1600423"/>
          </a:xfrm>
          <a:prstGeom prst="rect">
            <a:avLst/>
          </a:prstGeom>
        </p:spPr>
      </p:pic>
      <p:sp>
        <p:nvSpPr>
          <p:cNvPr id="6" name="Content Placeholder 2">
            <a:extLst>
              <a:ext uri="{FF2B5EF4-FFF2-40B4-BE49-F238E27FC236}">
                <a16:creationId xmlns:a16="http://schemas.microsoft.com/office/drawing/2014/main" id="{B378DAC4-6F66-F977-415E-6639D1D67F9F}"/>
              </a:ext>
            </a:extLst>
          </p:cNvPr>
          <p:cNvSpPr txBox="1">
            <a:spLocks/>
          </p:cNvSpPr>
          <p:nvPr/>
        </p:nvSpPr>
        <p:spPr>
          <a:xfrm>
            <a:off x="4651899" y="4190259"/>
            <a:ext cx="7121371" cy="248676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tLang="zh-CN" dirty="0"/>
              <a:t>1910-20</a:t>
            </a:r>
            <a:r>
              <a:rPr lang="zh-CN" altLang="en-US" dirty="0"/>
              <a:t>年的新文化运动是批评古代文学，而鼓励现代西方的文学。也推动科学，民主等等</a:t>
            </a:r>
            <a:endParaRPr lang="en-GB" altLang="zh-CN" dirty="0"/>
          </a:p>
          <a:p>
            <a:pPr marL="0" indent="0">
              <a:buFont typeface="Arial" panose="020B0604020202020204" pitchFamily="34" charset="0"/>
              <a:buNone/>
            </a:pPr>
            <a:endParaRPr lang="en-GB" dirty="0"/>
          </a:p>
          <a:p>
            <a:pPr marL="0" indent="0">
              <a:buFont typeface="Arial" panose="020B0604020202020204" pitchFamily="34" charset="0"/>
              <a:buNone/>
            </a:pPr>
            <a:r>
              <a:rPr lang="zh-CN" altLang="en-US" dirty="0"/>
              <a:t>特别反对孔子主义，特别支持白话与女权</a:t>
            </a:r>
            <a:endParaRPr lang="en-GB" dirty="0"/>
          </a:p>
        </p:txBody>
      </p:sp>
    </p:spTree>
    <p:extLst>
      <p:ext uri="{BB962C8B-B14F-4D97-AF65-F5344CB8AC3E}">
        <p14:creationId xmlns:p14="http://schemas.microsoft.com/office/powerpoint/2010/main" val="1510816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1985-8695-41EC-B9CA-1D1CF4F93E3E}"/>
              </a:ext>
            </a:extLst>
          </p:cNvPr>
          <p:cNvSpPr>
            <a:spLocks noGrp="1"/>
          </p:cNvSpPr>
          <p:nvPr>
            <p:ph type="title"/>
          </p:nvPr>
        </p:nvSpPr>
        <p:spPr/>
        <p:txBody>
          <a:bodyPr/>
          <a:lstStyle/>
          <a:p>
            <a:r>
              <a:rPr lang="en-US" dirty="0">
                <a:cs typeface="Calibri Light"/>
              </a:rPr>
              <a:t>Online – self publishing </a:t>
            </a:r>
            <a:r>
              <a:rPr lang="zh-CN" altLang="en-US" dirty="0">
                <a:cs typeface="Calibri Light"/>
              </a:rPr>
              <a:t>自行出版</a:t>
            </a:r>
            <a:endParaRPr lang="en-US" dirty="0"/>
          </a:p>
        </p:txBody>
      </p:sp>
      <p:sp>
        <p:nvSpPr>
          <p:cNvPr id="3" name="Content Placeholder 2">
            <a:extLst>
              <a:ext uri="{FF2B5EF4-FFF2-40B4-BE49-F238E27FC236}">
                <a16:creationId xmlns:a16="http://schemas.microsoft.com/office/drawing/2014/main" id="{B372467A-A1A3-49CF-B62A-070A98E6F0B9}"/>
              </a:ext>
            </a:extLst>
          </p:cNvPr>
          <p:cNvSpPr>
            <a:spLocks noGrp="1"/>
          </p:cNvSpPr>
          <p:nvPr>
            <p:ph idx="1"/>
          </p:nvPr>
        </p:nvSpPr>
        <p:spPr/>
        <p:txBody>
          <a:bodyPr vert="horz" lIns="91440" tIns="45720" rIns="91440" bIns="45720" rtlCol="0" anchor="t">
            <a:normAutofit/>
          </a:bodyPr>
          <a:lstStyle/>
          <a:p>
            <a:r>
              <a:rPr lang="en-US" dirty="0">
                <a:cs typeface="Calibri"/>
              </a:rPr>
              <a:t>Most publishers are state-owned </a:t>
            </a:r>
            <a:r>
              <a:rPr lang="zh-CN" altLang="en-US" dirty="0">
                <a:cs typeface="Calibri"/>
              </a:rPr>
              <a:t>国有出版商 </a:t>
            </a:r>
            <a:r>
              <a:rPr lang="en-US" dirty="0">
                <a:cs typeface="Calibri"/>
              </a:rPr>
              <a:t>– if not they are definitely censored </a:t>
            </a:r>
            <a:r>
              <a:rPr lang="zh-CN" altLang="en-US" dirty="0">
                <a:cs typeface="Calibri"/>
              </a:rPr>
              <a:t>审查 </a:t>
            </a:r>
            <a:r>
              <a:rPr lang="en-US" dirty="0">
                <a:cs typeface="Calibri"/>
              </a:rPr>
              <a:t>and even harassed </a:t>
            </a:r>
            <a:r>
              <a:rPr lang="zh-CN" altLang="en-US" dirty="0">
                <a:cs typeface="Calibri"/>
              </a:rPr>
              <a:t>骚扰</a:t>
            </a:r>
            <a:r>
              <a:rPr lang="en-US" dirty="0">
                <a:cs typeface="Calibri"/>
              </a:rPr>
              <a:t> </a:t>
            </a:r>
          </a:p>
          <a:p>
            <a:r>
              <a:rPr lang="en-US" dirty="0">
                <a:cs typeface="Calibri"/>
              </a:rPr>
              <a:t>Online publishing using fake names is safe-</a:t>
            </a:r>
            <a:r>
              <a:rPr lang="en-US" dirty="0" err="1">
                <a:cs typeface="Calibri"/>
              </a:rPr>
              <a:t>ish</a:t>
            </a:r>
            <a:r>
              <a:rPr lang="en-US" dirty="0">
                <a:cs typeface="Calibri"/>
              </a:rPr>
              <a:t> </a:t>
            </a:r>
            <a:r>
              <a:rPr lang="zh-CN" altLang="en-US" dirty="0">
                <a:cs typeface="Calibri"/>
              </a:rPr>
              <a:t>笔名 </a:t>
            </a:r>
            <a:endParaRPr lang="en-US" dirty="0">
              <a:cs typeface="Calibri"/>
            </a:endParaRPr>
          </a:p>
          <a:p>
            <a:r>
              <a:rPr lang="en-US" dirty="0">
                <a:cs typeface="Calibri"/>
              </a:rPr>
              <a:t>Super weird :)  (BL, </a:t>
            </a:r>
            <a:r>
              <a:rPr lang="en-US" dirty="0" err="1">
                <a:cs typeface="Calibri"/>
              </a:rPr>
              <a:t>XianXia</a:t>
            </a:r>
            <a:r>
              <a:rPr lang="en-US" dirty="0">
                <a:cs typeface="Calibri"/>
              </a:rPr>
              <a:t>, </a:t>
            </a:r>
            <a:r>
              <a:rPr lang="en-US" dirty="0" err="1">
                <a:cs typeface="Calibri"/>
              </a:rPr>
              <a:t>WuXia</a:t>
            </a:r>
            <a:r>
              <a:rPr lang="en-US" dirty="0">
                <a:cs typeface="Calibri"/>
              </a:rPr>
              <a:t>, </a:t>
            </a:r>
            <a:r>
              <a:rPr lang="en-US" dirty="0" err="1">
                <a:cs typeface="Calibri"/>
              </a:rPr>
              <a:t>XuanHuan</a:t>
            </a:r>
            <a:r>
              <a:rPr lang="en-US" dirty="0">
                <a:cs typeface="Calibri"/>
              </a:rPr>
              <a:t>)</a:t>
            </a:r>
          </a:p>
          <a:p>
            <a:r>
              <a:rPr lang="en-US" dirty="0">
                <a:cs typeface="Calibri"/>
              </a:rPr>
              <a:t>Drama adaptations </a:t>
            </a:r>
            <a:r>
              <a:rPr lang="zh-CN" altLang="en-US" dirty="0">
                <a:cs typeface="Calibri"/>
              </a:rPr>
              <a:t>改写 </a:t>
            </a:r>
            <a:r>
              <a:rPr lang="en-US" dirty="0">
                <a:cs typeface="Calibri"/>
              </a:rPr>
              <a:t> – The Untamed!! </a:t>
            </a:r>
            <a:r>
              <a:rPr lang="zh-CN" altLang="en-US" dirty="0">
                <a:cs typeface="Calibri"/>
              </a:rPr>
              <a:t>陈情令</a:t>
            </a:r>
            <a:endParaRPr lang="en-US" dirty="0">
              <a:cs typeface="Calibri"/>
            </a:endParaRPr>
          </a:p>
        </p:txBody>
      </p:sp>
    </p:spTree>
    <p:extLst>
      <p:ext uri="{BB962C8B-B14F-4D97-AF65-F5344CB8AC3E}">
        <p14:creationId xmlns:p14="http://schemas.microsoft.com/office/powerpoint/2010/main" val="1423995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4B2924-713F-45C8-8ADA-957FE4CE93F8}"/>
              </a:ext>
            </a:extLst>
          </p:cNvPr>
          <p:cNvSpPr>
            <a:spLocks noGrp="1"/>
          </p:cNvSpPr>
          <p:nvPr>
            <p:ph idx="1"/>
          </p:nvPr>
        </p:nvSpPr>
        <p:spPr>
          <a:xfrm>
            <a:off x="326232" y="170657"/>
            <a:ext cx="11480005" cy="6506368"/>
          </a:xfrm>
        </p:spPr>
        <p:txBody>
          <a:bodyPr vert="horz" lIns="91440" tIns="45720" rIns="91440" bIns="45720" rtlCol="0" anchor="t">
            <a:normAutofit/>
          </a:bodyPr>
          <a:lstStyle/>
          <a:p>
            <a:pPr>
              <a:buNone/>
            </a:pPr>
            <a:r>
              <a:rPr lang="en-US" b="1" dirty="0">
                <a:ea typeface="+mn-lt"/>
                <a:cs typeface="+mn-lt"/>
              </a:rPr>
              <a:t>Wuxia</a:t>
            </a:r>
            <a:r>
              <a:rPr lang="en-US" dirty="0">
                <a:ea typeface="+mn-lt"/>
                <a:cs typeface="+mn-lt"/>
              </a:rPr>
              <a:t> (</a:t>
            </a:r>
            <a:r>
              <a:rPr lang="ja-JP" altLang="en-US" dirty="0">
                <a:ea typeface="+mn-lt"/>
                <a:cs typeface="+mn-lt"/>
              </a:rPr>
              <a:t>武俠</a:t>
            </a:r>
            <a:r>
              <a:rPr lang="en-US" dirty="0">
                <a:ea typeface="+mn-lt"/>
                <a:cs typeface="+mn-lt"/>
              </a:rPr>
              <a:t> </a:t>
            </a:r>
            <a:r>
              <a:rPr lang="en-US" dirty="0" err="1">
                <a:ea typeface="+mn-lt"/>
                <a:cs typeface="+mn-lt"/>
              </a:rPr>
              <a:t>wǔxiá</a:t>
            </a:r>
            <a:r>
              <a:rPr lang="en-US" dirty="0">
                <a:ea typeface="+mn-lt"/>
                <a:cs typeface="+mn-lt"/>
              </a:rPr>
              <a:t>) – literally means “Martial Heroes”. Fictional stories about regular humans who can achieve supernatural fighting ability through Chinese martial arts training and internal energy cultivation. Themes of chivalry, tragedy, revenge &amp; romance are common.</a:t>
            </a:r>
            <a:endParaRPr lang="en-US" dirty="0"/>
          </a:p>
          <a:p>
            <a:pPr>
              <a:buNone/>
            </a:pPr>
            <a:r>
              <a:rPr lang="en-US" b="1" dirty="0" err="1">
                <a:ea typeface="+mn-lt"/>
                <a:cs typeface="+mn-lt"/>
              </a:rPr>
              <a:t>Xianxia</a:t>
            </a:r>
            <a:r>
              <a:rPr lang="en-US" dirty="0">
                <a:ea typeface="+mn-lt"/>
                <a:cs typeface="+mn-lt"/>
              </a:rPr>
              <a:t> (</a:t>
            </a:r>
            <a:r>
              <a:rPr lang="ja-JP" altLang="en-US" dirty="0">
                <a:ea typeface="+mn-lt"/>
                <a:cs typeface="+mn-lt"/>
              </a:rPr>
              <a:t>仙侠</a:t>
            </a:r>
            <a:r>
              <a:rPr lang="en-US" dirty="0">
                <a:ea typeface="+mn-lt"/>
                <a:cs typeface="+mn-lt"/>
              </a:rPr>
              <a:t> </a:t>
            </a:r>
            <a:r>
              <a:rPr lang="en-US" dirty="0" err="1">
                <a:ea typeface="+mn-lt"/>
                <a:cs typeface="+mn-lt"/>
              </a:rPr>
              <a:t>xiānxiá</a:t>
            </a:r>
            <a:r>
              <a:rPr lang="en-US" dirty="0">
                <a:ea typeface="+mn-lt"/>
                <a:cs typeface="+mn-lt"/>
              </a:rPr>
              <a:t>) – literally means “Immortal Heroes”. Fictional stories featuring magic, demons, ghosts, immortals, and a great deal of Chinese folklore/mythology. Protagonists (usually) attempt to cultivate to Immortality, seeking eternal life and the pinnacle of strength. Heavily inspired by Daoism.</a:t>
            </a:r>
            <a:endParaRPr lang="en-US" dirty="0"/>
          </a:p>
          <a:p>
            <a:pPr lvl="1">
              <a:buFont typeface="Arial"/>
              <a:buChar char="•"/>
            </a:pPr>
            <a:r>
              <a:rPr lang="en-US" dirty="0">
                <a:ea typeface="+mn-lt"/>
                <a:cs typeface="+mn-lt"/>
              </a:rPr>
              <a:t>Comparison: If Wuxia is “low fantasy”, then </a:t>
            </a:r>
            <a:r>
              <a:rPr lang="en-US" dirty="0" err="1">
                <a:ea typeface="+mn-lt"/>
                <a:cs typeface="+mn-lt"/>
              </a:rPr>
              <a:t>Xianxia</a:t>
            </a:r>
            <a:r>
              <a:rPr lang="en-US" dirty="0">
                <a:ea typeface="+mn-lt"/>
                <a:cs typeface="+mn-lt"/>
              </a:rPr>
              <a:t> is “high fantasy”.</a:t>
            </a:r>
            <a:endParaRPr lang="en-US" dirty="0">
              <a:cs typeface="Calibri"/>
            </a:endParaRPr>
          </a:p>
          <a:p>
            <a:pPr indent="0">
              <a:buNone/>
            </a:pPr>
            <a:r>
              <a:rPr lang="en-US" b="1" dirty="0" err="1">
                <a:ea typeface="+mn-lt"/>
                <a:cs typeface="+mn-lt"/>
              </a:rPr>
              <a:t>Xuanhuan</a:t>
            </a:r>
            <a:r>
              <a:rPr lang="en-US" dirty="0">
                <a:ea typeface="+mn-lt"/>
                <a:cs typeface="+mn-lt"/>
              </a:rPr>
              <a:t> (</a:t>
            </a:r>
            <a:r>
              <a:rPr lang="ja-JP" altLang="en-US" dirty="0">
                <a:ea typeface="+mn-lt"/>
                <a:cs typeface="+mn-lt"/>
              </a:rPr>
              <a:t>玄幻</a:t>
            </a:r>
            <a:r>
              <a:rPr lang="en-US" dirty="0">
                <a:ea typeface="+mn-lt"/>
                <a:cs typeface="+mn-lt"/>
              </a:rPr>
              <a:t> </a:t>
            </a:r>
            <a:r>
              <a:rPr lang="en-US" dirty="0" err="1">
                <a:ea typeface="+mn-lt"/>
                <a:cs typeface="+mn-lt"/>
              </a:rPr>
              <a:t>xuánhuàn</a:t>
            </a:r>
            <a:r>
              <a:rPr lang="en-US" dirty="0">
                <a:ea typeface="+mn-lt"/>
                <a:cs typeface="+mn-lt"/>
              </a:rPr>
              <a:t>) – literally means “Mysterious Fantasy”. A broad genre of fictional stories which remixes Chinese folklore/mythology with foreign elements &amp; settings.</a:t>
            </a:r>
            <a:endParaRPr lang="en-US" dirty="0"/>
          </a:p>
          <a:p>
            <a:pPr indent="0">
              <a:buNone/>
            </a:pPr>
            <a:r>
              <a:rPr lang="en-US" dirty="0">
                <a:ea typeface="+mn-lt"/>
                <a:cs typeface="+mn-lt"/>
                <a:hlinkClick r:id="rId2"/>
              </a:rPr>
              <a:t>https://immortalmountain.wordpress.com/glossary/wuxia-xianxia-xuanhuan-terms/</a:t>
            </a:r>
            <a:r>
              <a:rPr lang="en-US" dirty="0">
                <a:ea typeface="+mn-lt"/>
                <a:cs typeface="+mn-lt"/>
              </a:rPr>
              <a:t> </a:t>
            </a:r>
          </a:p>
          <a:p>
            <a:pPr marL="0" indent="0">
              <a:buNone/>
            </a:pPr>
            <a:endParaRPr lang="en-US" dirty="0">
              <a:cs typeface="Calibri" panose="020F0502020204030204"/>
            </a:endParaRPr>
          </a:p>
        </p:txBody>
      </p:sp>
    </p:spTree>
    <p:extLst>
      <p:ext uri="{BB962C8B-B14F-4D97-AF65-F5344CB8AC3E}">
        <p14:creationId xmlns:p14="http://schemas.microsoft.com/office/powerpoint/2010/main" val="2130872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56F16-7CD9-4717-BC2A-06FED5691F6D}"/>
              </a:ext>
            </a:extLst>
          </p:cNvPr>
          <p:cNvSpPr>
            <a:spLocks noGrp="1"/>
          </p:cNvSpPr>
          <p:nvPr>
            <p:ph type="title"/>
          </p:nvPr>
        </p:nvSpPr>
        <p:spPr>
          <a:xfrm>
            <a:off x="76201" y="137663"/>
            <a:ext cx="12016852" cy="768279"/>
          </a:xfrm>
        </p:spPr>
        <p:txBody>
          <a:bodyPr>
            <a:normAutofit fontScale="90000"/>
          </a:bodyPr>
          <a:lstStyle/>
          <a:p>
            <a:r>
              <a:rPr lang="en-US" dirty="0">
                <a:ea typeface="+mj-lt"/>
                <a:cs typeface="+mj-lt"/>
                <a:hlinkClick r:id="rId2"/>
              </a:rPr>
              <a:t>https://www.globaltimes.cn/page/202110/1236613.shtml</a:t>
            </a:r>
            <a:r>
              <a:rPr lang="en-US" dirty="0">
                <a:ea typeface="+mj-lt"/>
                <a:cs typeface="+mj-lt"/>
              </a:rPr>
              <a:t> </a:t>
            </a:r>
            <a:endParaRPr lang="en-US" dirty="0"/>
          </a:p>
        </p:txBody>
      </p:sp>
      <p:sp>
        <p:nvSpPr>
          <p:cNvPr id="3" name="Content Placeholder 2">
            <a:extLst>
              <a:ext uri="{FF2B5EF4-FFF2-40B4-BE49-F238E27FC236}">
                <a16:creationId xmlns:a16="http://schemas.microsoft.com/office/drawing/2014/main" id="{74E82B94-FC41-4EE3-BAF0-8BC40378A573}"/>
              </a:ext>
            </a:extLst>
          </p:cNvPr>
          <p:cNvSpPr>
            <a:spLocks noGrp="1"/>
          </p:cNvSpPr>
          <p:nvPr>
            <p:ph idx="1"/>
          </p:nvPr>
        </p:nvSpPr>
        <p:spPr>
          <a:xfrm>
            <a:off x="258171" y="836163"/>
            <a:ext cx="11755270" cy="5898083"/>
          </a:xfrm>
        </p:spPr>
        <p:txBody>
          <a:bodyPr vert="horz" lIns="91440" tIns="45720" rIns="91440" bIns="45720" rtlCol="0" anchor="t">
            <a:normAutofit lnSpcReduction="10000"/>
          </a:bodyPr>
          <a:lstStyle/>
          <a:p>
            <a:r>
              <a:rPr lang="en-US" dirty="0">
                <a:solidFill>
                  <a:srgbClr val="7030A0"/>
                </a:solidFill>
                <a:ea typeface="+mn-lt"/>
                <a:cs typeface="+mn-lt"/>
              </a:rPr>
              <a:t>More than 10,000 Chinese internet literature works have been released overseas as of 2020, becoming the biggest IP source for Chinese cultural works introduced to the world, </a:t>
            </a:r>
          </a:p>
          <a:p>
            <a:r>
              <a:rPr lang="en-US" dirty="0">
                <a:solidFill>
                  <a:srgbClr val="7030A0"/>
                </a:solidFill>
                <a:ea typeface="+mn-lt"/>
                <a:cs typeface="+mn-lt"/>
              </a:rPr>
              <a:t>The success of so many Chinese online literature works overseas is mainly due to China's improved cultural confidence. Most of the works tell about the traditional Chinese culture, which has always been very popular among readers overseas</a:t>
            </a:r>
          </a:p>
          <a:p>
            <a:r>
              <a:rPr lang="en-US" dirty="0">
                <a:ea typeface="+mn-lt"/>
                <a:cs typeface="+mn-lt"/>
              </a:rPr>
              <a:t>Due to this success overseas, some Chinese dramas adopted from these literature works have also become highly popular among audiences overseas. </a:t>
            </a:r>
            <a:br>
              <a:rPr lang="en-US" dirty="0">
                <a:ea typeface="+mn-lt"/>
                <a:cs typeface="+mn-lt"/>
              </a:rPr>
            </a:br>
            <a:r>
              <a:rPr lang="en-US" dirty="0">
                <a:ea typeface="+mn-lt"/>
                <a:cs typeface="+mn-lt"/>
              </a:rPr>
              <a:t>For example, the drama </a:t>
            </a:r>
            <a:r>
              <a:rPr lang="en-US" i="1" dirty="0">
                <a:ea typeface="+mn-lt"/>
                <a:cs typeface="+mn-lt"/>
              </a:rPr>
              <a:t>Legend of Fuyao</a:t>
            </a:r>
            <a:r>
              <a:rPr lang="en-US" dirty="0">
                <a:ea typeface="+mn-lt"/>
                <a:cs typeface="+mn-lt"/>
              </a:rPr>
              <a:t> adapted from the novel of the same name debuted on many mainstream streaming platforms in Europe and North America; </a:t>
            </a:r>
            <a:r>
              <a:rPr lang="en-US" i="1" dirty="0">
                <a:ea typeface="+mn-lt"/>
                <a:cs typeface="+mn-lt"/>
              </a:rPr>
              <a:t>The Rise of Phoenixes</a:t>
            </a:r>
            <a:r>
              <a:rPr lang="en-US" dirty="0">
                <a:ea typeface="+mn-lt"/>
                <a:cs typeface="+mn-lt"/>
              </a:rPr>
              <a:t>, adapted from the novel </a:t>
            </a:r>
            <a:r>
              <a:rPr lang="en-US" i="1" dirty="0">
                <a:ea typeface="+mn-lt"/>
                <a:cs typeface="+mn-lt"/>
              </a:rPr>
              <a:t>Huang Quan</a:t>
            </a:r>
            <a:r>
              <a:rPr lang="en-US" dirty="0">
                <a:ea typeface="+mn-lt"/>
                <a:cs typeface="+mn-lt"/>
              </a:rPr>
              <a:t>, became the first Chinese ancient costume drama to be purchased by Netflix and is being translated into over a dozen languages; the TV series </a:t>
            </a:r>
            <a:r>
              <a:rPr lang="en-US" i="1" dirty="0">
                <a:ea typeface="+mn-lt"/>
                <a:cs typeface="+mn-lt"/>
              </a:rPr>
              <a:t>Joy of Life</a:t>
            </a:r>
            <a:r>
              <a:rPr lang="en-US" dirty="0">
                <a:ea typeface="+mn-lt"/>
                <a:cs typeface="+mn-lt"/>
              </a:rPr>
              <a:t> landed on a variety of media platforms and TV stations in 27 countries and regions on five continents to great reviews.</a:t>
            </a:r>
          </a:p>
        </p:txBody>
      </p:sp>
    </p:spTree>
    <p:extLst>
      <p:ext uri="{BB962C8B-B14F-4D97-AF65-F5344CB8AC3E}">
        <p14:creationId xmlns:p14="http://schemas.microsoft.com/office/powerpoint/2010/main" val="1985562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AB23-9AC4-4C0F-852C-44E23699ECD4}"/>
              </a:ext>
            </a:extLst>
          </p:cNvPr>
          <p:cNvSpPr>
            <a:spLocks noGrp="1"/>
          </p:cNvSpPr>
          <p:nvPr>
            <p:ph type="title"/>
          </p:nvPr>
        </p:nvSpPr>
        <p:spPr>
          <a:xfrm>
            <a:off x="3246120" y="4347845"/>
            <a:ext cx="8696960" cy="807403"/>
          </a:xfrm>
        </p:spPr>
        <p:txBody>
          <a:bodyPr>
            <a:noAutofit/>
          </a:bodyPr>
          <a:lstStyle/>
          <a:p>
            <a:r>
              <a:rPr lang="en-US" sz="2000" dirty="0">
                <a:ea typeface="+mj-lt"/>
                <a:cs typeface="+mj-lt"/>
                <a:hlinkClick r:id="rId2"/>
              </a:rPr>
              <a:t>https://www.lowyinstitute.org/the-interpreter/boys-love-brings-edgy-drama-china-backlash</a:t>
            </a:r>
            <a:r>
              <a:rPr lang="en-US" sz="2000" dirty="0">
                <a:ea typeface="+mj-lt"/>
                <a:cs typeface="+mj-lt"/>
              </a:rPr>
              <a:t> </a:t>
            </a:r>
          </a:p>
        </p:txBody>
      </p:sp>
      <p:pic>
        <p:nvPicPr>
          <p:cNvPr id="4" name="Picture 4" descr="Text&#10;&#10;Description automatically generated">
            <a:extLst>
              <a:ext uri="{FF2B5EF4-FFF2-40B4-BE49-F238E27FC236}">
                <a16:creationId xmlns:a16="http://schemas.microsoft.com/office/drawing/2014/main" id="{425BFE25-10B6-4942-AE33-266D637685CB}"/>
              </a:ext>
            </a:extLst>
          </p:cNvPr>
          <p:cNvPicPr>
            <a:picLocks noGrp="1" noChangeAspect="1"/>
          </p:cNvPicPr>
          <p:nvPr>
            <p:ph idx="1"/>
          </p:nvPr>
        </p:nvPicPr>
        <p:blipFill>
          <a:blip r:embed="rId3"/>
          <a:stretch>
            <a:fillRect/>
          </a:stretch>
        </p:blipFill>
        <p:spPr>
          <a:xfrm>
            <a:off x="3701622" y="1718786"/>
            <a:ext cx="5531706" cy="2715578"/>
          </a:xfrm>
        </p:spPr>
      </p:pic>
      <p:sp>
        <p:nvSpPr>
          <p:cNvPr id="6" name="Rectangle: Rounded Corners 5">
            <a:extLst>
              <a:ext uri="{FF2B5EF4-FFF2-40B4-BE49-F238E27FC236}">
                <a16:creationId xmlns:a16="http://schemas.microsoft.com/office/drawing/2014/main" id="{281D0DF7-B9A8-4B68-966C-18FACB84F68A}"/>
              </a:ext>
            </a:extLst>
          </p:cNvPr>
          <p:cNvSpPr/>
          <p:nvPr/>
        </p:nvSpPr>
        <p:spPr>
          <a:xfrm>
            <a:off x="173830" y="4422273"/>
            <a:ext cx="2797968" cy="227409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ea typeface="+mn-lt"/>
                <a:cs typeface="+mn-lt"/>
                <a:hlinkClick r:id="rId4"/>
              </a:rPr>
              <a:t>https://www.vice.com/en/article/7k95mg/boys-love-drama-china-tv-untamed-lgbtq</a:t>
            </a:r>
            <a:r>
              <a:rPr lang="en-US" dirty="0">
                <a:ea typeface="+mn-lt"/>
                <a:cs typeface="+mn-lt"/>
              </a:rPr>
              <a:t> </a:t>
            </a:r>
          </a:p>
        </p:txBody>
      </p:sp>
      <p:sp>
        <p:nvSpPr>
          <p:cNvPr id="7" name="Star: 5 Points 6">
            <a:extLst>
              <a:ext uri="{FF2B5EF4-FFF2-40B4-BE49-F238E27FC236}">
                <a16:creationId xmlns:a16="http://schemas.microsoft.com/office/drawing/2014/main" id="{3BAC1046-FC56-461F-89B8-57E88BB59A7F}"/>
              </a:ext>
            </a:extLst>
          </p:cNvPr>
          <p:cNvSpPr/>
          <p:nvPr/>
        </p:nvSpPr>
        <p:spPr>
          <a:xfrm>
            <a:off x="1876425" y="3886492"/>
            <a:ext cx="916781" cy="916781"/>
          </a:xfrm>
          <a:prstGeom prst="star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cs typeface="Calibri"/>
            </a:endParaRPr>
          </a:p>
        </p:txBody>
      </p:sp>
      <p:sp>
        <p:nvSpPr>
          <p:cNvPr id="3" name="Rectangle: Rounded Corners 2">
            <a:extLst>
              <a:ext uri="{FF2B5EF4-FFF2-40B4-BE49-F238E27FC236}">
                <a16:creationId xmlns:a16="http://schemas.microsoft.com/office/drawing/2014/main" id="{C5C7EDE5-D66C-997B-3EAD-4D50A64964AA}"/>
              </a:ext>
            </a:extLst>
          </p:cNvPr>
          <p:cNvSpPr/>
          <p:nvPr/>
        </p:nvSpPr>
        <p:spPr>
          <a:xfrm>
            <a:off x="253999" y="243840"/>
            <a:ext cx="9956800" cy="14732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sz="4000" b="1">
                <a:latin typeface="FZKTPY01"/>
                <a:ea typeface="KaiTi"/>
                <a:cs typeface="Calibri"/>
              </a:rPr>
              <a:t>耽美</a:t>
            </a:r>
            <a:r>
              <a:rPr lang="ja-JP" altLang="en-US" sz="3200">
                <a:latin typeface="KaiTi"/>
                <a:ea typeface="KaiTi"/>
                <a:cs typeface="Calibri"/>
              </a:rPr>
              <a:t>是女人写的书，关于男人同性恋的关系。是1990年代从日本带过来的</a:t>
            </a:r>
            <a:endParaRPr lang="en-US" sz="3200">
              <a:latin typeface="KaiTi"/>
              <a:ea typeface="KaiTi"/>
            </a:endParaRPr>
          </a:p>
        </p:txBody>
      </p:sp>
      <p:pic>
        <p:nvPicPr>
          <p:cNvPr id="8" name="Picture 7" descr="原耽小说是什么意思_快看漫画问答">
            <a:extLst>
              <a:ext uri="{FF2B5EF4-FFF2-40B4-BE49-F238E27FC236}">
                <a16:creationId xmlns:a16="http://schemas.microsoft.com/office/drawing/2014/main" id="{881BB12F-F259-0ED3-93BF-DE6F40B8AE59}"/>
              </a:ext>
            </a:extLst>
          </p:cNvPr>
          <p:cNvPicPr>
            <a:picLocks noChangeAspect="1"/>
          </p:cNvPicPr>
          <p:nvPr/>
        </p:nvPicPr>
        <p:blipFill>
          <a:blip r:embed="rId5"/>
          <a:stretch>
            <a:fillRect/>
          </a:stretch>
        </p:blipFill>
        <p:spPr>
          <a:xfrm>
            <a:off x="8646160" y="1230173"/>
            <a:ext cx="3474719" cy="2192934"/>
          </a:xfrm>
          <a:prstGeom prst="rect">
            <a:avLst/>
          </a:prstGeom>
        </p:spPr>
      </p:pic>
      <p:pic>
        <p:nvPicPr>
          <p:cNvPr id="9" name="Picture 8" descr="為何耽美作品較百合作品更興盛之原因研究試論– U-ACG">
            <a:extLst>
              <a:ext uri="{FF2B5EF4-FFF2-40B4-BE49-F238E27FC236}">
                <a16:creationId xmlns:a16="http://schemas.microsoft.com/office/drawing/2014/main" id="{FEB4ABD0-CE39-7F21-CA17-6EBA00BB735D}"/>
              </a:ext>
            </a:extLst>
          </p:cNvPr>
          <p:cNvPicPr>
            <a:picLocks noChangeAspect="1"/>
          </p:cNvPicPr>
          <p:nvPr/>
        </p:nvPicPr>
        <p:blipFill>
          <a:blip r:embed="rId6"/>
          <a:stretch>
            <a:fillRect/>
          </a:stretch>
        </p:blipFill>
        <p:spPr>
          <a:xfrm>
            <a:off x="172720" y="1716073"/>
            <a:ext cx="3830320" cy="2149971"/>
          </a:xfrm>
          <a:prstGeom prst="rect">
            <a:avLst/>
          </a:prstGeom>
        </p:spPr>
      </p:pic>
      <p:sp>
        <p:nvSpPr>
          <p:cNvPr id="10" name="Title 1">
            <a:extLst>
              <a:ext uri="{FF2B5EF4-FFF2-40B4-BE49-F238E27FC236}">
                <a16:creationId xmlns:a16="http://schemas.microsoft.com/office/drawing/2014/main" id="{58482BC3-2EB2-0EEB-0D4D-D0BDD85A6731}"/>
              </a:ext>
            </a:extLst>
          </p:cNvPr>
          <p:cNvSpPr txBox="1">
            <a:spLocks/>
          </p:cNvSpPr>
          <p:nvPr/>
        </p:nvSpPr>
        <p:spPr>
          <a:xfrm>
            <a:off x="3235960" y="5262245"/>
            <a:ext cx="8696960" cy="150844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ea typeface="+mj-lt"/>
                <a:cs typeface="+mj-lt"/>
              </a:rPr>
              <a:t>Censorship due to fears that they are negative male role models, and that it leads to women not having children (het women writing and reading gay literature turns them gay?!) in a demographic crisis. </a:t>
            </a:r>
          </a:p>
          <a:p>
            <a:r>
              <a:rPr lang="en-US" sz="2000" dirty="0">
                <a:ea typeface="+mj-lt"/>
                <a:cs typeface="+mj-lt"/>
              </a:rPr>
              <a:t>Anti-western and anti-Japanese sentiment, nationalism... all related. </a:t>
            </a:r>
          </a:p>
        </p:txBody>
      </p:sp>
    </p:spTree>
    <p:extLst>
      <p:ext uri="{BB962C8B-B14F-4D97-AF65-F5344CB8AC3E}">
        <p14:creationId xmlns:p14="http://schemas.microsoft.com/office/powerpoint/2010/main" val="4219062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19A0-AD78-4498-97A0-2BD98A166AE1}"/>
              </a:ext>
            </a:extLst>
          </p:cNvPr>
          <p:cNvSpPr>
            <a:spLocks noGrp="1"/>
          </p:cNvSpPr>
          <p:nvPr>
            <p:ph type="title"/>
          </p:nvPr>
        </p:nvSpPr>
        <p:spPr>
          <a:xfrm>
            <a:off x="84482" y="82412"/>
            <a:ext cx="3960122" cy="668545"/>
          </a:xfrm>
          <a:ln>
            <a:solidFill>
              <a:srgbClr val="FF0000"/>
            </a:solidFill>
          </a:ln>
        </p:spPr>
        <p:txBody>
          <a:bodyPr>
            <a:normAutofit fontScale="90000"/>
          </a:bodyPr>
          <a:lstStyle/>
          <a:p>
            <a:r>
              <a:rPr lang="zh-CN" altLang="en-US">
                <a:ea typeface="宋体"/>
              </a:rPr>
              <a:t>春节 Jan/Feb</a:t>
            </a:r>
            <a:endParaRPr lang="en-GB" dirty="0"/>
          </a:p>
        </p:txBody>
      </p:sp>
      <p:sp>
        <p:nvSpPr>
          <p:cNvPr id="3" name="Content Placeholder 2">
            <a:extLst>
              <a:ext uri="{FF2B5EF4-FFF2-40B4-BE49-F238E27FC236}">
                <a16:creationId xmlns:a16="http://schemas.microsoft.com/office/drawing/2014/main" id="{C5552F07-F0A3-48C4-AE07-B847ED321ECA}"/>
              </a:ext>
            </a:extLst>
          </p:cNvPr>
          <p:cNvSpPr>
            <a:spLocks noGrp="1"/>
          </p:cNvSpPr>
          <p:nvPr>
            <p:ph idx="1"/>
          </p:nvPr>
        </p:nvSpPr>
        <p:spPr>
          <a:xfrm>
            <a:off x="84482" y="990738"/>
            <a:ext cx="4497457" cy="987149"/>
          </a:xfrm>
        </p:spPr>
        <p:txBody>
          <a:bodyPr/>
          <a:lstStyle/>
          <a:p>
            <a:pPr marL="0" indent="0">
              <a:buNone/>
            </a:pPr>
            <a:r>
              <a:rPr lang="zh-CN" altLang="en-US" dirty="0"/>
              <a:t>恭喜发财</a:t>
            </a:r>
            <a:endParaRPr lang="en-GB" altLang="zh-CN" dirty="0"/>
          </a:p>
          <a:p>
            <a:pPr marL="0" indent="0">
              <a:buNone/>
            </a:pPr>
            <a:r>
              <a:rPr lang="zh-CN" altLang="en-US" dirty="0"/>
              <a:t>生肖 </a:t>
            </a:r>
            <a:r>
              <a:rPr lang="en-GB" altLang="zh-CN" dirty="0"/>
              <a:t>zodiac (</a:t>
            </a:r>
            <a:r>
              <a:rPr lang="zh-CN" altLang="en-US" dirty="0"/>
              <a:t>我属蛇</a:t>
            </a:r>
            <a:r>
              <a:rPr lang="en-GB" altLang="zh-CN" dirty="0"/>
              <a:t>)</a:t>
            </a:r>
            <a:endParaRPr lang="en-GB" dirty="0"/>
          </a:p>
        </p:txBody>
      </p:sp>
      <p:pic>
        <p:nvPicPr>
          <p:cNvPr id="1026" name="Picture 2" descr="spring festival vocab. | Chinese language learning, Chinese language,  Chinese words">
            <a:extLst>
              <a:ext uri="{FF2B5EF4-FFF2-40B4-BE49-F238E27FC236}">
                <a16:creationId xmlns:a16="http://schemas.microsoft.com/office/drawing/2014/main" id="{A3D9DC4B-34D4-4707-9BE8-824964456F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68" t="7990" r="9950" b="55932"/>
          <a:stretch/>
        </p:blipFill>
        <p:spPr bwMode="auto">
          <a:xfrm>
            <a:off x="84482" y="2161223"/>
            <a:ext cx="5015557" cy="223210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3C5CFC3-F4A6-425D-9C15-29144151F08F}"/>
              </a:ext>
            </a:extLst>
          </p:cNvPr>
          <p:cNvSpPr txBox="1">
            <a:spLocks/>
          </p:cNvSpPr>
          <p:nvPr/>
        </p:nvSpPr>
        <p:spPr>
          <a:xfrm>
            <a:off x="6538291" y="4015546"/>
            <a:ext cx="5569227" cy="2760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3600" dirty="0">
                <a:solidFill>
                  <a:schemeClr val="accent1"/>
                </a:solidFill>
              </a:rPr>
              <a:t>春运 </a:t>
            </a:r>
            <a:r>
              <a:rPr lang="en-GB" altLang="zh-CN" dirty="0"/>
              <a:t>– </a:t>
            </a:r>
            <a:r>
              <a:rPr lang="zh-CN" altLang="en-US" dirty="0"/>
              <a:t>每年，因为所有住在大城市的移民都要归根，火车动弹不得</a:t>
            </a:r>
            <a:r>
              <a:rPr lang="en-GB" altLang="zh-CN" dirty="0"/>
              <a:t>(</a:t>
            </a:r>
            <a:r>
              <a:rPr lang="zh-CN" altLang="en-US" dirty="0"/>
              <a:t>满满当当</a:t>
            </a:r>
            <a:r>
              <a:rPr lang="en-GB" altLang="zh-CN" dirty="0"/>
              <a:t>)</a:t>
            </a:r>
            <a:r>
              <a:rPr lang="zh-CN" altLang="en-US" dirty="0"/>
              <a:t>。</a:t>
            </a:r>
            <a:endParaRPr lang="en-GB" altLang="zh-CN" dirty="0"/>
          </a:p>
          <a:p>
            <a:pPr marL="0" indent="0">
              <a:buFont typeface="Arial" panose="020B0604020202020204" pitchFamily="34" charset="0"/>
              <a:buNone/>
            </a:pPr>
            <a:r>
              <a:rPr lang="zh-CN" altLang="en-US" dirty="0"/>
              <a:t>因为是最重要的节日所以传统习俗</a:t>
            </a:r>
            <a:r>
              <a:rPr lang="zh-CN" altLang="en-US" b="1" dirty="0"/>
              <a:t>一成不变</a:t>
            </a:r>
            <a:r>
              <a:rPr lang="zh-CN" altLang="en-US" dirty="0"/>
              <a:t>，每年都一样。</a:t>
            </a:r>
            <a:endParaRPr lang="en-GB" dirty="0"/>
          </a:p>
        </p:txBody>
      </p:sp>
      <p:pic>
        <p:nvPicPr>
          <p:cNvPr id="1028" name="Picture 4" descr="2019春运开启北方列车支援南方- 万维读者网">
            <a:extLst>
              <a:ext uri="{FF2B5EF4-FFF2-40B4-BE49-F238E27FC236}">
                <a16:creationId xmlns:a16="http://schemas.microsoft.com/office/drawing/2014/main" id="{92CE7B7B-EB9A-4FF6-9D12-4A450AC84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983" y="148396"/>
            <a:ext cx="5665304" cy="359392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FFB3BD8-BFDB-4159-BE37-904C77B1C283}"/>
              </a:ext>
            </a:extLst>
          </p:cNvPr>
          <p:cNvSpPr/>
          <p:nvPr/>
        </p:nvSpPr>
        <p:spPr>
          <a:xfrm>
            <a:off x="10813577" y="139889"/>
            <a:ext cx="1228297" cy="466298"/>
          </a:xfrm>
          <a:prstGeom prst="ellipse">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400" dirty="0">
                <a:cs typeface="Calibri"/>
              </a:rPr>
              <a:t>Winter</a:t>
            </a:r>
            <a:endParaRPr lang="en-US" sz="1400" dirty="0"/>
          </a:p>
        </p:txBody>
      </p:sp>
      <p:pic>
        <p:nvPicPr>
          <p:cNvPr id="9" name="Picture 2" descr="spring festival vocab. | Chinese language learning, Chinese language,  Chinese words">
            <a:extLst>
              <a:ext uri="{FF2B5EF4-FFF2-40B4-BE49-F238E27FC236}">
                <a16:creationId xmlns:a16="http://schemas.microsoft.com/office/drawing/2014/main" id="{2062B343-50B4-4333-9E8F-E2ADBBD4F8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21" t="53027" r="3234" b="6295"/>
          <a:stretch/>
        </p:blipFill>
        <p:spPr bwMode="auto">
          <a:xfrm>
            <a:off x="220958" y="4333490"/>
            <a:ext cx="5083796" cy="2334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983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27C62-0A3E-4E39-BE49-C25AEFCE1C13}"/>
              </a:ext>
            </a:extLst>
          </p:cNvPr>
          <p:cNvSpPr>
            <a:spLocks noGrp="1"/>
          </p:cNvSpPr>
          <p:nvPr>
            <p:ph type="title"/>
          </p:nvPr>
        </p:nvSpPr>
        <p:spPr>
          <a:xfrm>
            <a:off x="838200" y="365125"/>
            <a:ext cx="10515600" cy="6183312"/>
          </a:xfrm>
        </p:spPr>
        <p:txBody>
          <a:bodyPr/>
          <a:lstStyle/>
          <a:p>
            <a:r>
              <a:rPr lang="ja-JP" altLang="en-US" dirty="0">
                <a:ea typeface="ＭＳ Ｐゴシック"/>
                <a:cs typeface="Calibri Light"/>
              </a:rPr>
              <a:t>漫画</a:t>
            </a:r>
            <a:br>
              <a:rPr lang="ja-JP" altLang="en-US" dirty="0">
                <a:ea typeface="ＭＳ Ｐゴシック"/>
                <a:cs typeface="Calibri Light"/>
              </a:rPr>
            </a:br>
            <a:r>
              <a:rPr lang="ja-JP" altLang="en-US" dirty="0">
                <a:ea typeface="ＭＳ Ｐゴシック"/>
                <a:cs typeface="Calibri Light"/>
              </a:rPr>
              <a:t>mainland/TW/HK</a:t>
            </a:r>
            <a:br>
              <a:rPr lang="ja-JP" altLang="en-US" dirty="0">
                <a:ea typeface="ＭＳ Ｐゴシック"/>
                <a:cs typeface="Calibri Light"/>
              </a:rPr>
            </a:br>
            <a:r>
              <a:rPr lang="ja-JP" altLang="en-US" dirty="0">
                <a:ea typeface="ＭＳ Ｐゴシック"/>
                <a:cs typeface="Calibri Light"/>
              </a:rPr>
              <a:t>imported from Japan</a:t>
            </a:r>
            <a:br>
              <a:rPr lang="ja-JP" altLang="en-US" dirty="0">
                <a:ea typeface="ＭＳ Ｐゴシック"/>
                <a:cs typeface="Calibri Light"/>
              </a:rPr>
            </a:br>
            <a:br>
              <a:rPr lang="ja-JP" altLang="en-US" dirty="0">
                <a:ea typeface="ＭＳ Ｐゴシック"/>
                <a:cs typeface="Calibri Light"/>
              </a:rPr>
            </a:br>
            <a:r>
              <a:rPr lang="ja-JP" dirty="0">
                <a:ea typeface="+mj-lt"/>
                <a:cs typeface="+mj-lt"/>
                <a:hlinkClick r:id="rId2"/>
              </a:rPr>
              <a:t>https://www.nickstember.com/dont-call-manga-short-introduction-chinese-comics-manhua/</a:t>
            </a:r>
            <a:r>
              <a:rPr lang="en-GB" altLang="ja-JP" dirty="0">
                <a:ea typeface="+mj-lt"/>
                <a:cs typeface="+mj-lt"/>
              </a:rPr>
              <a:t> </a:t>
            </a:r>
            <a:r>
              <a:rPr lang="ja-JP" dirty="0">
                <a:ea typeface="+mj-lt"/>
                <a:cs typeface="+mj-lt"/>
              </a:rPr>
              <a:t> </a:t>
            </a:r>
            <a:r>
              <a:rPr lang="ja-JP" altLang="en-US" dirty="0">
                <a:ea typeface="+mj-lt"/>
                <a:cs typeface="+mj-lt"/>
              </a:rPr>
              <a:t> </a:t>
            </a:r>
          </a:p>
        </p:txBody>
      </p:sp>
      <p:pic>
        <p:nvPicPr>
          <p:cNvPr id="4" name="Picture 4">
            <a:extLst>
              <a:ext uri="{FF2B5EF4-FFF2-40B4-BE49-F238E27FC236}">
                <a16:creationId xmlns:a16="http://schemas.microsoft.com/office/drawing/2014/main" id="{B93C8789-3664-466D-879D-7A7967599350}"/>
              </a:ext>
            </a:extLst>
          </p:cNvPr>
          <p:cNvPicPr>
            <a:picLocks noGrp="1" noChangeAspect="1"/>
          </p:cNvPicPr>
          <p:nvPr>
            <p:ph idx="1"/>
          </p:nvPr>
        </p:nvPicPr>
        <p:blipFill>
          <a:blip r:embed="rId3"/>
          <a:stretch>
            <a:fillRect/>
          </a:stretch>
        </p:blipFill>
        <p:spPr>
          <a:xfrm>
            <a:off x="6548437" y="229394"/>
            <a:ext cx="5572124" cy="3459956"/>
          </a:xfrm>
        </p:spPr>
      </p:pic>
    </p:spTree>
    <p:extLst>
      <p:ext uri="{BB962C8B-B14F-4D97-AF65-F5344CB8AC3E}">
        <p14:creationId xmlns:p14="http://schemas.microsoft.com/office/powerpoint/2010/main" val="3152391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C86E3-2652-BA11-7837-B221647E28AF}"/>
              </a:ext>
            </a:extLst>
          </p:cNvPr>
          <p:cNvSpPr>
            <a:spLocks noGrp="1"/>
          </p:cNvSpPr>
          <p:nvPr>
            <p:ph type="title"/>
          </p:nvPr>
        </p:nvSpPr>
        <p:spPr/>
        <p:txBody>
          <a:bodyPr/>
          <a:lstStyle/>
          <a:p>
            <a:r>
              <a:rPr lang="en-US" altLang="zh-CN" dirty="0"/>
              <a:t>Speaking Q</a:t>
            </a:r>
            <a:endParaRPr lang="en-GB" dirty="0"/>
          </a:p>
        </p:txBody>
      </p:sp>
      <p:sp>
        <p:nvSpPr>
          <p:cNvPr id="4" name="TextBox 3">
            <a:extLst>
              <a:ext uri="{FF2B5EF4-FFF2-40B4-BE49-F238E27FC236}">
                <a16:creationId xmlns:a16="http://schemas.microsoft.com/office/drawing/2014/main" id="{EB4A7CD9-EAEA-A4C9-4407-CF341A40E758}"/>
              </a:ext>
            </a:extLst>
          </p:cNvPr>
          <p:cNvSpPr txBox="1"/>
          <p:nvPr/>
        </p:nvSpPr>
        <p:spPr>
          <a:xfrm>
            <a:off x="3048000" y="3032969"/>
            <a:ext cx="6096000" cy="796180"/>
          </a:xfrm>
          <a:prstGeom prst="rect">
            <a:avLst/>
          </a:prstGeom>
          <a:noFill/>
        </p:spPr>
        <p:txBody>
          <a:bodyPr wrap="square">
            <a:spAutoFit/>
          </a:bodyPr>
          <a:lstStyle/>
          <a:p>
            <a:pPr>
              <a:lnSpc>
                <a:spcPct val="107000"/>
              </a:lnSpc>
              <a:spcAft>
                <a:spcPts val="1000"/>
              </a:spcAft>
            </a:pPr>
            <a:r>
              <a:rPr lang="zh-CN" sz="1800" dirty="0">
                <a:effectLst/>
                <a:latin typeface="Calibri" panose="020F0502020204030204" pitchFamily="34" charset="0"/>
                <a:ea typeface="FZKTPY01" panose="03000509000000000000" pitchFamily="65" charset="-122"/>
                <a:cs typeface="SimSun" panose="02010600030101010101" pitchFamily="2" charset="-122"/>
              </a:rPr>
              <a:t>近年来中国年轻人为什么阅读中国文学作品？（</a:t>
            </a:r>
            <a:r>
              <a:rPr lang="en-GB" sz="1800" dirty="0">
                <a:effectLst/>
                <a:latin typeface="FZKTPY01" panose="03000509000000000000" pitchFamily="65" charset="-122"/>
                <a:ea typeface="SimSun" panose="02010600030101010101" pitchFamily="2" charset="-122"/>
                <a:cs typeface="SimSun" panose="02010600030101010101" pitchFamily="2" charset="-122"/>
              </a:rPr>
              <a:t>2022</a:t>
            </a:r>
            <a:r>
              <a:rPr lang="zh-CN" sz="1800" dirty="0">
                <a:effectLst/>
                <a:latin typeface="FZKTPY01" panose="03000509000000000000" pitchFamily="65" charset="-122"/>
                <a:ea typeface="SimSun" panose="02010600030101010101" pitchFamily="2" charset="-122"/>
                <a:cs typeface="SimSun" panose="02010600030101010101" pitchFamily="2" charset="-122"/>
              </a:rPr>
              <a:t>）</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1000"/>
              </a:spcAft>
            </a:pPr>
            <a:r>
              <a:rPr lang="zh-CN" sz="1800" dirty="0">
                <a:effectLst/>
                <a:latin typeface="Calibri" panose="020F0502020204030204" pitchFamily="34" charset="0"/>
                <a:ea typeface="FZKTPY01" panose="03000509000000000000" pitchFamily="65" charset="-122"/>
                <a:cs typeface="SimSun" panose="02010600030101010101" pitchFamily="2" charset="-122"/>
              </a:rPr>
              <a:t>对中国文学作品的兴趣增加有什么好处？</a:t>
            </a:r>
            <a:r>
              <a:rPr lang="en-GB" sz="1800" dirty="0">
                <a:effectLst/>
                <a:latin typeface="FZKTPY01" panose="03000509000000000000" pitchFamily="65" charset="-122"/>
                <a:ea typeface="SimSun" panose="02010600030101010101" pitchFamily="2" charset="-122"/>
                <a:cs typeface="SimSun" panose="02010600030101010101" pitchFamily="2" charset="-122"/>
              </a:rPr>
              <a:t>(2022)</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1756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BEB0-13A7-FF28-5AA2-5C3EDACA1916}"/>
              </a:ext>
            </a:extLst>
          </p:cNvPr>
          <p:cNvSpPr>
            <a:spLocks noGrp="1"/>
          </p:cNvSpPr>
          <p:nvPr>
            <p:ph type="title"/>
          </p:nvPr>
        </p:nvSpPr>
        <p:spPr>
          <a:xfrm>
            <a:off x="838200" y="80797"/>
            <a:ext cx="10515600" cy="540817"/>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p:spPr>
        <p:txBody>
          <a:bodyPr>
            <a:normAutofit fontScale="90000"/>
          </a:bodyPr>
          <a:lstStyle/>
          <a:p>
            <a:r>
              <a:rPr lang="en-US" sz="4000" dirty="0" err="1">
                <a:cs typeface="Calibri Light"/>
              </a:rPr>
              <a:t>Automatise</a:t>
            </a:r>
            <a:r>
              <a:rPr lang="en-US" sz="4000" dirty="0">
                <a:cs typeface="Calibri Light"/>
              </a:rPr>
              <a:t> sentences with vocab and grammar</a:t>
            </a:r>
            <a:endParaRPr lang="en-US" sz="4000" dirty="0"/>
          </a:p>
        </p:txBody>
      </p:sp>
      <p:sp>
        <p:nvSpPr>
          <p:cNvPr id="3" name="Content Placeholder 2">
            <a:extLst>
              <a:ext uri="{FF2B5EF4-FFF2-40B4-BE49-F238E27FC236}">
                <a16:creationId xmlns:a16="http://schemas.microsoft.com/office/drawing/2014/main" id="{A0E61BD9-045A-37CC-FA43-F2D881608B0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32363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C8C0D-9094-44B2-A85E-D1D2F05F5289}"/>
              </a:ext>
            </a:extLst>
          </p:cNvPr>
          <p:cNvSpPr>
            <a:spLocks noGrp="1"/>
          </p:cNvSpPr>
          <p:nvPr>
            <p:ph type="title"/>
          </p:nvPr>
        </p:nvSpPr>
        <p:spPr/>
        <p:txBody>
          <a:bodyPr/>
          <a:lstStyle/>
          <a:p>
            <a:r>
              <a:rPr lang="zh-CN" altLang="en-US" dirty="0">
                <a:ea typeface="ＭＳ Ｐゴシック"/>
                <a:cs typeface="Calibri Light"/>
              </a:rPr>
              <a:t>电影</a:t>
            </a:r>
            <a:endParaRPr lang="ja-JP" altLang="en-US" dirty="0">
              <a:ea typeface="ＭＳ Ｐゴシック"/>
              <a:cs typeface="Calibri Light"/>
            </a:endParaRPr>
          </a:p>
        </p:txBody>
      </p:sp>
      <p:sp>
        <p:nvSpPr>
          <p:cNvPr id="3" name="Content Placeholder 2">
            <a:extLst>
              <a:ext uri="{FF2B5EF4-FFF2-40B4-BE49-F238E27FC236}">
                <a16:creationId xmlns:a16="http://schemas.microsoft.com/office/drawing/2014/main" id="{E872B891-3809-4FC6-850A-4B51FECBF2F7}"/>
              </a:ext>
            </a:extLst>
          </p:cNvPr>
          <p:cNvSpPr>
            <a:spLocks noGrp="1"/>
          </p:cNvSpPr>
          <p:nvPr>
            <p:ph idx="1"/>
          </p:nvPr>
        </p:nvSpPr>
        <p:spPr/>
        <p:txBody>
          <a:bodyPr vert="horz" lIns="91440" tIns="45720" rIns="91440" bIns="45720" rtlCol="0" anchor="t">
            <a:normAutofit/>
          </a:bodyPr>
          <a:lstStyle/>
          <a:p>
            <a:pPr marL="0" indent="0">
              <a:buNone/>
            </a:pPr>
            <a:r>
              <a:rPr lang="en-US" dirty="0"/>
              <a:t>Cultural revolution – </a:t>
            </a:r>
            <a:r>
              <a:rPr lang="zh-CN" altLang="en-US" sz="6000" dirty="0">
                <a:latin typeface="FZKTPY01" panose="03000509000000000000" pitchFamily="65" charset="-122"/>
                <a:ea typeface="FZKTPY01" panose="03000509000000000000" pitchFamily="65" charset="-122"/>
              </a:rPr>
              <a:t>样板戏</a:t>
            </a:r>
            <a:r>
              <a:rPr lang="zh-CN" altLang="en-US" dirty="0"/>
              <a:t> </a:t>
            </a:r>
            <a:r>
              <a:rPr lang="en-GB" altLang="zh-CN" dirty="0"/>
              <a:t>revolutionary operas</a:t>
            </a:r>
          </a:p>
          <a:p>
            <a:pPr marL="0" indent="0">
              <a:buNone/>
            </a:pPr>
            <a:endParaRPr lang="en-GB" dirty="0"/>
          </a:p>
          <a:p>
            <a:pPr marL="0" indent="0">
              <a:buNone/>
            </a:pPr>
            <a:r>
              <a:rPr lang="en-GB" dirty="0"/>
              <a:t>Awesome 80s and 90s – promotion abroad</a:t>
            </a:r>
          </a:p>
          <a:p>
            <a:pPr marL="0" indent="0">
              <a:buNone/>
            </a:pPr>
            <a:endParaRPr lang="en-GB" dirty="0"/>
          </a:p>
          <a:p>
            <a:pPr marL="0" indent="0">
              <a:buNone/>
            </a:pPr>
            <a:r>
              <a:rPr lang="en-GB" dirty="0"/>
              <a:t>Modern era – Internationalisation. Idol culture. Investment. </a:t>
            </a:r>
            <a:endParaRPr lang="en-US" dirty="0"/>
          </a:p>
        </p:txBody>
      </p:sp>
      <p:sp>
        <p:nvSpPr>
          <p:cNvPr id="4" name="Rectangle: Rounded Corners 3">
            <a:extLst>
              <a:ext uri="{FF2B5EF4-FFF2-40B4-BE49-F238E27FC236}">
                <a16:creationId xmlns:a16="http://schemas.microsoft.com/office/drawing/2014/main" id="{FF70F783-060E-42E9-8C8A-A2A712BC018B}"/>
              </a:ext>
            </a:extLst>
          </p:cNvPr>
          <p:cNvSpPr/>
          <p:nvPr/>
        </p:nvSpPr>
        <p:spPr>
          <a:xfrm>
            <a:off x="65964" y="60278"/>
            <a:ext cx="3218595" cy="30707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cs typeface="Calibri"/>
              </a:rPr>
              <a:t>Subtheme2 – cultural activities </a:t>
            </a:r>
            <a:endParaRPr lang="en-US" dirty="0"/>
          </a:p>
        </p:txBody>
      </p:sp>
    </p:spTree>
    <p:extLst>
      <p:ext uri="{BB962C8B-B14F-4D97-AF65-F5344CB8AC3E}">
        <p14:creationId xmlns:p14="http://schemas.microsoft.com/office/powerpoint/2010/main" val="2783154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34DA-6DEC-4FED-1FB3-C42D6A717AE0}"/>
              </a:ext>
            </a:extLst>
          </p:cNvPr>
          <p:cNvSpPr>
            <a:spLocks noGrp="1"/>
          </p:cNvSpPr>
          <p:nvPr>
            <p:ph type="title"/>
          </p:nvPr>
        </p:nvSpPr>
        <p:spPr>
          <a:xfrm>
            <a:off x="3104635" y="161958"/>
            <a:ext cx="5982730" cy="522203"/>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GB" dirty="0"/>
              <a:t>Vocab to learn immediately </a:t>
            </a:r>
          </a:p>
        </p:txBody>
      </p:sp>
      <p:pic>
        <p:nvPicPr>
          <p:cNvPr id="4" name="Picture 3">
            <a:extLst>
              <a:ext uri="{FF2B5EF4-FFF2-40B4-BE49-F238E27FC236}">
                <a16:creationId xmlns:a16="http://schemas.microsoft.com/office/drawing/2014/main" id="{C35A1ADE-B581-0875-E20A-B5FF6B931018}"/>
              </a:ext>
            </a:extLst>
          </p:cNvPr>
          <p:cNvPicPr>
            <a:picLocks noChangeAspect="1"/>
          </p:cNvPicPr>
          <p:nvPr/>
        </p:nvPicPr>
        <p:blipFill>
          <a:blip r:embed="rId2"/>
          <a:stretch>
            <a:fillRect/>
          </a:stretch>
        </p:blipFill>
        <p:spPr>
          <a:xfrm>
            <a:off x="1036320" y="844356"/>
            <a:ext cx="10119360" cy="5851686"/>
          </a:xfrm>
          <a:prstGeom prst="rect">
            <a:avLst/>
          </a:prstGeom>
        </p:spPr>
      </p:pic>
    </p:spTree>
    <p:extLst>
      <p:ext uri="{BB962C8B-B14F-4D97-AF65-F5344CB8AC3E}">
        <p14:creationId xmlns:p14="http://schemas.microsoft.com/office/powerpoint/2010/main" val="3827297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74631-46A2-414F-9697-63C942737489}"/>
              </a:ext>
            </a:extLst>
          </p:cNvPr>
          <p:cNvSpPr>
            <a:spLocks noGrp="1"/>
          </p:cNvSpPr>
          <p:nvPr>
            <p:ph type="title"/>
          </p:nvPr>
        </p:nvSpPr>
        <p:spPr/>
        <p:txBody>
          <a:bodyPr/>
          <a:lstStyle/>
          <a:p>
            <a:r>
              <a:rPr lang="zh-CN" altLang="en-US" dirty="0"/>
              <a:t>文化大革命 </a:t>
            </a:r>
            <a:r>
              <a:rPr lang="en-GB" altLang="zh-CN" dirty="0"/>
              <a:t>- </a:t>
            </a:r>
            <a:r>
              <a:rPr lang="zh-CN" altLang="en-US" dirty="0"/>
              <a:t>样板戏</a:t>
            </a:r>
            <a:r>
              <a:rPr lang="en-GB" altLang="zh-CN" dirty="0"/>
              <a:t>		        </a:t>
            </a:r>
            <a:r>
              <a:rPr lang="zh-CN" altLang="en-US" dirty="0"/>
              <a:t>江青</a:t>
            </a:r>
            <a:endParaRPr lang="en-GB" dirty="0"/>
          </a:p>
        </p:txBody>
      </p:sp>
      <p:sp>
        <p:nvSpPr>
          <p:cNvPr id="3" name="Content Placeholder 2">
            <a:extLst>
              <a:ext uri="{FF2B5EF4-FFF2-40B4-BE49-F238E27FC236}">
                <a16:creationId xmlns:a16="http://schemas.microsoft.com/office/drawing/2014/main" id="{79159E81-9D61-46FC-B584-E0CC8E3A2D62}"/>
              </a:ext>
            </a:extLst>
          </p:cNvPr>
          <p:cNvSpPr>
            <a:spLocks noGrp="1"/>
          </p:cNvSpPr>
          <p:nvPr>
            <p:ph idx="1"/>
          </p:nvPr>
        </p:nvSpPr>
        <p:spPr>
          <a:xfrm>
            <a:off x="522225" y="1690688"/>
            <a:ext cx="8350114" cy="4351338"/>
          </a:xfrm>
        </p:spPr>
        <p:txBody>
          <a:bodyPr/>
          <a:lstStyle/>
          <a:p>
            <a:pPr marL="0" indent="0">
              <a:buNone/>
            </a:pPr>
            <a:r>
              <a:rPr lang="en-GB" dirty="0">
                <a:hlinkClick r:id="rId2"/>
              </a:rPr>
              <a:t>https://www.npr.org/sections/deceptivecadence/2013/04/24/178900162/explore-madame-maos-hollywood-fantasies?t=1643728344522</a:t>
            </a:r>
            <a:r>
              <a:rPr lang="en-GB" dirty="0"/>
              <a:t> </a:t>
            </a:r>
          </a:p>
        </p:txBody>
      </p:sp>
      <p:pic>
        <p:nvPicPr>
          <p:cNvPr id="5122" name="Picture 2" descr="Revolutionary opera - Wikipedia">
            <a:extLst>
              <a:ext uri="{FF2B5EF4-FFF2-40B4-BE49-F238E27FC236}">
                <a16:creationId xmlns:a16="http://schemas.microsoft.com/office/drawing/2014/main" id="{6B5CB466-0965-4D49-8C9C-A45282879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27" y="2949346"/>
            <a:ext cx="5324972" cy="35435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mazingly Odd Operas From Revolutionary China : Deceptive Cadence : NPR">
            <a:extLst>
              <a:ext uri="{FF2B5EF4-FFF2-40B4-BE49-F238E27FC236}">
                <a16:creationId xmlns:a16="http://schemas.microsoft.com/office/drawing/2014/main" id="{9E816FBF-1BFC-4987-B460-A887AA2795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41" r="20335"/>
          <a:stretch/>
        </p:blipFill>
        <p:spPr bwMode="auto">
          <a:xfrm>
            <a:off x="5758542" y="2949346"/>
            <a:ext cx="3254829" cy="354352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e Peking Revolutionary Opera">
            <a:extLst>
              <a:ext uri="{FF2B5EF4-FFF2-40B4-BE49-F238E27FC236}">
                <a16:creationId xmlns:a16="http://schemas.microsoft.com/office/drawing/2014/main" id="{EADED0C3-E06F-4E53-A5B6-F7D2567A29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8314" y="2949345"/>
            <a:ext cx="2481461" cy="354352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091E84BA-0110-40F3-AE6F-E2C6B7DFB3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4275" y="127224"/>
            <a:ext cx="1580548" cy="216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482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B3869-435E-4900-9FC6-678F16DABA91}"/>
              </a:ext>
            </a:extLst>
          </p:cNvPr>
          <p:cNvSpPr>
            <a:spLocks noGrp="1"/>
          </p:cNvSpPr>
          <p:nvPr>
            <p:ph type="title"/>
          </p:nvPr>
        </p:nvSpPr>
        <p:spPr/>
        <p:txBody>
          <a:bodyPr/>
          <a:lstStyle/>
          <a:p>
            <a:r>
              <a:rPr lang="en-GB" dirty="0"/>
              <a:t>clip</a:t>
            </a:r>
          </a:p>
        </p:txBody>
      </p:sp>
      <p:sp>
        <p:nvSpPr>
          <p:cNvPr id="3" name="Content Placeholder 2">
            <a:extLst>
              <a:ext uri="{FF2B5EF4-FFF2-40B4-BE49-F238E27FC236}">
                <a16:creationId xmlns:a16="http://schemas.microsoft.com/office/drawing/2014/main" id="{C5531D85-318B-41C1-B519-A7DD8D5C0D0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658365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DA6FC-1663-40F0-821C-115F3E83963F}"/>
              </a:ext>
            </a:extLst>
          </p:cNvPr>
          <p:cNvSpPr>
            <a:spLocks noGrp="1"/>
          </p:cNvSpPr>
          <p:nvPr>
            <p:ph type="title"/>
          </p:nvPr>
        </p:nvSpPr>
        <p:spPr/>
        <p:txBody>
          <a:bodyPr/>
          <a:lstStyle/>
          <a:p>
            <a:r>
              <a:rPr lang="en-US" altLang="zh-CN" dirty="0"/>
              <a:t>Awesome 80s and 90s </a:t>
            </a:r>
            <a:endParaRPr lang="en-GB" dirty="0"/>
          </a:p>
        </p:txBody>
      </p:sp>
      <p:sp>
        <p:nvSpPr>
          <p:cNvPr id="3" name="Content Placeholder 2">
            <a:extLst>
              <a:ext uri="{FF2B5EF4-FFF2-40B4-BE49-F238E27FC236}">
                <a16:creationId xmlns:a16="http://schemas.microsoft.com/office/drawing/2014/main" id="{8EC941D8-4D00-48D8-9C4C-5132593B93EF}"/>
              </a:ext>
            </a:extLst>
          </p:cNvPr>
          <p:cNvSpPr>
            <a:spLocks noGrp="1"/>
          </p:cNvSpPr>
          <p:nvPr>
            <p:ph idx="1"/>
          </p:nvPr>
        </p:nvSpPr>
        <p:spPr/>
        <p:txBody>
          <a:bodyPr/>
          <a:lstStyle/>
          <a:p>
            <a:pPr marL="0" indent="0">
              <a:buNone/>
            </a:pPr>
            <a:r>
              <a:rPr lang="en-GB" dirty="0"/>
              <a:t>Some scar dramas </a:t>
            </a:r>
            <a:r>
              <a:rPr lang="zh-CN" altLang="en-US" dirty="0"/>
              <a:t>伤痕文学</a:t>
            </a:r>
            <a:r>
              <a:rPr lang="en-GB" dirty="0"/>
              <a:t>of the difficulties of the CR</a:t>
            </a:r>
          </a:p>
          <a:p>
            <a:pPr marL="0" indent="0">
              <a:buNone/>
            </a:pPr>
            <a:r>
              <a:rPr lang="en-GB" dirty="0"/>
              <a:t>Rejection of Socialist </a:t>
            </a:r>
            <a:r>
              <a:rPr lang="en-US" altLang="zh-CN" dirty="0"/>
              <a:t>R</a:t>
            </a:r>
            <a:r>
              <a:rPr lang="en-GB" dirty="0" err="1"/>
              <a:t>ealism</a:t>
            </a:r>
            <a:r>
              <a:rPr lang="en-GB" dirty="0"/>
              <a:t> in favour of depth and real people’s lives</a:t>
            </a:r>
          </a:p>
          <a:p>
            <a:pPr marL="0" indent="0">
              <a:buNone/>
            </a:pPr>
            <a:endParaRPr lang="en-GB" dirty="0"/>
          </a:p>
          <a:p>
            <a:pPr marL="0" indent="0">
              <a:buNone/>
            </a:pPr>
            <a:r>
              <a:rPr lang="en-GB" dirty="0"/>
              <a:t>Filming the classics:</a:t>
            </a:r>
          </a:p>
          <a:p>
            <a:pPr marL="0" indent="0">
              <a:buNone/>
            </a:pPr>
            <a:r>
              <a:rPr lang="en-GB" dirty="0"/>
              <a:t>Water Margin </a:t>
            </a:r>
          </a:p>
          <a:p>
            <a:pPr marL="0" indent="0">
              <a:buNone/>
            </a:pPr>
            <a:r>
              <a:rPr lang="en-GB" dirty="0"/>
              <a:t>Monkey King</a:t>
            </a:r>
          </a:p>
          <a:p>
            <a:pPr marL="0" indent="0">
              <a:buNone/>
            </a:pPr>
            <a:r>
              <a:rPr lang="en-GB" dirty="0"/>
              <a:t>True Story of Ah Q</a:t>
            </a:r>
          </a:p>
          <a:p>
            <a:pPr marL="0" indent="0">
              <a:buNone/>
            </a:pPr>
            <a:endParaRPr lang="en-GB" dirty="0"/>
          </a:p>
        </p:txBody>
      </p:sp>
      <p:pic>
        <p:nvPicPr>
          <p:cNvPr id="6146" name="Picture 2" descr="The status of the seven beauties in the 98 edition of “Water Margin“, 2  disappeared, “Pan Qiaoyun“ appeared in Jiang Xin“s new drama | DayDayNews">
            <a:extLst>
              <a:ext uri="{FF2B5EF4-FFF2-40B4-BE49-F238E27FC236}">
                <a16:creationId xmlns:a16="http://schemas.microsoft.com/office/drawing/2014/main" id="{961EB27F-B9C7-42FB-A3A4-67828F39F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3915" y="3998463"/>
            <a:ext cx="4118202" cy="27404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63-year-old “Li Kui“ is too vicissitudes! If no one is peeling garlic, his  wife dances in a national costume | Luju Bar">
            <a:extLst>
              <a:ext uri="{FF2B5EF4-FFF2-40B4-BE49-F238E27FC236}">
                <a16:creationId xmlns:a16="http://schemas.microsoft.com/office/drawing/2014/main" id="{1067DFCE-B018-4C7B-BE2D-66EE938FF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143" y="3998463"/>
            <a:ext cx="3022207" cy="274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04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DA6FC-1663-40F0-821C-115F3E83963F}"/>
              </a:ext>
            </a:extLst>
          </p:cNvPr>
          <p:cNvSpPr>
            <a:spLocks noGrp="1"/>
          </p:cNvSpPr>
          <p:nvPr>
            <p:ph type="title"/>
          </p:nvPr>
        </p:nvSpPr>
        <p:spPr>
          <a:xfrm>
            <a:off x="21771" y="0"/>
            <a:ext cx="10515600" cy="681037"/>
          </a:xfrm>
        </p:spPr>
        <p:txBody>
          <a:bodyPr>
            <a:normAutofit/>
          </a:bodyPr>
          <a:lstStyle/>
          <a:p>
            <a:r>
              <a:rPr lang="en-GB" sz="3600" dirty="0"/>
              <a:t>Modern Era </a:t>
            </a:r>
          </a:p>
        </p:txBody>
      </p:sp>
      <p:sp>
        <p:nvSpPr>
          <p:cNvPr id="3" name="Content Placeholder 2">
            <a:extLst>
              <a:ext uri="{FF2B5EF4-FFF2-40B4-BE49-F238E27FC236}">
                <a16:creationId xmlns:a16="http://schemas.microsoft.com/office/drawing/2014/main" id="{8EC941D8-4D00-48D8-9C4C-5132593B93EF}"/>
              </a:ext>
            </a:extLst>
          </p:cNvPr>
          <p:cNvSpPr>
            <a:spLocks noGrp="1"/>
          </p:cNvSpPr>
          <p:nvPr>
            <p:ph idx="1"/>
          </p:nvPr>
        </p:nvSpPr>
        <p:spPr>
          <a:xfrm>
            <a:off x="2854778" y="279854"/>
            <a:ext cx="4188279" cy="4351338"/>
          </a:xfrm>
        </p:spPr>
        <p:style>
          <a:lnRef idx="2">
            <a:schemeClr val="accent1"/>
          </a:lnRef>
          <a:fillRef idx="1">
            <a:schemeClr val="lt1"/>
          </a:fillRef>
          <a:effectRef idx="0">
            <a:schemeClr val="accent1"/>
          </a:effectRef>
          <a:fontRef idx="minor">
            <a:schemeClr val="dk1"/>
          </a:fontRef>
        </p:style>
        <p:txBody>
          <a:bodyPr/>
          <a:lstStyle/>
          <a:p>
            <a:pPr marL="514350" indent="-514350">
              <a:buAutoNum type="arabicPlain" startAt="2000"/>
            </a:pPr>
            <a:r>
              <a:rPr lang="zh-CN" altLang="en-US" dirty="0"/>
              <a:t>     卧虎藏龙</a:t>
            </a:r>
            <a:endParaRPr lang="en-GB" altLang="zh-CN" dirty="0"/>
          </a:p>
          <a:p>
            <a:pPr marL="0" indent="0">
              <a:buNone/>
            </a:pPr>
            <a:r>
              <a:rPr lang="en-GB" dirty="0"/>
              <a:t>Joint Sino-American</a:t>
            </a:r>
          </a:p>
          <a:p>
            <a:pPr marL="0" indent="0">
              <a:buNone/>
            </a:pPr>
            <a:r>
              <a:rPr lang="en-GB" dirty="0"/>
              <a:t>Ang Lee (</a:t>
            </a:r>
            <a:r>
              <a:rPr lang="zh-CN" altLang="en-US" dirty="0"/>
              <a:t>李安</a:t>
            </a:r>
            <a:r>
              <a:rPr lang="en-GB" altLang="zh-CN" dirty="0"/>
              <a:t>)</a:t>
            </a:r>
            <a:r>
              <a:rPr lang="en-GB" dirty="0"/>
              <a:t> </a:t>
            </a:r>
            <a:r>
              <a:rPr lang="en-GB" b="1" dirty="0"/>
              <a:t>4 Oscars</a:t>
            </a:r>
          </a:p>
          <a:p>
            <a:pPr marL="0" indent="0">
              <a:buNone/>
            </a:pPr>
            <a:r>
              <a:rPr lang="en-GB" b="1" dirty="0"/>
              <a:t>Filmed in Mandarin</a:t>
            </a:r>
          </a:p>
        </p:txBody>
      </p:sp>
      <p:sp>
        <p:nvSpPr>
          <p:cNvPr id="4" name="Content Placeholder 2">
            <a:extLst>
              <a:ext uri="{FF2B5EF4-FFF2-40B4-BE49-F238E27FC236}">
                <a16:creationId xmlns:a16="http://schemas.microsoft.com/office/drawing/2014/main" id="{346E380E-C6B1-40C1-BA93-1E9CCAF9EEA5}"/>
              </a:ext>
            </a:extLst>
          </p:cNvPr>
          <p:cNvSpPr txBox="1">
            <a:spLocks/>
          </p:cNvSpPr>
          <p:nvPr/>
        </p:nvSpPr>
        <p:spPr>
          <a:xfrm>
            <a:off x="7489372" y="279854"/>
            <a:ext cx="4506685" cy="4351338"/>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lain" startAt="2016"/>
            </a:pPr>
            <a:r>
              <a:rPr lang="zh-CN" altLang="en-US" dirty="0">
                <a:solidFill>
                  <a:srgbClr val="202122"/>
                </a:solidFill>
                <a:latin typeface="-apple-system"/>
              </a:rPr>
              <a:t>    卧虎藏龙：青冥宝剑</a:t>
            </a:r>
            <a:endParaRPr lang="en-GB" altLang="zh-CN" dirty="0">
              <a:solidFill>
                <a:srgbClr val="202122"/>
              </a:solidFill>
              <a:latin typeface="-apple-system"/>
            </a:endParaRPr>
          </a:p>
          <a:p>
            <a:pPr marL="0" indent="0">
              <a:buNone/>
            </a:pPr>
            <a:r>
              <a:rPr lang="en-GB" dirty="0">
                <a:solidFill>
                  <a:srgbClr val="202122"/>
                </a:solidFill>
                <a:latin typeface="-apple-system"/>
              </a:rPr>
              <a:t>Netflix  </a:t>
            </a:r>
          </a:p>
          <a:p>
            <a:pPr marL="0" indent="0">
              <a:buNone/>
            </a:pPr>
            <a:r>
              <a:rPr lang="en-GB" dirty="0">
                <a:solidFill>
                  <a:srgbClr val="202122"/>
                </a:solidFill>
                <a:latin typeface="-apple-system"/>
              </a:rPr>
              <a:t>Yuen Woo-Ping</a:t>
            </a:r>
          </a:p>
          <a:p>
            <a:pPr marL="0" indent="0">
              <a:buNone/>
            </a:pPr>
            <a:r>
              <a:rPr lang="en-GB" dirty="0">
                <a:solidFill>
                  <a:srgbClr val="202122"/>
                </a:solidFill>
                <a:latin typeface="-apple-system"/>
              </a:rPr>
              <a:t>ABC cast and filmed in English</a:t>
            </a:r>
            <a:endParaRPr lang="en-GB" dirty="0"/>
          </a:p>
        </p:txBody>
      </p:sp>
      <p:pic>
        <p:nvPicPr>
          <p:cNvPr id="4098" name="Picture 2">
            <a:extLst>
              <a:ext uri="{FF2B5EF4-FFF2-40B4-BE49-F238E27FC236}">
                <a16:creationId xmlns:a16="http://schemas.microsoft.com/office/drawing/2014/main" id="{D2E12B15-C0EB-4ECF-8D61-80835F33E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335" y="2258721"/>
            <a:ext cx="3039838" cy="45044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FF1A438-BD16-4D6B-AE6D-148D69BD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277" y="2257427"/>
            <a:ext cx="3039837" cy="4504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4383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54AEA-6EF4-455E-B98E-78D8A699F11A}"/>
              </a:ext>
            </a:extLst>
          </p:cNvPr>
          <p:cNvSpPr>
            <a:spLocks noGrp="1"/>
          </p:cNvSpPr>
          <p:nvPr>
            <p:ph type="title"/>
          </p:nvPr>
        </p:nvSpPr>
        <p:spPr>
          <a:xfrm>
            <a:off x="947057" y="38134"/>
            <a:ext cx="10515600" cy="917916"/>
          </a:xfrm>
        </p:spPr>
        <p:style>
          <a:lnRef idx="2">
            <a:schemeClr val="accent2"/>
          </a:lnRef>
          <a:fillRef idx="1">
            <a:schemeClr val="lt1"/>
          </a:fillRef>
          <a:effectRef idx="0">
            <a:schemeClr val="accent2"/>
          </a:effectRef>
          <a:fontRef idx="minor">
            <a:schemeClr val="dk1"/>
          </a:fontRef>
        </p:style>
        <p:txBody>
          <a:bodyPr/>
          <a:lstStyle/>
          <a:p>
            <a:r>
              <a:rPr lang="en-GB" sz="3600" dirty="0"/>
              <a:t>Chinese Actors in Hollywood </a:t>
            </a:r>
            <a:r>
              <a:rPr lang="zh-CN" altLang="en-US" dirty="0"/>
              <a:t>好莱坞的华人演员</a:t>
            </a:r>
            <a:endParaRPr lang="en-GB" dirty="0"/>
          </a:p>
        </p:txBody>
      </p:sp>
      <p:sp>
        <p:nvSpPr>
          <p:cNvPr id="3" name="Content Placeholder 2">
            <a:extLst>
              <a:ext uri="{FF2B5EF4-FFF2-40B4-BE49-F238E27FC236}">
                <a16:creationId xmlns:a16="http://schemas.microsoft.com/office/drawing/2014/main" id="{021D1DA2-FDFA-4C6D-857E-A142B0594212}"/>
              </a:ext>
            </a:extLst>
          </p:cNvPr>
          <p:cNvSpPr>
            <a:spLocks noGrp="1"/>
          </p:cNvSpPr>
          <p:nvPr>
            <p:ph idx="1"/>
          </p:nvPr>
        </p:nvSpPr>
        <p:spPr>
          <a:xfrm>
            <a:off x="838200" y="1825624"/>
            <a:ext cx="10515600" cy="4879975"/>
          </a:xfrm>
        </p:spPr>
        <p:txBody>
          <a:bodyPr/>
          <a:lstStyle/>
          <a:p>
            <a:pPr marL="0" indent="0">
              <a:buNone/>
            </a:pPr>
            <a:r>
              <a:rPr lang="en-GB" dirty="0"/>
              <a:t>Chow Yun Fat</a:t>
            </a:r>
          </a:p>
          <a:p>
            <a:pPr marL="0" indent="0">
              <a:buNone/>
            </a:pPr>
            <a:endParaRPr lang="en-GB" dirty="0"/>
          </a:p>
          <a:p>
            <a:pPr marL="0" indent="0">
              <a:buNone/>
            </a:pPr>
            <a:endParaRPr lang="en-GB" dirty="0"/>
          </a:p>
          <a:p>
            <a:pPr marL="0" indent="0">
              <a:buNone/>
            </a:pPr>
            <a:endParaRPr lang="en-GB" dirty="0"/>
          </a:p>
          <a:p>
            <a:pPr marL="0" indent="0">
              <a:buNone/>
            </a:pPr>
            <a:r>
              <a:rPr lang="en-GB" dirty="0"/>
              <a:t>						Jackie Chan</a:t>
            </a:r>
          </a:p>
          <a:p>
            <a:pPr marL="0" indent="0">
              <a:buNone/>
            </a:pPr>
            <a:endParaRPr lang="en-GB" dirty="0"/>
          </a:p>
          <a:p>
            <a:pPr marL="0" indent="0">
              <a:buNone/>
            </a:pPr>
            <a:endParaRPr lang="en-GB" dirty="0"/>
          </a:p>
          <a:p>
            <a:pPr marL="0" indent="0">
              <a:buNone/>
            </a:pPr>
            <a:endParaRPr lang="en-GB" dirty="0"/>
          </a:p>
          <a:p>
            <a:pPr marL="0" indent="0">
              <a:buNone/>
            </a:pPr>
            <a:r>
              <a:rPr lang="en-GB" dirty="0"/>
              <a:t>Michelle Yeoh</a:t>
            </a:r>
          </a:p>
          <a:p>
            <a:pPr marL="0" indent="0">
              <a:buNone/>
            </a:pPr>
            <a:endParaRPr lang="en-GB" dirty="0"/>
          </a:p>
          <a:p>
            <a:pPr marL="0" indent="0">
              <a:buNone/>
            </a:pPr>
            <a:endParaRPr lang="en-GB" dirty="0"/>
          </a:p>
          <a:p>
            <a:pPr marL="0" indent="0">
              <a:buNone/>
            </a:pPr>
            <a:endParaRPr lang="en-GB" dirty="0"/>
          </a:p>
        </p:txBody>
      </p:sp>
      <p:pic>
        <p:nvPicPr>
          <p:cNvPr id="3074" name="Picture 2" descr="Why Chinese Legend Chow-Yun Fat Is Banned From Making Movies In China |  Cinemablend">
            <a:extLst>
              <a:ext uri="{FF2B5EF4-FFF2-40B4-BE49-F238E27FC236}">
                <a16:creationId xmlns:a16="http://schemas.microsoft.com/office/drawing/2014/main" id="{CCBA2C26-9082-4019-B152-974929F1C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428" y="1087212"/>
            <a:ext cx="3494315" cy="2038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List Of The World&amp;#39;s Most Admired People Has Been Released And It&amp;#39;s…  Unusual - GQ Middle East">
            <a:extLst>
              <a:ext uri="{FF2B5EF4-FFF2-40B4-BE49-F238E27FC236}">
                <a16:creationId xmlns:a16="http://schemas.microsoft.com/office/drawing/2014/main" id="{03779650-B768-49DE-807F-E9805C274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3143" y="2619185"/>
            <a:ext cx="3452132" cy="23229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0 Great Michelle Yeoh Movies And How To Watch Them | Cinemablend">
            <a:extLst>
              <a:ext uri="{FF2B5EF4-FFF2-40B4-BE49-F238E27FC236}">
                <a16:creationId xmlns:a16="http://schemas.microsoft.com/office/drawing/2014/main" id="{4989A81D-DC95-4B16-B4F0-8C92C894A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08" y="4942115"/>
            <a:ext cx="3526968" cy="176348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271FF34-B3C8-607B-1CC7-60A48F295EF9}"/>
              </a:ext>
            </a:extLst>
          </p:cNvPr>
          <p:cNvSpPr txBox="1">
            <a:spLocks/>
          </p:cNvSpPr>
          <p:nvPr/>
        </p:nvSpPr>
        <p:spPr>
          <a:xfrm>
            <a:off x="7412854" y="5433134"/>
            <a:ext cx="4627722" cy="127246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altLang="zh-CN" sz="3600" dirty="0"/>
              <a:t>I’m pretty sure they are all from HK…why?</a:t>
            </a:r>
            <a:endParaRPr lang="en-GB" dirty="0"/>
          </a:p>
        </p:txBody>
      </p:sp>
    </p:spTree>
    <p:extLst>
      <p:ext uri="{BB962C8B-B14F-4D97-AF65-F5344CB8AC3E}">
        <p14:creationId xmlns:p14="http://schemas.microsoft.com/office/powerpoint/2010/main" val="892729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D0383-AC6A-94B0-BDFC-510EE127C796}"/>
              </a:ext>
            </a:extLst>
          </p:cNvPr>
          <p:cNvSpPr>
            <a:spLocks noGrp="1"/>
          </p:cNvSpPr>
          <p:nvPr>
            <p:ph type="title"/>
          </p:nvPr>
        </p:nvSpPr>
        <p:spPr/>
        <p:txBody>
          <a:bodyPr/>
          <a:lstStyle/>
          <a:p>
            <a:r>
              <a:rPr lang="zh-CN" altLang="en-US" dirty="0"/>
              <a:t>全家团圆为什么是传统习俗？应该回家团聚吗？</a:t>
            </a:r>
            <a:endParaRPr lang="en-GB" dirty="0"/>
          </a:p>
        </p:txBody>
      </p:sp>
      <p:sp>
        <p:nvSpPr>
          <p:cNvPr id="3" name="Content Placeholder 2">
            <a:extLst>
              <a:ext uri="{FF2B5EF4-FFF2-40B4-BE49-F238E27FC236}">
                <a16:creationId xmlns:a16="http://schemas.microsoft.com/office/drawing/2014/main" id="{EFAA5C10-8A84-7B5A-680C-9474F1DC9EE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795145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F2192-81EC-4C2A-A757-9D699081745A}"/>
              </a:ext>
            </a:extLst>
          </p:cNvPr>
          <p:cNvSpPr>
            <a:spLocks noGrp="1"/>
          </p:cNvSpPr>
          <p:nvPr>
            <p:ph type="title"/>
          </p:nvPr>
        </p:nvSpPr>
        <p:spPr>
          <a:xfrm>
            <a:off x="838200" y="82097"/>
            <a:ext cx="10515600" cy="701675"/>
          </a:xfrm>
        </p:spPr>
        <p:style>
          <a:lnRef idx="2">
            <a:schemeClr val="accent1"/>
          </a:lnRef>
          <a:fillRef idx="1">
            <a:schemeClr val="lt1"/>
          </a:fillRef>
          <a:effectRef idx="0">
            <a:schemeClr val="accent1"/>
          </a:effectRef>
          <a:fontRef idx="minor">
            <a:schemeClr val="dk1"/>
          </a:fontRef>
        </p:style>
        <p:txBody>
          <a:bodyPr/>
          <a:lstStyle/>
          <a:p>
            <a:pPr algn="ctr"/>
            <a:r>
              <a:rPr lang="en-GB" dirty="0"/>
              <a:t>The casting of ‘Asians’ as each other</a:t>
            </a:r>
          </a:p>
        </p:txBody>
      </p:sp>
      <p:sp>
        <p:nvSpPr>
          <p:cNvPr id="3" name="Content Placeholder 2">
            <a:extLst>
              <a:ext uri="{FF2B5EF4-FFF2-40B4-BE49-F238E27FC236}">
                <a16:creationId xmlns:a16="http://schemas.microsoft.com/office/drawing/2014/main" id="{6DCE2147-6A53-47EA-8964-620B4B23532B}"/>
              </a:ext>
            </a:extLst>
          </p:cNvPr>
          <p:cNvSpPr>
            <a:spLocks noGrp="1"/>
          </p:cNvSpPr>
          <p:nvPr>
            <p:ph idx="1"/>
          </p:nvPr>
        </p:nvSpPr>
        <p:spPr/>
        <p:txBody>
          <a:bodyPr/>
          <a:lstStyle/>
          <a:p>
            <a:pPr marL="0" indent="0">
              <a:buNone/>
            </a:pPr>
            <a:r>
              <a:rPr lang="en-GB" dirty="0"/>
              <a:t>Ken </a:t>
            </a:r>
            <a:r>
              <a:rPr lang="en-GB" dirty="0" err="1"/>
              <a:t>Jeong</a:t>
            </a:r>
            <a:r>
              <a:rPr lang="en-GB" dirty="0"/>
              <a:t>			</a:t>
            </a:r>
            <a:r>
              <a:rPr lang="zh-CN" altLang="en-US" dirty="0"/>
              <a:t>韩国人演了中国人</a:t>
            </a:r>
            <a:endParaRPr lang="en-GB" dirty="0"/>
          </a:p>
          <a:p>
            <a:pPr marL="0" indent="0">
              <a:buNone/>
            </a:pPr>
            <a:endParaRPr lang="en-GB" dirty="0"/>
          </a:p>
          <a:p>
            <a:pPr marL="0" indent="0">
              <a:buNone/>
            </a:pPr>
            <a:endParaRPr lang="en-GB" dirty="0"/>
          </a:p>
          <a:p>
            <a:pPr marL="0" indent="0">
              <a:buNone/>
            </a:pPr>
            <a:r>
              <a:rPr lang="en-GB" dirty="0"/>
              <a:t>Simu Liu				</a:t>
            </a:r>
            <a:r>
              <a:rPr lang="zh-CN" altLang="en-US" dirty="0"/>
              <a:t>演过韩国人的华人</a:t>
            </a:r>
            <a:endParaRPr lang="en-GB" altLang="zh-CN" dirty="0"/>
          </a:p>
          <a:p>
            <a:pPr marL="0" indent="0">
              <a:buNone/>
            </a:pPr>
            <a:endParaRPr lang="en-GB" dirty="0"/>
          </a:p>
          <a:p>
            <a:pPr marL="0" indent="0">
              <a:buNone/>
            </a:pPr>
            <a:endParaRPr lang="en-GB" dirty="0"/>
          </a:p>
          <a:p>
            <a:pPr marL="0" indent="0">
              <a:buNone/>
            </a:pPr>
            <a:endParaRPr lang="en-GB" dirty="0"/>
          </a:p>
          <a:p>
            <a:pPr marL="0" indent="0">
              <a:buNone/>
            </a:pPr>
            <a:r>
              <a:rPr lang="en-GB" dirty="0"/>
              <a:t>Zhang </a:t>
            </a:r>
            <a:r>
              <a:rPr lang="en-GB" dirty="0" err="1"/>
              <a:t>Ziyi</a:t>
            </a:r>
            <a:r>
              <a:rPr lang="en-GB" dirty="0"/>
              <a:t> 				</a:t>
            </a:r>
            <a:r>
              <a:rPr lang="zh-CN" altLang="en-US" dirty="0"/>
              <a:t>被请演日本女人的中国人</a:t>
            </a:r>
            <a:endParaRPr lang="en-GB" dirty="0"/>
          </a:p>
          <a:p>
            <a:pPr marL="0" indent="0">
              <a:buNone/>
            </a:pPr>
            <a:endParaRPr lang="en-GB" dirty="0"/>
          </a:p>
          <a:p>
            <a:pPr marL="0" indent="0">
              <a:buNone/>
            </a:pPr>
            <a:endParaRPr lang="en-GB" dirty="0"/>
          </a:p>
          <a:p>
            <a:pPr marL="0" indent="0">
              <a:buNone/>
            </a:pPr>
            <a:endParaRPr lang="en-GB" dirty="0"/>
          </a:p>
        </p:txBody>
      </p:sp>
      <p:pic>
        <p:nvPicPr>
          <p:cNvPr id="1026" name="Picture 2" descr="Actor Simu Liu calls out Kim&amp;#39;s Convenience producers in candid Facebook  post | CBC News">
            <a:extLst>
              <a:ext uri="{FF2B5EF4-FFF2-40B4-BE49-F238E27FC236}">
                <a16:creationId xmlns:a16="http://schemas.microsoft.com/office/drawing/2014/main" id="{31F205BE-BF1D-45AB-9DAE-9735356AA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181" y="3201091"/>
            <a:ext cx="2665219" cy="17759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586C63-A7A0-481F-8AB6-0A1FC4DF3670}"/>
              </a:ext>
            </a:extLst>
          </p:cNvPr>
          <p:cNvPicPr>
            <a:picLocks noChangeAspect="1"/>
          </p:cNvPicPr>
          <p:nvPr/>
        </p:nvPicPr>
        <p:blipFill>
          <a:blip r:embed="rId3"/>
          <a:stretch>
            <a:fillRect/>
          </a:stretch>
        </p:blipFill>
        <p:spPr>
          <a:xfrm>
            <a:off x="2645112" y="1144588"/>
            <a:ext cx="1676634" cy="1695687"/>
          </a:xfrm>
          <a:prstGeom prst="rect">
            <a:avLst/>
          </a:prstGeom>
        </p:spPr>
      </p:pic>
      <p:pic>
        <p:nvPicPr>
          <p:cNvPr id="1030" name="Picture 6" descr="Mboogiedown: Japan: Memoirs of a Geisha: Hollywood Style">
            <a:extLst>
              <a:ext uri="{FF2B5EF4-FFF2-40B4-BE49-F238E27FC236}">
                <a16:creationId xmlns:a16="http://schemas.microsoft.com/office/drawing/2014/main" id="{60BC881B-84F8-4A54-B511-5548361EA4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178"/>
          <a:stretch/>
        </p:blipFill>
        <p:spPr bwMode="auto">
          <a:xfrm>
            <a:off x="2645112" y="5166150"/>
            <a:ext cx="2566307" cy="137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4532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BEB0-13A7-FF28-5AA2-5C3EDACA1916}"/>
              </a:ext>
            </a:extLst>
          </p:cNvPr>
          <p:cNvSpPr>
            <a:spLocks noGrp="1"/>
          </p:cNvSpPr>
          <p:nvPr>
            <p:ph type="title"/>
          </p:nvPr>
        </p:nvSpPr>
        <p:spPr>
          <a:xfrm>
            <a:off x="838200" y="80797"/>
            <a:ext cx="10515600" cy="540817"/>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p:spPr>
        <p:txBody>
          <a:bodyPr>
            <a:normAutofit fontScale="90000"/>
          </a:bodyPr>
          <a:lstStyle/>
          <a:p>
            <a:r>
              <a:rPr lang="en-US" sz="4000" dirty="0" err="1">
                <a:cs typeface="Calibri Light"/>
              </a:rPr>
              <a:t>Automatise</a:t>
            </a:r>
            <a:r>
              <a:rPr lang="en-US" sz="4000" dirty="0">
                <a:cs typeface="Calibri Light"/>
              </a:rPr>
              <a:t> sentences with vocab and grammar</a:t>
            </a:r>
            <a:endParaRPr lang="en-US" sz="4000" dirty="0"/>
          </a:p>
        </p:txBody>
      </p:sp>
      <p:sp>
        <p:nvSpPr>
          <p:cNvPr id="3" name="Content Placeholder 2">
            <a:extLst>
              <a:ext uri="{FF2B5EF4-FFF2-40B4-BE49-F238E27FC236}">
                <a16:creationId xmlns:a16="http://schemas.microsoft.com/office/drawing/2014/main" id="{A0E61BD9-045A-37CC-FA43-F2D881608B0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75272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23A43-397E-E5E9-58DA-0A16725780C4}"/>
              </a:ext>
            </a:extLst>
          </p:cNvPr>
          <p:cNvSpPr>
            <a:spLocks noGrp="1"/>
          </p:cNvSpPr>
          <p:nvPr>
            <p:ph type="title"/>
          </p:nvPr>
        </p:nvSpPr>
        <p:spPr/>
        <p:txBody>
          <a:bodyPr/>
          <a:lstStyle/>
          <a:p>
            <a:r>
              <a:rPr lang="en-GB" dirty="0"/>
              <a:t>Speaking Qs</a:t>
            </a:r>
          </a:p>
        </p:txBody>
      </p:sp>
      <p:sp>
        <p:nvSpPr>
          <p:cNvPr id="5" name="Content Placeholder 4">
            <a:extLst>
              <a:ext uri="{FF2B5EF4-FFF2-40B4-BE49-F238E27FC236}">
                <a16:creationId xmlns:a16="http://schemas.microsoft.com/office/drawing/2014/main" id="{530F1510-CFEB-DD1C-05F3-C6B34A69CE9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791100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72B891-3809-4FC6-850A-4B51FECBF2F7}"/>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hlinkClick r:id="rId2"/>
              </a:rPr>
              <a:t>https://www.wipo.int/wipo_magazine/en/2016/02/article_0004.html</a:t>
            </a:r>
            <a:r>
              <a:rPr lang="en-US" dirty="0">
                <a:ea typeface="+mn-lt"/>
                <a:cs typeface="+mn-lt"/>
              </a:rPr>
              <a:t> </a:t>
            </a:r>
            <a:endParaRPr lang="en-US"/>
          </a:p>
        </p:txBody>
      </p:sp>
      <p:pic>
        <p:nvPicPr>
          <p:cNvPr id="5" name="Picture 5" descr="Text&#10;&#10;Description automatically generated">
            <a:extLst>
              <a:ext uri="{FF2B5EF4-FFF2-40B4-BE49-F238E27FC236}">
                <a16:creationId xmlns:a16="http://schemas.microsoft.com/office/drawing/2014/main" id="{80859534-832C-4346-9569-F16FAD5FA5DB}"/>
              </a:ext>
            </a:extLst>
          </p:cNvPr>
          <p:cNvPicPr>
            <a:picLocks noChangeAspect="1"/>
          </p:cNvPicPr>
          <p:nvPr/>
        </p:nvPicPr>
        <p:blipFill>
          <a:blip r:embed="rId3"/>
          <a:stretch>
            <a:fillRect/>
          </a:stretch>
        </p:blipFill>
        <p:spPr>
          <a:xfrm>
            <a:off x="1902619" y="2865783"/>
            <a:ext cx="8029574" cy="3317184"/>
          </a:xfrm>
          <a:prstGeom prst="rect">
            <a:avLst/>
          </a:prstGeom>
        </p:spPr>
      </p:pic>
      <p:sp>
        <p:nvSpPr>
          <p:cNvPr id="8" name="Title 7">
            <a:extLst>
              <a:ext uri="{FF2B5EF4-FFF2-40B4-BE49-F238E27FC236}">
                <a16:creationId xmlns:a16="http://schemas.microsoft.com/office/drawing/2014/main" id="{77D3C8D3-312B-D0A4-057D-FA6FA787A857}"/>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801313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8DCC6-B390-42B4-B048-C025D4F5972A}"/>
              </a:ext>
            </a:extLst>
          </p:cNvPr>
          <p:cNvSpPr>
            <a:spLocks noGrp="1"/>
          </p:cNvSpPr>
          <p:nvPr>
            <p:ph type="title"/>
          </p:nvPr>
        </p:nvSpPr>
        <p:spPr/>
        <p:txBody>
          <a:bodyPr/>
          <a:lstStyle/>
          <a:p>
            <a:r>
              <a:rPr lang="en-US" dirty="0">
                <a:ea typeface="+mj-lt"/>
                <a:cs typeface="+mj-lt"/>
                <a:hlinkClick r:id="rId2"/>
              </a:rPr>
              <a:t>https://variety.com/2021/film/asia/china-box-office-champion-1235142005/</a:t>
            </a:r>
            <a:r>
              <a:rPr lang="en-US" dirty="0">
                <a:ea typeface="+mj-lt"/>
                <a:cs typeface="+mj-lt"/>
              </a:rPr>
              <a:t> </a:t>
            </a:r>
            <a:endParaRPr lang="en-US"/>
          </a:p>
        </p:txBody>
      </p:sp>
      <p:pic>
        <p:nvPicPr>
          <p:cNvPr id="4" name="Picture 4" descr="Text&#10;&#10;Description automatically generated">
            <a:extLst>
              <a:ext uri="{FF2B5EF4-FFF2-40B4-BE49-F238E27FC236}">
                <a16:creationId xmlns:a16="http://schemas.microsoft.com/office/drawing/2014/main" id="{B3B9AE58-991F-42C2-A7CD-F263E74C3BA6}"/>
              </a:ext>
            </a:extLst>
          </p:cNvPr>
          <p:cNvPicPr>
            <a:picLocks noGrp="1" noChangeAspect="1"/>
          </p:cNvPicPr>
          <p:nvPr>
            <p:ph idx="1"/>
          </p:nvPr>
        </p:nvPicPr>
        <p:blipFill>
          <a:blip r:embed="rId3"/>
          <a:stretch>
            <a:fillRect/>
          </a:stretch>
        </p:blipFill>
        <p:spPr>
          <a:xfrm>
            <a:off x="1588294" y="1608873"/>
            <a:ext cx="9336882" cy="1820185"/>
          </a:xfrm>
        </p:spPr>
      </p:pic>
      <p:pic>
        <p:nvPicPr>
          <p:cNvPr id="5" name="Picture 5" descr="Text, letter&#10;&#10;Description automatically generated">
            <a:extLst>
              <a:ext uri="{FF2B5EF4-FFF2-40B4-BE49-F238E27FC236}">
                <a16:creationId xmlns:a16="http://schemas.microsoft.com/office/drawing/2014/main" id="{65CE5F77-F462-4E00-AC69-DF5412100C1C}"/>
              </a:ext>
            </a:extLst>
          </p:cNvPr>
          <p:cNvPicPr>
            <a:picLocks noChangeAspect="1"/>
          </p:cNvPicPr>
          <p:nvPr/>
        </p:nvPicPr>
        <p:blipFill>
          <a:blip r:embed="rId4"/>
          <a:stretch>
            <a:fillRect/>
          </a:stretch>
        </p:blipFill>
        <p:spPr>
          <a:xfrm>
            <a:off x="1223963" y="3535838"/>
            <a:ext cx="9946480" cy="2596199"/>
          </a:xfrm>
          <a:prstGeom prst="rect">
            <a:avLst/>
          </a:prstGeom>
        </p:spPr>
      </p:pic>
    </p:spTree>
    <p:extLst>
      <p:ext uri="{BB962C8B-B14F-4D97-AF65-F5344CB8AC3E}">
        <p14:creationId xmlns:p14="http://schemas.microsoft.com/office/powerpoint/2010/main" val="996782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A27BF-622F-4DDC-9198-D63549A0FDFE}"/>
              </a:ext>
            </a:extLst>
          </p:cNvPr>
          <p:cNvSpPr>
            <a:spLocks noGrp="1"/>
          </p:cNvSpPr>
          <p:nvPr>
            <p:ph type="title"/>
          </p:nvPr>
        </p:nvSpPr>
        <p:spPr/>
        <p:txBody>
          <a:bodyPr/>
          <a:lstStyle/>
          <a:p>
            <a:r>
              <a:rPr lang="en-US" dirty="0">
                <a:ea typeface="+mj-lt"/>
                <a:cs typeface="+mj-lt"/>
                <a:hlinkClick r:id="rId2"/>
              </a:rPr>
              <a:t>https://www.statista.com/topics/5776/film-industry-in-china/#dossierKeyfigures</a:t>
            </a:r>
            <a:r>
              <a:rPr lang="en-US" dirty="0">
                <a:ea typeface="+mj-lt"/>
                <a:cs typeface="+mj-lt"/>
              </a:rPr>
              <a:t> </a:t>
            </a:r>
            <a:endParaRPr lang="en-US"/>
          </a:p>
        </p:txBody>
      </p:sp>
      <p:pic>
        <p:nvPicPr>
          <p:cNvPr id="4" name="Picture 4" descr="Chart, bar chart&#10;&#10;Description automatically generated">
            <a:extLst>
              <a:ext uri="{FF2B5EF4-FFF2-40B4-BE49-F238E27FC236}">
                <a16:creationId xmlns:a16="http://schemas.microsoft.com/office/drawing/2014/main" id="{1497981F-1798-4427-966D-DDDF2973CD73}"/>
              </a:ext>
            </a:extLst>
          </p:cNvPr>
          <p:cNvPicPr>
            <a:picLocks noGrp="1" noChangeAspect="1"/>
          </p:cNvPicPr>
          <p:nvPr>
            <p:ph idx="1"/>
          </p:nvPr>
        </p:nvPicPr>
        <p:blipFill>
          <a:blip r:embed="rId3"/>
          <a:stretch>
            <a:fillRect/>
          </a:stretch>
        </p:blipFill>
        <p:spPr>
          <a:xfrm>
            <a:off x="1820522" y="1718469"/>
            <a:ext cx="8038986" cy="4910931"/>
          </a:xfrm>
        </p:spPr>
      </p:pic>
    </p:spTree>
    <p:extLst>
      <p:ext uri="{BB962C8B-B14F-4D97-AF65-F5344CB8AC3E}">
        <p14:creationId xmlns:p14="http://schemas.microsoft.com/office/powerpoint/2010/main" val="4166129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C3ABF-A00D-49BD-9510-8F69CA107921}"/>
              </a:ext>
            </a:extLst>
          </p:cNvPr>
          <p:cNvSpPr>
            <a:spLocks noGrp="1"/>
          </p:cNvSpPr>
          <p:nvPr>
            <p:ph idx="1"/>
          </p:nvPr>
        </p:nvSpPr>
        <p:spPr>
          <a:xfrm>
            <a:off x="838200" y="2827867"/>
            <a:ext cx="10515600" cy="3349096"/>
          </a:xfrm>
        </p:spPr>
        <p:txBody>
          <a:bodyPr vert="horz" lIns="91440" tIns="45720" rIns="91440" bIns="45720" rtlCol="0" anchor="t">
            <a:normAutofit/>
          </a:bodyPr>
          <a:lstStyle/>
          <a:p>
            <a:pPr marL="0" indent="0">
              <a:buNone/>
            </a:pPr>
            <a:r>
              <a:rPr lang="en-GB" sz="7200" dirty="0">
                <a:cs typeface="Calibri"/>
              </a:rPr>
              <a:t>	- </a:t>
            </a:r>
            <a:r>
              <a:rPr lang="zh-CN" altLang="en-US" sz="7200" dirty="0">
                <a:cs typeface="Calibri"/>
              </a:rPr>
              <a:t>电视剧</a:t>
            </a:r>
            <a:endParaRPr lang="en-GB" altLang="zh-CN" sz="7200" dirty="0">
              <a:cs typeface="Calibri"/>
            </a:endParaRPr>
          </a:p>
          <a:p>
            <a:pPr marL="0" indent="0">
              <a:buNone/>
            </a:pPr>
            <a:r>
              <a:rPr lang="en-GB" sz="7200" dirty="0">
                <a:cs typeface="Calibri"/>
              </a:rPr>
              <a:t>	- </a:t>
            </a:r>
            <a:r>
              <a:rPr lang="zh-CN" altLang="en-US" sz="7200" dirty="0">
                <a:cs typeface="Calibri"/>
              </a:rPr>
              <a:t>综艺节目</a:t>
            </a:r>
            <a:endParaRPr lang="en-GB" altLang="zh-CN" sz="7200" dirty="0">
              <a:cs typeface="Calibri"/>
            </a:endParaRPr>
          </a:p>
          <a:p>
            <a:pPr marL="0" indent="0">
              <a:buNone/>
            </a:pPr>
            <a:r>
              <a:rPr lang="en-GB" sz="7200" dirty="0">
                <a:cs typeface="Calibri"/>
              </a:rPr>
              <a:t>	- </a:t>
            </a:r>
            <a:r>
              <a:rPr lang="zh-CN" altLang="en-US" sz="7200" dirty="0">
                <a:cs typeface="Calibri"/>
              </a:rPr>
              <a:t>新闻</a:t>
            </a:r>
            <a:r>
              <a:rPr lang="en-GB" altLang="zh-CN" sz="7200" dirty="0">
                <a:cs typeface="Calibri"/>
              </a:rPr>
              <a:t>CCTV</a:t>
            </a:r>
            <a:endParaRPr lang="en-US" sz="7200" dirty="0">
              <a:cs typeface="Calibri"/>
            </a:endParaRPr>
          </a:p>
        </p:txBody>
      </p:sp>
      <p:sp>
        <p:nvSpPr>
          <p:cNvPr id="2" name="TextBox 1">
            <a:extLst>
              <a:ext uri="{FF2B5EF4-FFF2-40B4-BE49-F238E27FC236}">
                <a16:creationId xmlns:a16="http://schemas.microsoft.com/office/drawing/2014/main" id="{0AD14D0C-322E-86F5-B3E1-F34ABE2618B6}"/>
              </a:ext>
            </a:extLst>
          </p:cNvPr>
          <p:cNvSpPr txBox="1"/>
          <p:nvPr/>
        </p:nvSpPr>
        <p:spPr>
          <a:xfrm>
            <a:off x="999067" y="491067"/>
            <a:ext cx="4030133"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altLang="en-US" sz="4800" dirty="0"/>
              <a:t>电视</a:t>
            </a:r>
            <a:endParaRPr lang="en-GB" sz="4800" dirty="0"/>
          </a:p>
        </p:txBody>
      </p:sp>
    </p:spTree>
    <p:extLst>
      <p:ext uri="{BB962C8B-B14F-4D97-AF65-F5344CB8AC3E}">
        <p14:creationId xmlns:p14="http://schemas.microsoft.com/office/powerpoint/2010/main" val="3115601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ECF3-DA2E-3855-7E42-0A5153DC3865}"/>
              </a:ext>
            </a:extLst>
          </p:cNvPr>
          <p:cNvSpPr>
            <a:spLocks noGrp="1"/>
          </p:cNvSpPr>
          <p:nvPr>
            <p:ph type="title"/>
          </p:nvPr>
        </p:nvSpPr>
        <p:spPr/>
        <p:txBody>
          <a:bodyPr/>
          <a:lstStyle/>
          <a:p>
            <a:r>
              <a:rPr lang="ja-JP" altLang="en-US">
                <a:ea typeface="ＭＳ Ｐゴシック"/>
                <a:cs typeface="Calibri Light"/>
              </a:rPr>
              <a:t>电视剧   -   </a:t>
            </a:r>
            <a:r>
              <a:rPr lang="ja-JP" altLang="en-US" sz="6000">
                <a:latin typeface="FZKTPY01"/>
                <a:ea typeface="ＭＳ Ｐゴシック"/>
                <a:cs typeface="Calibri Light"/>
              </a:rPr>
              <a:t>白蛇传</a:t>
            </a:r>
            <a:endParaRPr lang="en-US" sz="6000">
              <a:latin typeface="FZKTPY01"/>
            </a:endParaRPr>
          </a:p>
        </p:txBody>
      </p:sp>
      <p:pic>
        <p:nvPicPr>
          <p:cNvPr id="4" name="Picture 4">
            <a:extLst>
              <a:ext uri="{FF2B5EF4-FFF2-40B4-BE49-F238E27FC236}">
                <a16:creationId xmlns:a16="http://schemas.microsoft.com/office/drawing/2014/main" id="{0CE5B063-D584-5186-22B5-68A8AA22F74A}"/>
              </a:ext>
            </a:extLst>
          </p:cNvPr>
          <p:cNvPicPr>
            <a:picLocks noGrp="1" noChangeAspect="1"/>
          </p:cNvPicPr>
          <p:nvPr>
            <p:ph idx="1"/>
          </p:nvPr>
        </p:nvPicPr>
        <p:blipFill>
          <a:blip r:embed="rId2"/>
          <a:stretch>
            <a:fillRect/>
          </a:stretch>
        </p:blipFill>
        <p:spPr>
          <a:xfrm>
            <a:off x="7276502" y="78887"/>
            <a:ext cx="4850200" cy="6797112"/>
          </a:xfrm>
        </p:spPr>
      </p:pic>
      <p:sp>
        <p:nvSpPr>
          <p:cNvPr id="6" name="Title 1">
            <a:extLst>
              <a:ext uri="{FF2B5EF4-FFF2-40B4-BE49-F238E27FC236}">
                <a16:creationId xmlns:a16="http://schemas.microsoft.com/office/drawing/2014/main" id="{E7ABFDDC-172D-31EB-F7A5-9AE192118953}"/>
              </a:ext>
            </a:extLst>
          </p:cNvPr>
          <p:cNvSpPr txBox="1">
            <a:spLocks/>
          </p:cNvSpPr>
          <p:nvPr/>
        </p:nvSpPr>
        <p:spPr>
          <a:xfrm>
            <a:off x="351503" y="2361073"/>
            <a:ext cx="6226278" cy="3857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ja-JP" altLang="en-US" sz="6000">
                <a:latin typeface="SimSun"/>
                <a:ea typeface="SimSun"/>
                <a:cs typeface="Calibri Light"/>
              </a:rPr>
              <a:t>《新白姑娘的传奇》是中国大陆神话古装连续剧。</a:t>
            </a:r>
            <a:endParaRPr lang="ja-JP" altLang="en-US" sz="6000" dirty="0">
              <a:latin typeface="SimSun"/>
              <a:ea typeface="SimSun"/>
              <a:cs typeface="Calibri Light"/>
            </a:endParaRPr>
          </a:p>
        </p:txBody>
      </p:sp>
    </p:spTree>
    <p:extLst>
      <p:ext uri="{BB962C8B-B14F-4D97-AF65-F5344CB8AC3E}">
        <p14:creationId xmlns:p14="http://schemas.microsoft.com/office/powerpoint/2010/main" val="1347901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BA46E-9BC0-0B2D-412A-48A47AE15ED8}"/>
              </a:ext>
            </a:extLst>
          </p:cNvPr>
          <p:cNvSpPr>
            <a:spLocks noGrp="1"/>
          </p:cNvSpPr>
          <p:nvPr>
            <p:ph type="title"/>
          </p:nvPr>
        </p:nvSpPr>
        <p:spPr>
          <a:xfrm>
            <a:off x="3035053" y="98796"/>
            <a:ext cx="6121893" cy="797850"/>
          </a:xfrm>
        </p:spPr>
        <p:style>
          <a:lnRef idx="2">
            <a:schemeClr val="accent5"/>
          </a:lnRef>
          <a:fillRef idx="1">
            <a:schemeClr val="lt1"/>
          </a:fillRef>
          <a:effectRef idx="0">
            <a:schemeClr val="accent5"/>
          </a:effectRef>
          <a:fontRef idx="minor">
            <a:schemeClr val="dk1"/>
          </a:fontRef>
        </p:style>
        <p:txBody>
          <a:bodyPr/>
          <a:lstStyle/>
          <a:p>
            <a:r>
              <a:rPr lang="en-GB" dirty="0"/>
              <a:t>Meteor garden </a:t>
            </a:r>
            <a:r>
              <a:rPr lang="zh-CN" altLang="en-US" dirty="0"/>
              <a:t>流星花园</a:t>
            </a:r>
            <a:r>
              <a:rPr lang="en-GB" dirty="0"/>
              <a:t> </a:t>
            </a:r>
          </a:p>
        </p:txBody>
      </p:sp>
      <p:sp>
        <p:nvSpPr>
          <p:cNvPr id="3" name="Content Placeholder 2">
            <a:extLst>
              <a:ext uri="{FF2B5EF4-FFF2-40B4-BE49-F238E27FC236}">
                <a16:creationId xmlns:a16="http://schemas.microsoft.com/office/drawing/2014/main" id="{021E1C4E-6514-483B-B964-EA0372A7AEB1}"/>
              </a:ext>
            </a:extLst>
          </p:cNvPr>
          <p:cNvSpPr>
            <a:spLocks noGrp="1"/>
          </p:cNvSpPr>
          <p:nvPr>
            <p:ph idx="1"/>
          </p:nvPr>
        </p:nvSpPr>
        <p:spPr/>
        <p:txBody>
          <a:bodyPr/>
          <a:lstStyle/>
          <a:p>
            <a:endParaRPr lang="en-GB"/>
          </a:p>
        </p:txBody>
      </p:sp>
      <p:pic>
        <p:nvPicPr>
          <p:cNvPr id="1026" name="Picture 2">
            <a:extLst>
              <a:ext uri="{FF2B5EF4-FFF2-40B4-BE49-F238E27FC236}">
                <a16:creationId xmlns:a16="http://schemas.microsoft.com/office/drawing/2014/main" id="{8C67C30A-910B-AEB7-0C03-4C2AB0CAE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97" y="98796"/>
            <a:ext cx="2400300" cy="3752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049CB02-4C9E-4FB3-4A83-94E688C0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51" y="3892179"/>
            <a:ext cx="28575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319490D-12A0-412B-26AE-B6A847131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294" y="937179"/>
            <a:ext cx="4019368" cy="28009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3F19302-D680-33E6-C467-0F4661838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7856" y="3892179"/>
            <a:ext cx="54483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617D68D-EAD7-3E81-7BB0-95345E4D5D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9320" y="4001294"/>
            <a:ext cx="3566285" cy="26747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B56429D-E7CB-48FC-4C65-64D02105DB6E}"/>
              </a:ext>
            </a:extLst>
          </p:cNvPr>
          <p:cNvPicPr>
            <a:picLocks noChangeAspect="1"/>
          </p:cNvPicPr>
          <p:nvPr/>
        </p:nvPicPr>
        <p:blipFill>
          <a:blip r:embed="rId7"/>
          <a:stretch>
            <a:fillRect/>
          </a:stretch>
        </p:blipFill>
        <p:spPr>
          <a:xfrm>
            <a:off x="7626487" y="1050649"/>
            <a:ext cx="4251280" cy="2649145"/>
          </a:xfrm>
          <a:prstGeom prst="rect">
            <a:avLst/>
          </a:prstGeom>
        </p:spPr>
      </p:pic>
    </p:spTree>
    <p:extLst>
      <p:ext uri="{BB962C8B-B14F-4D97-AF65-F5344CB8AC3E}">
        <p14:creationId xmlns:p14="http://schemas.microsoft.com/office/powerpoint/2010/main" val="237925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1006-527F-7F9A-B820-13E65A6B1C1C}"/>
              </a:ext>
            </a:extLst>
          </p:cNvPr>
          <p:cNvSpPr>
            <a:spLocks noGrp="1"/>
          </p:cNvSpPr>
          <p:nvPr>
            <p:ph type="title"/>
          </p:nvPr>
        </p:nvSpPr>
        <p:spPr/>
        <p:txBody>
          <a:bodyPr/>
          <a:lstStyle/>
          <a:p>
            <a:r>
              <a:rPr lang="zh-CN" sz="1800" dirty="0">
                <a:effectLst/>
                <a:ea typeface="FZKTPY01" panose="03000509000000000000" pitchFamily="65" charset="-122"/>
                <a:cs typeface="SimSun" panose="02010600030101010101" pitchFamily="2" charset="-122"/>
              </a:rPr>
              <a:t>华人社会的电视剧为什么越来越多样化？有什么好处</a:t>
            </a:r>
            <a:r>
              <a:rPr lang="zh-CN" altLang="en-US" sz="1800" dirty="0">
                <a:effectLst/>
                <a:ea typeface="FZKTPY01" panose="03000509000000000000" pitchFamily="65" charset="-122"/>
                <a:cs typeface="SimSun" panose="02010600030101010101" pitchFamily="2" charset="-122"/>
              </a:rPr>
              <a:t>？</a:t>
            </a:r>
            <a:endParaRPr lang="en-GB" dirty="0"/>
          </a:p>
        </p:txBody>
      </p:sp>
      <p:sp>
        <p:nvSpPr>
          <p:cNvPr id="3" name="Content Placeholder 2">
            <a:extLst>
              <a:ext uri="{FF2B5EF4-FFF2-40B4-BE49-F238E27FC236}">
                <a16:creationId xmlns:a16="http://schemas.microsoft.com/office/drawing/2014/main" id="{01049BB1-F44A-E218-A233-0059BBA9456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486058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19A0-AD78-4498-97A0-2BD98A166AE1}"/>
              </a:ext>
            </a:extLst>
          </p:cNvPr>
          <p:cNvSpPr>
            <a:spLocks noGrp="1"/>
          </p:cNvSpPr>
          <p:nvPr>
            <p:ph type="title"/>
          </p:nvPr>
        </p:nvSpPr>
        <p:spPr>
          <a:xfrm>
            <a:off x="150126" y="139890"/>
            <a:ext cx="10515600" cy="1622306"/>
          </a:xfrm>
        </p:spPr>
        <p:txBody>
          <a:bodyPr>
            <a:normAutofit/>
          </a:bodyPr>
          <a:lstStyle/>
          <a:p>
            <a:r>
              <a:rPr lang="zh-CN" altLang="en-US" dirty="0">
                <a:ea typeface="宋体"/>
              </a:rPr>
              <a:t>清明节的</a:t>
            </a:r>
            <a:r>
              <a:rPr lang="zh-CN" altLang="en-US" dirty="0">
                <a:latin typeface="FZKTPY01"/>
                <a:ea typeface="FZKTPY01"/>
              </a:rPr>
              <a:t>习俗</a:t>
            </a:r>
            <a:br>
              <a:rPr lang="zh-CN" altLang="en-US" dirty="0">
                <a:latin typeface="FZKTPY01" panose="03000509000000000000" pitchFamily="65" charset="-122"/>
                <a:ea typeface="FZKTPY01"/>
              </a:rPr>
            </a:br>
            <a:r>
              <a:rPr lang="zh-CN" altLang="en-US" sz="2200" dirty="0">
                <a:latin typeface="FZKTPY01"/>
                <a:ea typeface="FZKTPY01"/>
              </a:rPr>
              <a:t>               habit+custom</a:t>
            </a:r>
            <a:br>
              <a:rPr lang="zh-CN" altLang="en-US" sz="2200" dirty="0">
                <a:latin typeface="FZKTPY01" panose="03000509000000000000" pitchFamily="65" charset="-122"/>
                <a:ea typeface="FZKTPY01" panose="03000509000000000000" pitchFamily="65" charset="-122"/>
              </a:rPr>
            </a:br>
            <a:r>
              <a:rPr lang="zh-CN" altLang="en-US" sz="2200" dirty="0">
                <a:latin typeface="FZKTPY01" panose="03000509000000000000" pitchFamily="65" charset="-122"/>
                <a:ea typeface="FZKTPY01"/>
              </a:rPr>
              <a:t>April</a:t>
            </a:r>
            <a:endParaRPr lang="zh-CN" altLang="en-US" dirty="0">
              <a:latin typeface="FZKTPY01" panose="03000509000000000000" pitchFamily="65" charset="-122"/>
              <a:ea typeface="FZKTPY01"/>
            </a:endParaRPr>
          </a:p>
        </p:txBody>
      </p:sp>
      <p:sp>
        <p:nvSpPr>
          <p:cNvPr id="3" name="Content Placeholder 2">
            <a:extLst>
              <a:ext uri="{FF2B5EF4-FFF2-40B4-BE49-F238E27FC236}">
                <a16:creationId xmlns:a16="http://schemas.microsoft.com/office/drawing/2014/main" id="{C5552F07-F0A3-48C4-AE07-B847ED321ECA}"/>
              </a:ext>
            </a:extLst>
          </p:cNvPr>
          <p:cNvSpPr>
            <a:spLocks noGrp="1"/>
          </p:cNvSpPr>
          <p:nvPr>
            <p:ph idx="1"/>
          </p:nvPr>
        </p:nvSpPr>
        <p:spPr>
          <a:xfrm>
            <a:off x="276638" y="4721087"/>
            <a:ext cx="11660257" cy="1973152"/>
          </a:xfrm>
        </p:spPr>
        <p:txBody>
          <a:bodyPr>
            <a:normAutofit/>
          </a:bodyPr>
          <a:lstStyle/>
          <a:p>
            <a:pPr marL="0" indent="0">
              <a:lnSpc>
                <a:spcPct val="150000"/>
              </a:lnSpc>
              <a:buNone/>
            </a:pPr>
            <a:r>
              <a:rPr lang="zh-CN" altLang="en-US" sz="3600" dirty="0">
                <a:latin typeface="FZKTPY01" panose="03000509000000000000" pitchFamily="65" charset="-122"/>
                <a:ea typeface="FZKTPY01" panose="03000509000000000000" pitchFamily="65" charset="-122"/>
              </a:rPr>
              <a:t>庆祝清明节的时候，大部分的中国人</a:t>
            </a:r>
            <a:r>
              <a:rPr lang="en-GB" altLang="zh-CN" sz="3600" dirty="0">
                <a:latin typeface="FZKTPY01" panose="03000509000000000000" pitchFamily="65" charset="-122"/>
                <a:ea typeface="FZKTPY01" panose="03000509000000000000" pitchFamily="65" charset="-122"/>
              </a:rPr>
              <a:t>___,</a:t>
            </a:r>
            <a:r>
              <a:rPr lang="en-US" altLang="zh-CN" sz="3600" dirty="0">
                <a:latin typeface="FZKTPY01" panose="03000509000000000000" pitchFamily="65" charset="-122"/>
                <a:ea typeface="FZKTPY01" panose="03000509000000000000" pitchFamily="65" charset="-122"/>
              </a:rPr>
              <a:t>___</a:t>
            </a:r>
            <a:r>
              <a:rPr lang="zh-CN" altLang="en-US" sz="3600" dirty="0">
                <a:latin typeface="FZKTPY01" panose="03000509000000000000" pitchFamily="65" charset="-122"/>
                <a:ea typeface="FZKTPY01" panose="03000509000000000000" pitchFamily="65" charset="-122"/>
              </a:rPr>
              <a:t>和</a:t>
            </a:r>
            <a:r>
              <a:rPr lang="en-GB" altLang="zh-CN" sz="3600" dirty="0">
                <a:latin typeface="FZKTPY01" panose="03000509000000000000" pitchFamily="65" charset="-122"/>
                <a:ea typeface="FZKTPY01" panose="03000509000000000000" pitchFamily="65" charset="-122"/>
              </a:rPr>
              <a:t>___</a:t>
            </a:r>
            <a:r>
              <a:rPr lang="zh-CN" altLang="en-US" sz="3600" dirty="0">
                <a:latin typeface="FZKTPY01" panose="03000509000000000000" pitchFamily="65" charset="-122"/>
                <a:ea typeface="FZKTPY01" panose="03000509000000000000" pitchFamily="65" charset="-122"/>
              </a:rPr>
              <a:t>。但是有的不参加活动，</a:t>
            </a:r>
            <a:r>
              <a:rPr lang="zh-CN" altLang="en-US" sz="3600" dirty="0">
                <a:highlight>
                  <a:srgbClr val="FFFF00"/>
                </a:highlight>
                <a:latin typeface="FZKTPY01" panose="03000509000000000000" pitchFamily="65" charset="-122"/>
                <a:ea typeface="FZKTPY01" panose="03000509000000000000" pitchFamily="65" charset="-122"/>
              </a:rPr>
              <a:t>实际上</a:t>
            </a:r>
            <a:r>
              <a:rPr lang="zh-CN" altLang="en-US" sz="3600" dirty="0">
                <a:latin typeface="FZKTPY01" panose="03000509000000000000" pitchFamily="65" charset="-122"/>
                <a:ea typeface="FZKTPY01" panose="03000509000000000000" pitchFamily="65" charset="-122"/>
              </a:rPr>
              <a:t>百分之</a:t>
            </a:r>
            <a:r>
              <a:rPr lang="en-US" altLang="zh-CN" sz="3600" dirty="0">
                <a:latin typeface="FZKTPY01" panose="03000509000000000000" pitchFamily="65" charset="-122"/>
                <a:ea typeface="FZKTPY01" panose="03000509000000000000" pitchFamily="65" charset="-122"/>
              </a:rPr>
              <a:t>___</a:t>
            </a:r>
            <a:r>
              <a:rPr lang="zh-CN" altLang="en-US" sz="3600" dirty="0">
                <a:latin typeface="FZKTPY01" panose="03000509000000000000" pitchFamily="65" charset="-122"/>
                <a:ea typeface="FZKTPY01" panose="03000509000000000000" pitchFamily="65" charset="-122"/>
              </a:rPr>
              <a:t>说</a:t>
            </a:r>
            <a:r>
              <a:rPr lang="en-GB" altLang="zh-CN" sz="3600" dirty="0">
                <a:latin typeface="FZKTPY01" panose="03000509000000000000" pitchFamily="65" charset="-122"/>
                <a:ea typeface="FZKTPY01" panose="03000509000000000000" pitchFamily="65" charset="-122"/>
              </a:rPr>
              <a:t>____</a:t>
            </a:r>
            <a:r>
              <a:rPr lang="zh-CN" altLang="en-US" sz="3600" dirty="0">
                <a:latin typeface="FZKTPY01" panose="03000509000000000000" pitchFamily="65" charset="-122"/>
                <a:ea typeface="FZKTPY01" panose="03000509000000000000" pitchFamily="65" charset="-122"/>
              </a:rPr>
              <a:t>。</a:t>
            </a:r>
            <a:r>
              <a:rPr lang="en-GB" sz="3600" dirty="0">
                <a:latin typeface="FZKTPY01" panose="03000509000000000000" pitchFamily="65" charset="-122"/>
                <a:ea typeface="FZKTPY01" panose="03000509000000000000" pitchFamily="65" charset="-122"/>
              </a:rPr>
              <a:t> </a:t>
            </a:r>
          </a:p>
        </p:txBody>
      </p:sp>
      <p:pic>
        <p:nvPicPr>
          <p:cNvPr id="3076" name="Picture 4" descr="注重清明节年轻人熟知祭祖仪式">
            <a:extLst>
              <a:ext uri="{FF2B5EF4-FFF2-40B4-BE49-F238E27FC236}">
                <a16:creationId xmlns:a16="http://schemas.microsoft.com/office/drawing/2014/main" id="{76B0759A-5465-4E4E-A974-D5439AB1B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95" y="1773879"/>
            <a:ext cx="5073927" cy="219870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C4068AD3-FC73-4D81-91C1-BDB662AE0E1F}"/>
              </a:ext>
            </a:extLst>
          </p:cNvPr>
          <p:cNvSpPr/>
          <p:nvPr/>
        </p:nvSpPr>
        <p:spPr>
          <a:xfrm>
            <a:off x="11132024" y="139889"/>
            <a:ext cx="909850" cy="44355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cs typeface="Calibri"/>
              </a:rPr>
              <a:t>Spring</a:t>
            </a:r>
            <a:endParaRPr lang="en-US" sz="1400" dirty="0"/>
          </a:p>
        </p:txBody>
      </p:sp>
      <p:sp>
        <p:nvSpPr>
          <p:cNvPr id="7" name="Content Placeholder 2">
            <a:extLst>
              <a:ext uri="{FF2B5EF4-FFF2-40B4-BE49-F238E27FC236}">
                <a16:creationId xmlns:a16="http://schemas.microsoft.com/office/drawing/2014/main" id="{9BCB9418-AB58-4561-8115-7D0B48447ED7}"/>
              </a:ext>
            </a:extLst>
          </p:cNvPr>
          <p:cNvSpPr txBox="1">
            <a:spLocks/>
          </p:cNvSpPr>
          <p:nvPr/>
        </p:nvSpPr>
        <p:spPr>
          <a:xfrm>
            <a:off x="6014831" y="303972"/>
            <a:ext cx="6165574" cy="3821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altLang="en-US" sz="3600">
                <a:latin typeface="FZKTPY01" panose="03000509000000000000" pitchFamily="65" charset="-122"/>
                <a:ea typeface="FZKTPY01" panose="03000509000000000000" pitchFamily="65" charset="-122"/>
              </a:rPr>
              <a:t>扫墓 </a:t>
            </a:r>
            <a:r>
              <a:rPr lang="en-GB" altLang="zh-CN" sz="2400">
                <a:latin typeface="FZKTPY01" panose="03000509000000000000" pitchFamily="65" charset="-122"/>
                <a:ea typeface="FZKTPY01" panose="03000509000000000000" pitchFamily="65" charset="-122"/>
              </a:rPr>
              <a:t>grave sweeping</a:t>
            </a:r>
            <a:endParaRPr lang="en-GB" altLang="zh-CN" sz="3600">
              <a:latin typeface="FZKTPY01" panose="03000509000000000000" pitchFamily="65" charset="-122"/>
              <a:ea typeface="FZKTPY01" panose="03000509000000000000" pitchFamily="65" charset="-122"/>
            </a:endParaRPr>
          </a:p>
          <a:p>
            <a:pPr marL="0" indent="0">
              <a:lnSpc>
                <a:spcPct val="150000"/>
              </a:lnSpc>
              <a:buFont typeface="Arial" panose="020B0604020202020204" pitchFamily="34" charset="0"/>
              <a:buNone/>
            </a:pPr>
            <a:r>
              <a:rPr lang="zh-CN" altLang="en-US" sz="3600">
                <a:latin typeface="FZKTPY01" panose="03000509000000000000" pitchFamily="65" charset="-122"/>
                <a:ea typeface="FZKTPY01" panose="03000509000000000000" pitchFamily="65" charset="-122"/>
              </a:rPr>
              <a:t>祭祖 </a:t>
            </a:r>
            <a:r>
              <a:rPr lang="en-GB" altLang="zh-CN" sz="2400">
                <a:latin typeface="FZKTPY01" panose="03000509000000000000" pitchFamily="65" charset="-122"/>
                <a:ea typeface="FZKTPY01" panose="03000509000000000000" pitchFamily="65" charset="-122"/>
              </a:rPr>
              <a:t>worship ancestors</a:t>
            </a:r>
            <a:endParaRPr lang="en-GB" altLang="zh-CN" sz="3600">
              <a:latin typeface="FZKTPY01" panose="03000509000000000000" pitchFamily="65" charset="-122"/>
              <a:ea typeface="FZKTPY01" panose="03000509000000000000" pitchFamily="65" charset="-122"/>
            </a:endParaRPr>
          </a:p>
          <a:p>
            <a:pPr marL="0" indent="0">
              <a:lnSpc>
                <a:spcPct val="150000"/>
              </a:lnSpc>
              <a:buFont typeface="Arial" panose="020B0604020202020204" pitchFamily="34" charset="0"/>
              <a:buNone/>
            </a:pPr>
            <a:r>
              <a:rPr lang="zh-CN" altLang="en-US" sz="3600">
                <a:latin typeface="FZKTPY01" panose="03000509000000000000" pitchFamily="65" charset="-122"/>
                <a:ea typeface="FZKTPY01" panose="03000509000000000000" pitchFamily="65" charset="-122"/>
              </a:rPr>
              <a:t>吃青团 </a:t>
            </a:r>
            <a:r>
              <a:rPr lang="en-GB" altLang="zh-CN" sz="2400">
                <a:latin typeface="FZKTPY01" panose="03000509000000000000" pitchFamily="65" charset="-122"/>
                <a:ea typeface="FZKTPY01" panose="03000509000000000000" pitchFamily="65" charset="-122"/>
              </a:rPr>
              <a:t>eat ‘qingtuan’</a:t>
            </a:r>
          </a:p>
          <a:p>
            <a:pPr marL="0" indent="0">
              <a:lnSpc>
                <a:spcPct val="150000"/>
              </a:lnSpc>
              <a:buFont typeface="Arial" panose="020B0604020202020204" pitchFamily="34" charset="0"/>
              <a:buNone/>
            </a:pPr>
            <a:r>
              <a:rPr lang="zh-CN" altLang="en-US" sz="3600">
                <a:latin typeface="FZKTPY01" panose="03000509000000000000" pitchFamily="65" charset="-122"/>
                <a:ea typeface="FZKTPY01" panose="03000509000000000000" pitchFamily="65" charset="-122"/>
              </a:rPr>
              <a:t>放风筝 </a:t>
            </a:r>
            <a:r>
              <a:rPr lang="en-GB" altLang="zh-CN" sz="2400">
                <a:latin typeface="FZKTPY01" panose="03000509000000000000" pitchFamily="65" charset="-122"/>
                <a:ea typeface="FZKTPY01" panose="03000509000000000000" pitchFamily="65" charset="-122"/>
              </a:rPr>
              <a:t>fly kites </a:t>
            </a:r>
            <a:endParaRPr lang="en-GB" sz="3600" dirty="0">
              <a:latin typeface="FZKTPY01" panose="03000509000000000000" pitchFamily="65" charset="-122"/>
              <a:ea typeface="FZKTPY01" panose="03000509000000000000" pitchFamily="65" charset="-122"/>
            </a:endParaRPr>
          </a:p>
        </p:txBody>
      </p:sp>
    </p:spTree>
    <p:extLst>
      <p:ext uri="{BB962C8B-B14F-4D97-AF65-F5344CB8AC3E}">
        <p14:creationId xmlns:p14="http://schemas.microsoft.com/office/powerpoint/2010/main" val="1294291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193C-5832-4015-B491-8041D99A6F66}"/>
              </a:ext>
            </a:extLst>
          </p:cNvPr>
          <p:cNvSpPr>
            <a:spLocks noGrp="1"/>
          </p:cNvSpPr>
          <p:nvPr>
            <p:ph type="title"/>
          </p:nvPr>
        </p:nvSpPr>
        <p:spPr>
          <a:xfrm>
            <a:off x="8560106" y="143219"/>
            <a:ext cx="3327094" cy="6356733"/>
          </a:xfrm>
        </p:spPr>
        <p:txBody>
          <a:bodyPr>
            <a:normAutofit/>
          </a:bodyPr>
          <a:lstStyle/>
          <a:p>
            <a:r>
              <a:rPr lang="en-GB" dirty="0"/>
              <a:t>Sound</a:t>
            </a:r>
            <a:r>
              <a:rPr lang="zh-CN" altLang="en-US" dirty="0"/>
              <a:t> </a:t>
            </a:r>
            <a:r>
              <a:rPr lang="en-GB" altLang="zh-CN" dirty="0"/>
              <a:t>effects </a:t>
            </a:r>
            <a:r>
              <a:rPr lang="zh-CN" altLang="en-US" dirty="0"/>
              <a:t>音效</a:t>
            </a:r>
            <a:br>
              <a:rPr lang="en-GB" altLang="zh-CN" dirty="0"/>
            </a:br>
            <a:br>
              <a:rPr lang="en-GB" altLang="zh-CN" dirty="0"/>
            </a:br>
            <a:r>
              <a:rPr lang="en-GB" altLang="zh-CN" dirty="0" err="1"/>
              <a:t>fastpaced</a:t>
            </a:r>
            <a:r>
              <a:rPr lang="en-GB" altLang="zh-CN" dirty="0"/>
              <a:t> </a:t>
            </a:r>
            <a:r>
              <a:rPr lang="zh-CN" altLang="en-US" dirty="0"/>
              <a:t>快节奏</a:t>
            </a:r>
            <a:br>
              <a:rPr lang="en-GB" altLang="zh-CN" dirty="0"/>
            </a:br>
            <a:br>
              <a:rPr lang="en-GB" altLang="zh-CN" dirty="0"/>
            </a:br>
            <a:r>
              <a:rPr lang="en-GB" altLang="zh-CN" dirty="0"/>
              <a:t>noisy </a:t>
            </a:r>
            <a:r>
              <a:rPr lang="zh-CN" altLang="en-US" dirty="0"/>
              <a:t>吵</a:t>
            </a:r>
            <a:br>
              <a:rPr lang="en-GB" altLang="zh-CN" dirty="0"/>
            </a:br>
            <a:br>
              <a:rPr lang="en-GB" altLang="zh-CN" dirty="0"/>
            </a:br>
            <a:r>
              <a:rPr lang="en-GB" altLang="zh-CN" dirty="0"/>
              <a:t>content </a:t>
            </a:r>
            <a:r>
              <a:rPr lang="zh-CN" altLang="en-US" dirty="0"/>
              <a:t>内容</a:t>
            </a:r>
            <a:br>
              <a:rPr lang="en-GB" altLang="zh-CN" dirty="0"/>
            </a:br>
            <a:endParaRPr lang="en-GB" dirty="0"/>
          </a:p>
        </p:txBody>
      </p:sp>
      <p:pic>
        <p:nvPicPr>
          <p:cNvPr id="4" name="Online Media 3" title="《快乐大本营》20210220期：王大陆林一献上男友名场面 李沁“拳击”游戏胜负欲爆棚 Happy Camp丨MGTV">
            <a:hlinkClick r:id="" action="ppaction://media"/>
            <a:extLst>
              <a:ext uri="{FF2B5EF4-FFF2-40B4-BE49-F238E27FC236}">
                <a16:creationId xmlns:a16="http://schemas.microsoft.com/office/drawing/2014/main" id="{3BD76DD4-B02B-4F72-93FD-160E8BCE1959}"/>
              </a:ext>
            </a:extLst>
          </p:cNvPr>
          <p:cNvPicPr>
            <a:picLocks noGrp="1" noRot="1" noChangeAspect="1"/>
          </p:cNvPicPr>
          <p:nvPr>
            <p:ph idx="1"/>
            <a:videoFile r:link="rId1"/>
          </p:nvPr>
        </p:nvPicPr>
        <p:blipFill>
          <a:blip r:embed="rId3"/>
          <a:stretch>
            <a:fillRect/>
          </a:stretch>
        </p:blipFill>
        <p:spPr>
          <a:xfrm>
            <a:off x="472597" y="1781558"/>
            <a:ext cx="7700962" cy="4351338"/>
          </a:xfrm>
          <a:prstGeom prst="rect">
            <a:avLst/>
          </a:prstGeom>
        </p:spPr>
      </p:pic>
      <p:sp>
        <p:nvSpPr>
          <p:cNvPr id="5" name="Title 1">
            <a:extLst>
              <a:ext uri="{FF2B5EF4-FFF2-40B4-BE49-F238E27FC236}">
                <a16:creationId xmlns:a16="http://schemas.microsoft.com/office/drawing/2014/main" id="{FA553E5A-9945-49B7-A580-94A57A32E99E}"/>
              </a:ext>
            </a:extLst>
          </p:cNvPr>
          <p:cNvSpPr txBox="1">
            <a:spLocks/>
          </p:cNvSpPr>
          <p:nvPr/>
        </p:nvSpPr>
        <p:spPr>
          <a:xfrm>
            <a:off x="990600" y="517525"/>
            <a:ext cx="61134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综艺节目： 快乐大本营</a:t>
            </a:r>
            <a:endParaRPr lang="en-GB" dirty="0"/>
          </a:p>
        </p:txBody>
      </p:sp>
    </p:spTree>
    <p:extLst>
      <p:ext uri="{BB962C8B-B14F-4D97-AF65-F5344CB8AC3E}">
        <p14:creationId xmlns:p14="http://schemas.microsoft.com/office/powerpoint/2010/main" val="8749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77F6-CB46-4CD2-B867-F8A654B48230}"/>
              </a:ext>
            </a:extLst>
          </p:cNvPr>
          <p:cNvSpPr>
            <a:spLocks noGrp="1"/>
          </p:cNvSpPr>
          <p:nvPr>
            <p:ph type="title"/>
          </p:nvPr>
        </p:nvSpPr>
        <p:spPr>
          <a:xfrm>
            <a:off x="838200" y="78687"/>
            <a:ext cx="10515600" cy="890798"/>
          </a:xfrm>
        </p:spPr>
        <p:txBody>
          <a:bodyPr/>
          <a:lstStyle/>
          <a:p>
            <a:r>
              <a:rPr lang="en-GB" dirty="0"/>
              <a:t>Monopolies </a:t>
            </a:r>
            <a:r>
              <a:rPr lang="zh-CN" altLang="en-US" dirty="0"/>
              <a:t>垄断企业</a:t>
            </a:r>
            <a:endParaRPr lang="en-GB" dirty="0"/>
          </a:p>
        </p:txBody>
      </p:sp>
      <p:sp>
        <p:nvSpPr>
          <p:cNvPr id="3" name="Content Placeholder 2">
            <a:extLst>
              <a:ext uri="{FF2B5EF4-FFF2-40B4-BE49-F238E27FC236}">
                <a16:creationId xmlns:a16="http://schemas.microsoft.com/office/drawing/2014/main" id="{53939CB1-8804-4028-A092-1661C595F17C}"/>
              </a:ext>
            </a:extLst>
          </p:cNvPr>
          <p:cNvSpPr>
            <a:spLocks noGrp="1"/>
          </p:cNvSpPr>
          <p:nvPr>
            <p:ph idx="1"/>
          </p:nvPr>
        </p:nvSpPr>
        <p:spPr>
          <a:xfrm>
            <a:off x="451692" y="1421176"/>
            <a:ext cx="10902108" cy="4755787"/>
          </a:xfrm>
        </p:spPr>
        <p:txBody>
          <a:bodyPr>
            <a:normAutofit lnSpcReduction="10000"/>
          </a:bodyPr>
          <a:lstStyle/>
          <a:p>
            <a:pPr marL="0" indent="0">
              <a:buNone/>
            </a:pPr>
            <a:r>
              <a:rPr lang="en-GB" sz="4000" dirty="0"/>
              <a:t>CCTV </a:t>
            </a:r>
            <a:r>
              <a:rPr lang="zh-CN" altLang="en-US" sz="4000" b="0" i="0" dirty="0">
                <a:solidFill>
                  <a:srgbClr val="000000"/>
                </a:solidFill>
                <a:effectLst/>
                <a:latin typeface="Arial" panose="020B0604020202020204" pitchFamily="34" charset="0"/>
              </a:rPr>
              <a:t>中国中央电视台 </a:t>
            </a:r>
            <a:r>
              <a:rPr lang="en-GB" altLang="zh-CN" sz="4000" b="0" i="0" dirty="0">
                <a:solidFill>
                  <a:srgbClr val="000000"/>
                </a:solidFill>
                <a:effectLst/>
                <a:latin typeface="Arial" panose="020B0604020202020204" pitchFamily="34" charset="0"/>
              </a:rPr>
              <a:t>– </a:t>
            </a:r>
            <a:r>
              <a:rPr lang="zh-CN" altLang="en-US" sz="4000" b="0" i="0" dirty="0">
                <a:solidFill>
                  <a:srgbClr val="000000"/>
                </a:solidFill>
                <a:effectLst/>
                <a:latin typeface="Arial" panose="020B0604020202020204" pitchFamily="34" charset="0"/>
              </a:rPr>
              <a:t>全国家</a:t>
            </a:r>
            <a:endParaRPr lang="en-GB" altLang="zh-CN" sz="4000" b="0" i="0" dirty="0">
              <a:solidFill>
                <a:srgbClr val="000000"/>
              </a:solidFill>
              <a:effectLst/>
              <a:latin typeface="Arial" panose="020B0604020202020204" pitchFamily="34" charset="0"/>
            </a:endParaRPr>
          </a:p>
          <a:p>
            <a:pPr marL="0" indent="0">
              <a:buNone/>
            </a:pPr>
            <a:endParaRPr lang="en-GB" sz="4000" dirty="0">
              <a:solidFill>
                <a:srgbClr val="000000"/>
              </a:solidFill>
              <a:latin typeface="Arial" panose="020B0604020202020204" pitchFamily="34" charset="0"/>
            </a:endParaRPr>
          </a:p>
          <a:p>
            <a:pPr marL="0" indent="0">
              <a:buNone/>
            </a:pPr>
            <a:r>
              <a:rPr lang="zh-CN" altLang="en-US" sz="2800" b="0" i="0" dirty="0">
                <a:solidFill>
                  <a:srgbClr val="202122"/>
                </a:solidFill>
                <a:effectLst/>
                <a:latin typeface="Arial" panose="020B0604020202020204" pitchFamily="34" charset="0"/>
              </a:rPr>
              <a:t> </a:t>
            </a:r>
            <a:r>
              <a:rPr lang="zh-CN" altLang="en-US" sz="4000" b="0" i="0" dirty="0">
                <a:solidFill>
                  <a:srgbClr val="202122"/>
                </a:solidFill>
                <a:effectLst/>
                <a:latin typeface="Arial" panose="020B0604020202020204" pitchFamily="34" charset="0"/>
              </a:rPr>
              <a:t>湖南卫视</a:t>
            </a:r>
            <a:r>
              <a:rPr lang="zh-CN" altLang="en-US" sz="5400" b="0" i="0" dirty="0">
                <a:solidFill>
                  <a:srgbClr val="000000"/>
                </a:solidFill>
                <a:effectLst/>
                <a:latin typeface="Arial" panose="020B0604020202020204" pitchFamily="34" charset="0"/>
              </a:rPr>
              <a:t> </a:t>
            </a:r>
            <a:r>
              <a:rPr lang="en-GB" altLang="zh-CN" sz="4000" b="0" i="0" dirty="0">
                <a:solidFill>
                  <a:srgbClr val="000000"/>
                </a:solidFill>
                <a:effectLst/>
                <a:latin typeface="Arial" panose="020B0604020202020204" pitchFamily="34" charset="0"/>
              </a:rPr>
              <a:t>– </a:t>
            </a:r>
            <a:r>
              <a:rPr lang="zh-CN" altLang="en-US" sz="4000" dirty="0">
                <a:solidFill>
                  <a:srgbClr val="000000"/>
                </a:solidFill>
                <a:latin typeface="Arial" panose="020B0604020202020204" pitchFamily="34" charset="0"/>
              </a:rPr>
              <a:t>快乐大本营、超级女声</a:t>
            </a:r>
            <a:endParaRPr lang="en-GB" altLang="zh-CN" sz="4000" dirty="0">
              <a:solidFill>
                <a:srgbClr val="000000"/>
              </a:solidFill>
              <a:latin typeface="Arial" panose="020B0604020202020204" pitchFamily="34" charset="0"/>
            </a:endParaRPr>
          </a:p>
          <a:p>
            <a:pPr marL="0" indent="0">
              <a:buNone/>
            </a:pPr>
            <a:r>
              <a:rPr lang="en-GB" sz="4000" dirty="0">
                <a:hlinkClick r:id="rId2"/>
              </a:rPr>
              <a:t>https://w.mgtv.com/</a:t>
            </a:r>
            <a:r>
              <a:rPr lang="en-GB" sz="4000" dirty="0">
                <a:solidFill>
                  <a:srgbClr val="000000"/>
                </a:solidFill>
                <a:latin typeface="Arial" panose="020B0604020202020204" pitchFamily="34" charset="0"/>
              </a:rPr>
              <a:t> </a:t>
            </a:r>
          </a:p>
          <a:p>
            <a:pPr marL="0" indent="0">
              <a:buNone/>
            </a:pPr>
            <a:r>
              <a:rPr lang="zh-CN" altLang="en-US" sz="4000" dirty="0">
                <a:solidFill>
                  <a:srgbClr val="000000"/>
                </a:solidFill>
                <a:latin typeface="Arial" panose="020B0604020202020204" pitchFamily="34" charset="0"/>
              </a:rPr>
              <a:t>客人</a:t>
            </a:r>
            <a:endParaRPr lang="en-GB" altLang="zh-CN" sz="4000" dirty="0">
              <a:solidFill>
                <a:srgbClr val="000000"/>
              </a:solidFill>
              <a:latin typeface="Arial" panose="020B0604020202020204" pitchFamily="34" charset="0"/>
            </a:endParaRPr>
          </a:p>
          <a:p>
            <a:pPr marL="0" indent="0">
              <a:buNone/>
            </a:pPr>
            <a:r>
              <a:rPr lang="zh-CN" altLang="en-US" sz="4000" dirty="0">
                <a:solidFill>
                  <a:srgbClr val="000000"/>
                </a:solidFill>
                <a:latin typeface="Arial" panose="020B0604020202020204" pitchFamily="34" charset="0"/>
              </a:rPr>
              <a:t>明星</a:t>
            </a:r>
            <a:endParaRPr lang="en-GB" altLang="zh-CN" sz="4000" dirty="0">
              <a:solidFill>
                <a:srgbClr val="000000"/>
              </a:solidFill>
              <a:latin typeface="Arial" panose="020B0604020202020204" pitchFamily="34" charset="0"/>
            </a:endParaRPr>
          </a:p>
          <a:p>
            <a:pPr marL="0" indent="0">
              <a:buNone/>
            </a:pPr>
            <a:r>
              <a:rPr lang="zh-CN" altLang="en-US" sz="4000" b="1" dirty="0">
                <a:solidFill>
                  <a:srgbClr val="000000"/>
                </a:solidFill>
                <a:latin typeface="Arial" panose="020B0604020202020204" pitchFamily="34" charset="0"/>
              </a:rPr>
              <a:t>主持人 </a:t>
            </a:r>
            <a:r>
              <a:rPr lang="en-GB" altLang="zh-CN" sz="4000" b="1" dirty="0">
                <a:solidFill>
                  <a:srgbClr val="000000"/>
                </a:solidFill>
                <a:latin typeface="Arial" panose="020B0604020202020204" pitchFamily="34" charset="0"/>
              </a:rPr>
              <a:t>– </a:t>
            </a:r>
            <a:r>
              <a:rPr lang="zh-CN" altLang="en-US" sz="4000" b="1" dirty="0">
                <a:solidFill>
                  <a:srgbClr val="000000"/>
                </a:solidFill>
                <a:latin typeface="Arial" panose="020B0604020202020204" pitchFamily="34" charset="0"/>
              </a:rPr>
              <a:t>何炅</a:t>
            </a:r>
            <a:endParaRPr lang="en-GB" sz="4000" b="1" dirty="0"/>
          </a:p>
        </p:txBody>
      </p:sp>
      <p:pic>
        <p:nvPicPr>
          <p:cNvPr id="7170" name="Picture 2">
            <a:extLst>
              <a:ext uri="{FF2B5EF4-FFF2-40B4-BE49-F238E27FC236}">
                <a16:creationId xmlns:a16="http://schemas.microsoft.com/office/drawing/2014/main" id="{CBF9FFB3-D668-46CB-B7BE-1A23690B4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136" y="154351"/>
            <a:ext cx="3511971" cy="23354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20D6D96A-872A-4D49-9DDF-15205CBC07EB}"/>
              </a:ext>
            </a:extLst>
          </p:cNvPr>
          <p:cNvSpPr/>
          <p:nvPr/>
        </p:nvSpPr>
        <p:spPr>
          <a:xfrm>
            <a:off x="8505136" y="2533880"/>
            <a:ext cx="3511971" cy="5288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800" dirty="0">
                <a:solidFill>
                  <a:srgbClr val="202122"/>
                </a:solidFill>
                <a:latin typeface="Arial" panose="020B0604020202020204" pitchFamily="34" charset="0"/>
              </a:rPr>
              <a:t>在背景的</a:t>
            </a:r>
            <a:r>
              <a:rPr lang="zh-CN" altLang="en-US" sz="2800" b="0" i="0" dirty="0">
                <a:solidFill>
                  <a:srgbClr val="202122"/>
                </a:solidFill>
                <a:effectLst/>
                <a:latin typeface="Arial" panose="020B0604020202020204" pitchFamily="34" charset="0"/>
              </a:rPr>
              <a:t>大裤衩</a:t>
            </a:r>
            <a:endParaRPr lang="en-GB" dirty="0"/>
          </a:p>
        </p:txBody>
      </p:sp>
      <p:pic>
        <p:nvPicPr>
          <p:cNvPr id="6" name="Picture 5">
            <a:extLst>
              <a:ext uri="{FF2B5EF4-FFF2-40B4-BE49-F238E27FC236}">
                <a16:creationId xmlns:a16="http://schemas.microsoft.com/office/drawing/2014/main" id="{79EB7C5A-1E69-4546-BA39-657EEA12C333}"/>
              </a:ext>
            </a:extLst>
          </p:cNvPr>
          <p:cNvPicPr>
            <a:picLocks noChangeAspect="1"/>
          </p:cNvPicPr>
          <p:nvPr/>
        </p:nvPicPr>
        <p:blipFill>
          <a:blip r:embed="rId4"/>
          <a:stretch>
            <a:fillRect/>
          </a:stretch>
        </p:blipFill>
        <p:spPr>
          <a:xfrm>
            <a:off x="5135237" y="3913372"/>
            <a:ext cx="6881870" cy="2608062"/>
          </a:xfrm>
          <a:prstGeom prst="rect">
            <a:avLst/>
          </a:prstGeom>
        </p:spPr>
      </p:pic>
      <p:pic>
        <p:nvPicPr>
          <p:cNvPr id="8" name="Picture 7">
            <a:extLst>
              <a:ext uri="{FF2B5EF4-FFF2-40B4-BE49-F238E27FC236}">
                <a16:creationId xmlns:a16="http://schemas.microsoft.com/office/drawing/2014/main" id="{0DB9B376-D548-4E80-AD07-388CD795E815}"/>
              </a:ext>
            </a:extLst>
          </p:cNvPr>
          <p:cNvPicPr>
            <a:picLocks noChangeAspect="1"/>
          </p:cNvPicPr>
          <p:nvPr/>
        </p:nvPicPr>
        <p:blipFill>
          <a:blip r:embed="rId5"/>
          <a:stretch>
            <a:fillRect/>
          </a:stretch>
        </p:blipFill>
        <p:spPr>
          <a:xfrm>
            <a:off x="3791856" y="4762698"/>
            <a:ext cx="1810003" cy="1952898"/>
          </a:xfrm>
          <a:prstGeom prst="rect">
            <a:avLst/>
          </a:prstGeom>
        </p:spPr>
      </p:pic>
    </p:spTree>
    <p:extLst>
      <p:ext uri="{BB962C8B-B14F-4D97-AF65-F5344CB8AC3E}">
        <p14:creationId xmlns:p14="http://schemas.microsoft.com/office/powerpoint/2010/main" val="386940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122D-1E89-4172-BC35-FD6740538D75}"/>
              </a:ext>
            </a:extLst>
          </p:cNvPr>
          <p:cNvSpPr>
            <a:spLocks noGrp="1"/>
          </p:cNvSpPr>
          <p:nvPr>
            <p:ph type="title"/>
          </p:nvPr>
        </p:nvSpPr>
        <p:spPr/>
        <p:txBody>
          <a:bodyPr/>
          <a:lstStyle/>
          <a:p>
            <a:r>
              <a:rPr lang="zh-CN" altLang="en-US">
                <a:ea typeface="宋体"/>
              </a:rPr>
              <a:t>华人社会电视剧多样化！</a:t>
            </a:r>
            <a:endParaRPr lang="en-GB">
              <a:ea typeface="宋体"/>
            </a:endParaRPr>
          </a:p>
        </p:txBody>
      </p:sp>
      <p:sp>
        <p:nvSpPr>
          <p:cNvPr id="3" name="Content Placeholder 2">
            <a:extLst>
              <a:ext uri="{FF2B5EF4-FFF2-40B4-BE49-F238E27FC236}">
                <a16:creationId xmlns:a16="http://schemas.microsoft.com/office/drawing/2014/main" id="{8C5BC870-E307-4FA7-8C4A-D4269365E602}"/>
              </a:ext>
            </a:extLst>
          </p:cNvPr>
          <p:cNvSpPr>
            <a:spLocks noGrp="1"/>
          </p:cNvSpPr>
          <p:nvPr>
            <p:ph idx="1"/>
          </p:nvPr>
        </p:nvSpPr>
        <p:spPr/>
        <p:txBody>
          <a:bodyPr>
            <a:normAutofit lnSpcReduction="10000"/>
          </a:bodyPr>
          <a:lstStyle/>
          <a:p>
            <a:pPr marL="0" indent="0">
              <a:buNone/>
            </a:pPr>
            <a:r>
              <a:rPr lang="en-US" altLang="zh-CN" dirty="0"/>
              <a:t>Vocab:</a:t>
            </a:r>
          </a:p>
          <a:p>
            <a:pPr marL="0" indent="0">
              <a:buNone/>
            </a:pPr>
            <a:r>
              <a:rPr lang="zh-CN" altLang="en-US" b="0" i="0" dirty="0">
                <a:solidFill>
                  <a:srgbClr val="333333"/>
                </a:solidFill>
                <a:effectLst/>
                <a:latin typeface="Arial" panose="020B0604020202020204" pitchFamily="34" charset="0"/>
              </a:rPr>
              <a:t>连续剧</a:t>
            </a:r>
            <a:endParaRPr lang="en-GB" altLang="zh-CN" b="0" i="0" dirty="0">
              <a:solidFill>
                <a:srgbClr val="333333"/>
              </a:solidFill>
              <a:effectLst/>
              <a:latin typeface="Arial" panose="020B0604020202020204" pitchFamily="34" charset="0"/>
            </a:endParaRPr>
          </a:p>
          <a:p>
            <a:pPr marL="0" indent="0">
              <a:buNone/>
            </a:pPr>
            <a:r>
              <a:rPr lang="zh-CN" altLang="en-US" dirty="0">
                <a:solidFill>
                  <a:srgbClr val="333333"/>
                </a:solidFill>
                <a:latin typeface="Arial" panose="020B0604020202020204" pitchFamily="34" charset="0"/>
              </a:rPr>
              <a:t>放映</a:t>
            </a:r>
            <a:endParaRPr lang="en-GB" altLang="zh-CN" dirty="0">
              <a:solidFill>
                <a:srgbClr val="333333"/>
              </a:solidFill>
              <a:latin typeface="Arial" panose="020B0604020202020204" pitchFamily="34" charset="0"/>
            </a:endParaRPr>
          </a:p>
          <a:p>
            <a:pPr marL="0" indent="0">
              <a:buNone/>
            </a:pPr>
            <a:r>
              <a:rPr lang="zh-CN" altLang="en-US" b="0" i="0" dirty="0">
                <a:solidFill>
                  <a:srgbClr val="333333"/>
                </a:solidFill>
                <a:effectLst/>
                <a:latin typeface="Arial" panose="020B0604020202020204" pitchFamily="34" charset="0"/>
              </a:rPr>
              <a:t>普及</a:t>
            </a:r>
            <a:endParaRPr lang="en-US" altLang="zh-CN" b="0" i="0" dirty="0">
              <a:solidFill>
                <a:srgbClr val="333333"/>
              </a:solidFill>
              <a:effectLst/>
              <a:latin typeface="Arial" panose="020B0604020202020204" pitchFamily="34" charset="0"/>
            </a:endParaRPr>
          </a:p>
          <a:p>
            <a:pPr marL="0" indent="0">
              <a:buNone/>
            </a:pPr>
            <a:endParaRPr lang="en-US" altLang="zh-CN" dirty="0">
              <a:solidFill>
                <a:srgbClr val="333333"/>
              </a:solidFill>
              <a:latin typeface="Arial" panose="020B0604020202020204" pitchFamily="34" charset="0"/>
            </a:endParaRPr>
          </a:p>
          <a:p>
            <a:pPr marL="0" indent="0">
              <a:buNone/>
            </a:pPr>
            <a:r>
              <a:rPr lang="en-US" altLang="zh-CN" dirty="0">
                <a:solidFill>
                  <a:srgbClr val="333333"/>
                </a:solidFill>
                <a:latin typeface="Arial" panose="020B0604020202020204" pitchFamily="34" charset="0"/>
              </a:rPr>
              <a:t>Qs</a:t>
            </a:r>
          </a:p>
          <a:p>
            <a:pPr marL="0" indent="0">
              <a:buNone/>
            </a:pPr>
            <a:r>
              <a:rPr lang="zh-CN" altLang="en-US" dirty="0"/>
              <a:t>比如说？</a:t>
            </a:r>
            <a:endParaRPr lang="en-GB" altLang="zh-CN" dirty="0"/>
          </a:p>
          <a:p>
            <a:pPr marL="0" indent="0">
              <a:buNone/>
            </a:pPr>
            <a:r>
              <a:rPr lang="zh-CN" altLang="en-US" dirty="0"/>
              <a:t>为什么？</a:t>
            </a:r>
            <a:endParaRPr lang="en-GB" altLang="zh-CN" dirty="0"/>
          </a:p>
          <a:p>
            <a:pPr marL="0" indent="0">
              <a:buNone/>
            </a:pPr>
            <a:r>
              <a:rPr lang="zh-CN" altLang="en-US" dirty="0"/>
              <a:t>好处？坏处？</a:t>
            </a:r>
            <a:endParaRPr lang="en-GB" dirty="0"/>
          </a:p>
        </p:txBody>
      </p:sp>
      <p:pic>
        <p:nvPicPr>
          <p:cNvPr id="1026" name="Picture 2">
            <a:extLst>
              <a:ext uri="{FF2B5EF4-FFF2-40B4-BE49-F238E27FC236}">
                <a16:creationId xmlns:a16="http://schemas.microsoft.com/office/drawing/2014/main" id="{C277CEC2-9A79-4773-8BF6-A2C0D81A2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795" y="1532388"/>
            <a:ext cx="6613477" cy="51255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E8E763A-D956-4D62-8A3A-FA0C74CE0956}"/>
              </a:ext>
            </a:extLst>
          </p:cNvPr>
          <p:cNvSpPr/>
          <p:nvPr/>
        </p:nvSpPr>
        <p:spPr>
          <a:xfrm>
            <a:off x="7540226" y="157600"/>
            <a:ext cx="4508046" cy="8759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b="1" i="0" dirty="0">
                <a:solidFill>
                  <a:srgbClr val="333333"/>
                </a:solidFill>
                <a:effectLst/>
                <a:latin typeface="Arial" panose="020B0604020202020204" pitchFamily="34" charset="0"/>
                <a:ea typeface="宋体" panose="02010600030101010101" pitchFamily="2" charset="-122"/>
              </a:rPr>
              <a:t>  </a:t>
            </a:r>
            <a:r>
              <a:rPr lang="en-US" altLang="zh-CN" b="1" i="0" dirty="0">
                <a:solidFill>
                  <a:srgbClr val="333333"/>
                </a:solidFill>
                <a:effectLst/>
                <a:latin typeface="Arial" panose="020B0604020202020204" pitchFamily="34" charset="0"/>
                <a:ea typeface="宋体" panose="02010600030101010101" pitchFamily="2" charset="-122"/>
              </a:rPr>
              <a:t>2017</a:t>
            </a:r>
            <a:r>
              <a:rPr lang="zh-CN" altLang="en-US" b="1" i="0" dirty="0">
                <a:solidFill>
                  <a:srgbClr val="333333"/>
                </a:solidFill>
                <a:effectLst/>
                <a:latin typeface="Arial" panose="020B0604020202020204" pitchFamily="34" charset="0"/>
                <a:ea typeface="宋体" panose="02010600030101010101" pitchFamily="2" charset="-122"/>
              </a:rPr>
              <a:t>年电视剧立项题材情况统计</a:t>
            </a:r>
            <a:endParaRPr lang="en-GB" altLang="zh-CN" b="1" i="0" dirty="0">
              <a:solidFill>
                <a:srgbClr val="333333"/>
              </a:solidFill>
              <a:effectLst/>
              <a:latin typeface="Arial" panose="020B0604020202020204" pitchFamily="34" charset="0"/>
              <a:ea typeface="宋体" panose="02010600030101010101" pitchFamily="2" charset="-122"/>
            </a:endParaRPr>
          </a:p>
          <a:p>
            <a:pPr algn="ctr"/>
            <a:r>
              <a:rPr lang="en-GB" dirty="0">
                <a:hlinkClick r:id="rId3"/>
              </a:rPr>
              <a:t>http://market.chinabaogao.com/chuanmei/11IN1D2018.html</a:t>
            </a:r>
            <a:r>
              <a:rPr lang="en-GB" b="1" dirty="0">
                <a:solidFill>
                  <a:srgbClr val="333333"/>
                </a:solidFill>
                <a:latin typeface="Arial" panose="020B0604020202020204" pitchFamily="34" charset="0"/>
                <a:ea typeface="宋体" panose="02010600030101010101" pitchFamily="2" charset="-122"/>
              </a:rPr>
              <a:t> </a:t>
            </a:r>
            <a:endParaRPr lang="en-GB" dirty="0"/>
          </a:p>
        </p:txBody>
      </p:sp>
      <p:sp>
        <p:nvSpPr>
          <p:cNvPr id="5" name="Rectangle 4">
            <a:extLst>
              <a:ext uri="{FF2B5EF4-FFF2-40B4-BE49-F238E27FC236}">
                <a16:creationId xmlns:a16="http://schemas.microsoft.com/office/drawing/2014/main" id="{D0C4B877-3B33-4522-8174-03E2FE188456}"/>
              </a:ext>
            </a:extLst>
          </p:cNvPr>
          <p:cNvSpPr/>
          <p:nvPr/>
        </p:nvSpPr>
        <p:spPr>
          <a:xfrm>
            <a:off x="685800" y="6108368"/>
            <a:ext cx="6617316" cy="5496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b="0" i="0">
                <a:solidFill>
                  <a:srgbClr val="333333"/>
                </a:solidFill>
                <a:effectLst/>
                <a:latin typeface="Arial" panose="020B0604020202020204" pitchFamily="34" charset="0"/>
              </a:rPr>
              <a:t>制作理念也从“以量取胜”向“以质取胜”转变，</a:t>
            </a:r>
            <a:endParaRPr lang="en-GB" sz="2400"/>
          </a:p>
        </p:txBody>
      </p:sp>
    </p:spTree>
    <p:extLst>
      <p:ext uri="{BB962C8B-B14F-4D97-AF65-F5344CB8AC3E}">
        <p14:creationId xmlns:p14="http://schemas.microsoft.com/office/powerpoint/2010/main" val="39927142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278B50-576A-408A-9596-2560C4F29436}"/>
              </a:ext>
            </a:extLst>
          </p:cNvPr>
          <p:cNvSpPr>
            <a:spLocks noGrp="1"/>
          </p:cNvSpPr>
          <p:nvPr>
            <p:ph idx="1"/>
          </p:nvPr>
        </p:nvSpPr>
        <p:spPr>
          <a:xfrm>
            <a:off x="838200" y="365124"/>
            <a:ext cx="10515600" cy="6244995"/>
          </a:xfrm>
        </p:spPr>
        <p:txBody>
          <a:bodyPr>
            <a:normAutofit/>
          </a:bodyPr>
          <a:lstStyle/>
          <a:p>
            <a:pPr marL="0" indent="0">
              <a:lnSpc>
                <a:spcPct val="200000"/>
              </a:lnSpc>
              <a:buNone/>
            </a:pPr>
            <a:r>
              <a:rPr lang="zh-CN" altLang="en-US" b="0" i="0" dirty="0">
                <a:solidFill>
                  <a:srgbClr val="3F4B5C"/>
                </a:solidFill>
                <a:effectLst/>
                <a:latin typeface="Arial" panose="020B0604020202020204" pitchFamily="34" charset="0"/>
              </a:rPr>
              <a:t>  </a:t>
            </a:r>
            <a:r>
              <a:rPr lang="zh-CN" altLang="en-US" b="1" i="0" dirty="0">
                <a:solidFill>
                  <a:srgbClr val="7030A0"/>
                </a:solidFill>
                <a:effectLst/>
                <a:latin typeface="Arial" panose="020B0604020202020204" pitchFamily="34" charset="0"/>
              </a:rPr>
              <a:t> 由上可知</a:t>
            </a:r>
            <a:r>
              <a:rPr lang="zh-CN" altLang="en-US" b="0" i="0" dirty="0">
                <a:solidFill>
                  <a:srgbClr val="3F4B5C"/>
                </a:solidFill>
                <a:effectLst/>
                <a:latin typeface="Arial" panose="020B0604020202020204" pitchFamily="34" charset="0"/>
              </a:rPr>
              <a:t>，</a:t>
            </a:r>
            <a:r>
              <a:rPr lang="en-US" altLang="zh-CN" b="0" i="0" dirty="0">
                <a:solidFill>
                  <a:srgbClr val="3F4B5C"/>
                </a:solidFill>
                <a:effectLst/>
                <a:latin typeface="Arial" panose="020B0604020202020204" pitchFamily="34" charset="0"/>
              </a:rPr>
              <a:t>2017</a:t>
            </a:r>
            <a:r>
              <a:rPr lang="zh-CN" altLang="en-US" b="0" i="0" dirty="0">
                <a:solidFill>
                  <a:srgbClr val="3F4B5C"/>
                </a:solidFill>
                <a:effectLst/>
                <a:latin typeface="Arial" panose="020B0604020202020204" pitchFamily="34" charset="0"/>
              </a:rPr>
              <a:t>年</a:t>
            </a:r>
            <a:r>
              <a:rPr lang="zh-CN" altLang="en-US" b="0" i="0" dirty="0">
                <a:solidFill>
                  <a:srgbClr val="00B050"/>
                </a:solidFill>
                <a:effectLst/>
                <a:latin typeface="Arial" panose="020B0604020202020204" pitchFamily="34" charset="0"/>
              </a:rPr>
              <a:t>当代</a:t>
            </a:r>
            <a:r>
              <a:rPr lang="zh-CN" altLang="en-US" b="0" i="0" dirty="0">
                <a:solidFill>
                  <a:srgbClr val="3F4B5C"/>
                </a:solidFill>
                <a:effectLst/>
                <a:latin typeface="Arial" panose="020B0604020202020204" pitchFamily="34" charset="0"/>
              </a:rPr>
              <a:t>题材电视剧占比达</a:t>
            </a:r>
            <a:r>
              <a:rPr lang="en-US" altLang="zh-CN" b="0" i="0" dirty="0">
                <a:solidFill>
                  <a:srgbClr val="3F4B5C"/>
                </a:solidFill>
                <a:effectLst/>
                <a:latin typeface="Arial" panose="020B0604020202020204" pitchFamily="34" charset="0"/>
              </a:rPr>
              <a:t>59%</a:t>
            </a:r>
            <a:r>
              <a:rPr lang="zh-CN" altLang="en-US" b="0" i="0" dirty="0">
                <a:solidFill>
                  <a:srgbClr val="3F4B5C"/>
                </a:solidFill>
                <a:effectLst/>
                <a:latin typeface="Arial" panose="020B0604020202020204" pitchFamily="34" charset="0"/>
              </a:rPr>
              <a:t>；</a:t>
            </a:r>
            <a:r>
              <a:rPr lang="zh-CN" altLang="en-US" b="0" i="0" dirty="0">
                <a:solidFill>
                  <a:srgbClr val="00B050"/>
                </a:solidFill>
                <a:effectLst/>
                <a:latin typeface="Arial" panose="020B0604020202020204" pitchFamily="34" charset="0"/>
              </a:rPr>
              <a:t>近代</a:t>
            </a:r>
            <a:r>
              <a:rPr lang="zh-CN" altLang="en-US" b="0" i="0" dirty="0">
                <a:solidFill>
                  <a:srgbClr val="3F4B5C"/>
                </a:solidFill>
                <a:effectLst/>
                <a:latin typeface="Arial" panose="020B0604020202020204" pitchFamily="34" charset="0"/>
              </a:rPr>
              <a:t>题材电视剧比例逐年下降，</a:t>
            </a:r>
            <a:r>
              <a:rPr lang="en-US" altLang="zh-CN" b="0" i="0" dirty="0">
                <a:solidFill>
                  <a:srgbClr val="3F4B5C"/>
                </a:solidFill>
                <a:effectLst/>
                <a:latin typeface="Arial" panose="020B0604020202020204" pitchFamily="34" charset="0"/>
              </a:rPr>
              <a:t>2017</a:t>
            </a:r>
            <a:r>
              <a:rPr lang="zh-CN" altLang="en-US" b="0" i="0" dirty="0">
                <a:solidFill>
                  <a:srgbClr val="3F4B5C"/>
                </a:solidFill>
                <a:effectLst/>
                <a:latin typeface="Arial" panose="020B0604020202020204" pitchFamily="34" charset="0"/>
              </a:rPr>
              <a:t>年近代题材电视剧更是下降至</a:t>
            </a:r>
            <a:r>
              <a:rPr lang="en-US" altLang="zh-CN" b="0" i="0" dirty="0">
                <a:solidFill>
                  <a:srgbClr val="3F4B5C"/>
                </a:solidFill>
                <a:effectLst/>
                <a:latin typeface="Arial" panose="020B0604020202020204" pitchFamily="34" charset="0"/>
              </a:rPr>
              <a:t>17%</a:t>
            </a:r>
            <a:r>
              <a:rPr lang="zh-CN" altLang="en-US" b="0" i="0" dirty="0">
                <a:solidFill>
                  <a:srgbClr val="3F4B5C"/>
                </a:solidFill>
                <a:effectLst/>
                <a:latin typeface="Arial" panose="020B0604020202020204" pitchFamily="34" charset="0"/>
              </a:rPr>
              <a:t>。</a:t>
            </a:r>
            <a:r>
              <a:rPr lang="zh-CN" altLang="en-US" b="0" i="0" dirty="0">
                <a:solidFill>
                  <a:srgbClr val="00B050"/>
                </a:solidFill>
                <a:effectLst/>
                <a:latin typeface="Arial" panose="020B0604020202020204" pitchFamily="34" charset="0"/>
              </a:rPr>
              <a:t>古代</a:t>
            </a:r>
            <a:r>
              <a:rPr lang="zh-CN" altLang="en-US" b="0" i="0" dirty="0">
                <a:solidFill>
                  <a:srgbClr val="3F4B5C"/>
                </a:solidFill>
                <a:effectLst/>
                <a:latin typeface="Arial" panose="020B0604020202020204" pitchFamily="34" charset="0"/>
              </a:rPr>
              <a:t>题材电视剧占比也出现了近年来的首次下滑，基本与近代题材占比持平。</a:t>
            </a:r>
            <a:br>
              <a:rPr lang="zh-CN" altLang="en-US" dirty="0"/>
            </a:br>
            <a:r>
              <a:rPr lang="zh-CN" altLang="en-US" b="0" i="0" dirty="0">
                <a:solidFill>
                  <a:srgbClr val="3F4B5C"/>
                </a:solidFill>
                <a:effectLst/>
                <a:latin typeface="Arial" panose="020B0604020202020204" pitchFamily="34" charset="0"/>
              </a:rPr>
              <a:t>        </a:t>
            </a:r>
            <a:r>
              <a:rPr lang="zh-CN" altLang="en-US" b="0" i="0" dirty="0">
                <a:solidFill>
                  <a:srgbClr val="7030A0"/>
                </a:solidFill>
                <a:effectLst/>
                <a:latin typeface="Arial" panose="020B0604020202020204" pitchFamily="34" charset="0"/>
              </a:rPr>
              <a:t>可以看出</a:t>
            </a:r>
            <a:r>
              <a:rPr lang="zh-CN" altLang="en-US" b="0" i="0" dirty="0">
                <a:solidFill>
                  <a:srgbClr val="3F4B5C"/>
                </a:solidFill>
                <a:effectLst/>
                <a:latin typeface="Arial" panose="020B0604020202020204" pitchFamily="34" charset="0"/>
              </a:rPr>
              <a:t>，电视剧制作理念也从“以量取胜”向“以质取胜”转变</a:t>
            </a:r>
            <a:r>
              <a:rPr lang="zh-CN" altLang="en-US" dirty="0">
                <a:solidFill>
                  <a:srgbClr val="3F4B5C"/>
                </a:solidFill>
                <a:latin typeface="Arial" panose="020B0604020202020204" pitchFamily="34" charset="0"/>
              </a:rPr>
              <a:t>。</a:t>
            </a:r>
            <a:r>
              <a:rPr lang="zh-CN" altLang="en-US" b="0" i="0" dirty="0">
                <a:solidFill>
                  <a:srgbClr val="3F4B5C"/>
                </a:solidFill>
                <a:effectLst/>
                <a:latin typeface="Arial" panose="020B0604020202020204" pitchFamily="34" charset="0"/>
              </a:rPr>
              <a:t>越来越多的制作方追求精品化策略，寻求多样化的发展。        </a:t>
            </a:r>
            <a:endParaRPr lang="en-GB" dirty="0"/>
          </a:p>
        </p:txBody>
      </p:sp>
    </p:spTree>
    <p:extLst>
      <p:ext uri="{BB962C8B-B14F-4D97-AF65-F5344CB8AC3E}">
        <p14:creationId xmlns:p14="http://schemas.microsoft.com/office/powerpoint/2010/main" val="484610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2AFF-1DB5-45C3-9A20-8EA06FE6DAEA}"/>
              </a:ext>
            </a:extLst>
          </p:cNvPr>
          <p:cNvSpPr>
            <a:spLocks noGrp="1"/>
          </p:cNvSpPr>
          <p:nvPr>
            <p:ph type="title"/>
          </p:nvPr>
        </p:nvSpPr>
        <p:spPr/>
        <p:txBody>
          <a:bodyPr/>
          <a:lstStyle/>
          <a:p>
            <a:r>
              <a:rPr lang="en-GB" dirty="0">
                <a:hlinkClick r:id="rId2"/>
              </a:rPr>
              <a:t>https://m.xzbu.com/7/view-4460770.htm</a:t>
            </a:r>
            <a:r>
              <a:rPr lang="en-GB" dirty="0"/>
              <a:t> article </a:t>
            </a:r>
          </a:p>
        </p:txBody>
      </p:sp>
      <p:sp>
        <p:nvSpPr>
          <p:cNvPr id="3" name="Content Placeholder 2">
            <a:extLst>
              <a:ext uri="{FF2B5EF4-FFF2-40B4-BE49-F238E27FC236}">
                <a16:creationId xmlns:a16="http://schemas.microsoft.com/office/drawing/2014/main" id="{30E3BA26-E9EE-4B17-8AAE-78CA15662C12}"/>
              </a:ext>
            </a:extLst>
          </p:cNvPr>
          <p:cNvSpPr>
            <a:spLocks noGrp="1"/>
          </p:cNvSpPr>
          <p:nvPr>
            <p:ph idx="1"/>
          </p:nvPr>
        </p:nvSpPr>
        <p:spPr>
          <a:xfrm>
            <a:off x="838200" y="3331029"/>
            <a:ext cx="10515600" cy="3322184"/>
          </a:xfrm>
        </p:spPr>
        <p:txBody>
          <a:bodyPr/>
          <a:lstStyle/>
          <a:p>
            <a:pPr marL="0" indent="0">
              <a:buNone/>
            </a:pPr>
            <a:r>
              <a:rPr lang="zh-CN" altLang="en-US" b="0" i="0" dirty="0">
                <a:solidFill>
                  <a:srgbClr val="333333"/>
                </a:solidFill>
                <a:effectLst/>
                <a:latin typeface="Arial" panose="020B0604020202020204" pitchFamily="34" charset="0"/>
              </a:rPr>
              <a:t>  </a:t>
            </a:r>
            <a:r>
              <a:rPr lang="zh-CN" altLang="en-US" sz="4000" b="0" i="0" dirty="0">
                <a:solidFill>
                  <a:srgbClr val="333333"/>
                </a:solidFill>
                <a:effectLst/>
                <a:latin typeface="Arial" panose="020B0604020202020204" pitchFamily="34" charset="0"/>
              </a:rPr>
              <a:t>随着我国经济的不断发展、人们生活水平的不断提高，人们的消费观念和消费水平也有了很大的转变与提升。在这个契机下，电视剧制作行业也得到了快速发展</a:t>
            </a:r>
            <a:endParaRPr lang="en-GB" altLang="zh-CN" sz="4000" b="0" i="0" dirty="0">
              <a:solidFill>
                <a:srgbClr val="333333"/>
              </a:solidFill>
              <a:effectLst/>
              <a:latin typeface="Arial" panose="020B0604020202020204" pitchFamily="34" charset="0"/>
            </a:endParaRPr>
          </a:p>
          <a:p>
            <a:pPr marL="0" indent="0">
              <a:buNone/>
            </a:pPr>
            <a:r>
              <a:rPr lang="en-GB" dirty="0">
                <a:hlinkClick r:id="rId3"/>
              </a:rPr>
              <a:t>http://baogao.chinabaogao.com/yingshidongman/375400375400.html</a:t>
            </a:r>
            <a:r>
              <a:rPr lang="en-GB" dirty="0">
                <a:solidFill>
                  <a:srgbClr val="333333"/>
                </a:solidFill>
                <a:latin typeface="Arial" panose="020B0604020202020204" pitchFamily="34" charset="0"/>
              </a:rPr>
              <a:t> </a:t>
            </a:r>
          </a:p>
          <a:p>
            <a:pPr marL="0" indent="0">
              <a:buNone/>
            </a:pPr>
            <a:r>
              <a:rPr lang="en-GB" dirty="0">
                <a:solidFill>
                  <a:srgbClr val="333333"/>
                </a:solidFill>
                <a:latin typeface="Arial" panose="020B0604020202020204" pitchFamily="34" charset="0"/>
              </a:rPr>
              <a:t>There is a whole 2019 report </a:t>
            </a:r>
            <a:endParaRPr lang="en-GB" dirty="0"/>
          </a:p>
        </p:txBody>
      </p:sp>
      <p:pic>
        <p:nvPicPr>
          <p:cNvPr id="5" name="Picture 4">
            <a:extLst>
              <a:ext uri="{FF2B5EF4-FFF2-40B4-BE49-F238E27FC236}">
                <a16:creationId xmlns:a16="http://schemas.microsoft.com/office/drawing/2014/main" id="{B03C5DD9-A1FD-4BA3-AF71-16D23D0D1C4A}"/>
              </a:ext>
            </a:extLst>
          </p:cNvPr>
          <p:cNvPicPr>
            <a:picLocks noChangeAspect="1"/>
          </p:cNvPicPr>
          <p:nvPr/>
        </p:nvPicPr>
        <p:blipFill>
          <a:blip r:embed="rId4"/>
          <a:stretch>
            <a:fillRect/>
          </a:stretch>
        </p:blipFill>
        <p:spPr>
          <a:xfrm>
            <a:off x="2556909" y="1027906"/>
            <a:ext cx="7935432" cy="743054"/>
          </a:xfrm>
          <a:prstGeom prst="rect">
            <a:avLst/>
          </a:prstGeom>
        </p:spPr>
      </p:pic>
    </p:spTree>
    <p:extLst>
      <p:ext uri="{BB962C8B-B14F-4D97-AF65-F5344CB8AC3E}">
        <p14:creationId xmlns:p14="http://schemas.microsoft.com/office/powerpoint/2010/main" val="20479326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EF9B6-E41D-42EE-83E8-819DF91227DC}"/>
              </a:ext>
            </a:extLst>
          </p:cNvPr>
          <p:cNvSpPr>
            <a:spLocks noGrp="1"/>
          </p:cNvSpPr>
          <p:nvPr>
            <p:ph type="title"/>
          </p:nvPr>
        </p:nvSpPr>
        <p:spPr>
          <a:xfrm>
            <a:off x="394648" y="46677"/>
            <a:ext cx="11800763" cy="1336936"/>
          </a:xfrm>
        </p:spPr>
        <p:txBody>
          <a:bodyPr>
            <a:noAutofit/>
          </a:bodyPr>
          <a:lstStyle/>
          <a:p>
            <a:r>
              <a:rPr lang="en-US" sz="3600" dirty="0">
                <a:ea typeface="+mj-lt"/>
                <a:cs typeface="+mj-lt"/>
                <a:hlinkClick r:id="rId2"/>
              </a:rPr>
              <a:t>https://www.cnbc.com/2019/05/10/netflix-has-a-china-strategy-it-doesnt-involve-launching-there-soon.html</a:t>
            </a:r>
            <a:r>
              <a:rPr lang="en-US" sz="3600" dirty="0">
                <a:ea typeface="+mj-lt"/>
                <a:cs typeface="+mj-lt"/>
              </a:rPr>
              <a:t> </a:t>
            </a:r>
          </a:p>
        </p:txBody>
      </p:sp>
      <p:sp>
        <p:nvSpPr>
          <p:cNvPr id="3" name="Content Placeholder 2">
            <a:extLst>
              <a:ext uri="{FF2B5EF4-FFF2-40B4-BE49-F238E27FC236}">
                <a16:creationId xmlns:a16="http://schemas.microsoft.com/office/drawing/2014/main" id="{5F93DA7A-553E-4B9C-9E7E-4C16099D1A6A}"/>
              </a:ext>
            </a:extLst>
          </p:cNvPr>
          <p:cNvSpPr>
            <a:spLocks noGrp="1"/>
          </p:cNvSpPr>
          <p:nvPr>
            <p:ph idx="1"/>
          </p:nvPr>
        </p:nvSpPr>
        <p:spPr>
          <a:xfrm>
            <a:off x="394648" y="1541297"/>
            <a:ext cx="11402704" cy="5101964"/>
          </a:xfrm>
        </p:spPr>
        <p:txBody>
          <a:bodyPr vert="horz" lIns="91440" tIns="45720" rIns="91440" bIns="45720" rtlCol="0" anchor="t">
            <a:normAutofit fontScale="85000" lnSpcReduction="20000"/>
          </a:bodyPr>
          <a:lstStyle/>
          <a:p>
            <a:r>
              <a:rPr lang="en-US" dirty="0">
                <a:ea typeface="+mn-lt"/>
                <a:cs typeface="+mn-lt"/>
              </a:rPr>
              <a:t>Netflix is still not available in China</a:t>
            </a:r>
            <a:endParaRPr lang="en-US" dirty="0"/>
          </a:p>
          <a:p>
            <a:r>
              <a:rPr lang="en-US" dirty="0">
                <a:ea typeface="+mn-lt"/>
                <a:cs typeface="+mn-lt"/>
              </a:rPr>
              <a:t>Instead, the U.S.-based streaming company has recently been spending more money on </a:t>
            </a:r>
            <a:r>
              <a:rPr lang="en-US" b="1" u="sng" dirty="0">
                <a:ea typeface="+mn-lt"/>
                <a:cs typeface="+mn-lt"/>
              </a:rPr>
              <a:t>acquiring rights to Mandarin-language content</a:t>
            </a:r>
            <a:r>
              <a:rPr lang="en-US" dirty="0">
                <a:ea typeface="+mn-lt"/>
                <a:cs typeface="+mn-lt"/>
              </a:rPr>
              <a:t> and </a:t>
            </a:r>
            <a:r>
              <a:rPr lang="en-US" b="1" u="sng" dirty="0">
                <a:ea typeface="+mn-lt"/>
                <a:cs typeface="+mn-lt"/>
              </a:rPr>
              <a:t>producing its own originals.</a:t>
            </a:r>
          </a:p>
          <a:p>
            <a:r>
              <a:rPr lang="en-US" dirty="0">
                <a:ea typeface="+mn-lt"/>
                <a:cs typeface="+mn-lt"/>
              </a:rPr>
              <a:t>In September, the technology giant unveiled the cast for its Mandarin-language original TV series called “Nowhere Man.” In January, it kicked off production for two more originals, called “Triad Princess” and “The Ghost Bride.” Two of the shows will be filmed in Taiwan and one in Malaysia. (note not mainland China)</a:t>
            </a:r>
          </a:p>
          <a:p>
            <a:r>
              <a:rPr lang="en-US" dirty="0">
                <a:ea typeface="+mn-lt"/>
                <a:cs typeface="+mn-lt"/>
              </a:rPr>
              <a:t>The aim is to create shows for the millions of Mandarin speakers outside of China. It’s also looking to create or acquire shows that have global appeal.</a:t>
            </a:r>
            <a:endParaRPr lang="en-US"/>
          </a:p>
          <a:p>
            <a:r>
              <a:rPr lang="en-US" dirty="0">
                <a:ea typeface="+mn-lt"/>
                <a:cs typeface="+mn-lt"/>
              </a:rPr>
              <a:t>Netflix has also turned to partnering with Chinese streaming companies. On Thursday, </a:t>
            </a:r>
            <a:r>
              <a:rPr lang="en-US" u="sng" dirty="0">
                <a:ea typeface="+mn-lt"/>
                <a:cs typeface="+mn-lt"/>
                <a:hlinkClick r:id="rId3"/>
              </a:rPr>
              <a:t>Alibaba</a:t>
            </a:r>
            <a:r>
              <a:rPr lang="en-US" dirty="0">
                <a:ea typeface="+mn-lt"/>
                <a:cs typeface="+mn-lt"/>
              </a:rPr>
              <a:t>-owned streaming platform Youku said Netflix had bought the exclusive distribution rights outside of China for “I Hear You,” a 24-episode romantic comedy.</a:t>
            </a:r>
          </a:p>
          <a:p>
            <a:r>
              <a:rPr lang="en-US" dirty="0">
                <a:cs typeface="Calibri"/>
              </a:rPr>
              <a:t>Former </a:t>
            </a:r>
            <a:r>
              <a:rPr lang="en-US" dirty="0">
                <a:ea typeface="+mn-lt"/>
                <a:cs typeface="+mn-lt"/>
              </a:rPr>
              <a:t>partnership with </a:t>
            </a:r>
            <a:r>
              <a:rPr lang="en-US" u="sng" dirty="0">
                <a:ea typeface="+mn-lt"/>
                <a:cs typeface="+mn-lt"/>
                <a:hlinkClick r:id="rId4"/>
              </a:rPr>
              <a:t>iQiyi</a:t>
            </a:r>
            <a:r>
              <a:rPr lang="en-US" dirty="0">
                <a:ea typeface="+mn-lt"/>
                <a:cs typeface="+mn-lt"/>
              </a:rPr>
              <a:t>, a streaming service which is majority-owned by Chinese search giant </a:t>
            </a:r>
            <a:r>
              <a:rPr lang="en-US" u="sng" dirty="0">
                <a:ea typeface="+mn-lt"/>
                <a:cs typeface="+mn-lt"/>
                <a:hlinkClick r:id="rId5"/>
              </a:rPr>
              <a:t>Baidu</a:t>
            </a:r>
            <a:r>
              <a:rPr lang="en-US" dirty="0">
                <a:ea typeface="+mn-lt"/>
                <a:cs typeface="+mn-lt"/>
              </a:rPr>
              <a:t>. In 2017, Netflix agreed to license some of its original content to </a:t>
            </a:r>
            <a:r>
              <a:rPr lang="en-US" dirty="0" err="1">
                <a:ea typeface="+mn-lt"/>
                <a:cs typeface="+mn-lt"/>
              </a:rPr>
              <a:t>iQiyi</a:t>
            </a:r>
            <a:r>
              <a:rPr lang="en-US" dirty="0">
                <a:ea typeface="+mn-lt"/>
                <a:cs typeface="+mn-lt"/>
              </a:rPr>
              <a:t> to access the Chinese market. Now discontinued. </a:t>
            </a:r>
            <a:endParaRPr lang="en-US" dirty="0">
              <a:cs typeface="Calibri"/>
            </a:endParaRPr>
          </a:p>
        </p:txBody>
      </p:sp>
    </p:spTree>
    <p:extLst>
      <p:ext uri="{BB962C8B-B14F-4D97-AF65-F5344CB8AC3E}">
        <p14:creationId xmlns:p14="http://schemas.microsoft.com/office/powerpoint/2010/main" val="1474540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F266-AC06-4F14-86C4-25C496E8E01C}"/>
              </a:ext>
            </a:extLst>
          </p:cNvPr>
          <p:cNvSpPr>
            <a:spLocks noGrp="1"/>
          </p:cNvSpPr>
          <p:nvPr>
            <p:ph type="title"/>
          </p:nvPr>
        </p:nvSpPr>
        <p:spPr/>
        <p:txBody>
          <a:bodyPr>
            <a:normAutofit fontScale="90000"/>
          </a:bodyPr>
          <a:lstStyle/>
          <a:p>
            <a:r>
              <a:rPr lang="en-US" dirty="0">
                <a:ea typeface="+mj-lt"/>
                <a:cs typeface="+mj-lt"/>
                <a:hlinkClick r:id="rId2"/>
              </a:rPr>
              <a:t>https://www.scmp.com/lifestyle/entertainment/article/3128441/chinese-tv-series-grow-popularity-overseas-movies-are</a:t>
            </a:r>
            <a:r>
              <a:rPr lang="en-US" dirty="0">
                <a:ea typeface="+mj-lt"/>
                <a:cs typeface="+mj-lt"/>
              </a:rPr>
              <a:t> </a:t>
            </a:r>
            <a:endParaRPr lang="en-US"/>
          </a:p>
        </p:txBody>
      </p:sp>
      <p:pic>
        <p:nvPicPr>
          <p:cNvPr id="4" name="Picture 4" descr="Graphical user interface, text&#10;&#10;Description automatically generated">
            <a:extLst>
              <a:ext uri="{FF2B5EF4-FFF2-40B4-BE49-F238E27FC236}">
                <a16:creationId xmlns:a16="http://schemas.microsoft.com/office/drawing/2014/main" id="{98F08DB0-6053-4EA1-ADFF-29FA8EBA0DF1}"/>
              </a:ext>
            </a:extLst>
          </p:cNvPr>
          <p:cNvPicPr>
            <a:picLocks noGrp="1" noChangeAspect="1"/>
          </p:cNvPicPr>
          <p:nvPr>
            <p:ph idx="1"/>
          </p:nvPr>
        </p:nvPicPr>
        <p:blipFill>
          <a:blip r:embed="rId3"/>
          <a:stretch>
            <a:fillRect/>
          </a:stretch>
        </p:blipFill>
        <p:spPr>
          <a:xfrm>
            <a:off x="838200" y="2194933"/>
            <a:ext cx="10515600" cy="3612721"/>
          </a:xfrm>
        </p:spPr>
      </p:pic>
    </p:spTree>
    <p:extLst>
      <p:ext uri="{BB962C8B-B14F-4D97-AF65-F5344CB8AC3E}">
        <p14:creationId xmlns:p14="http://schemas.microsoft.com/office/powerpoint/2010/main" val="26517922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56B53-8DDE-495C-0F9B-4E3F451E371C}"/>
              </a:ext>
            </a:extLst>
          </p:cNvPr>
          <p:cNvSpPr>
            <a:spLocks noGrp="1"/>
          </p:cNvSpPr>
          <p:nvPr>
            <p:ph type="title"/>
          </p:nvPr>
        </p:nvSpPr>
        <p:spPr/>
        <p:txBody>
          <a:bodyPr/>
          <a:lstStyle/>
          <a:p>
            <a:r>
              <a:rPr lang="en-GB" dirty="0"/>
              <a:t>Speaking Qs</a:t>
            </a:r>
          </a:p>
        </p:txBody>
      </p:sp>
      <p:sp>
        <p:nvSpPr>
          <p:cNvPr id="3" name="Content Placeholder 2">
            <a:extLst>
              <a:ext uri="{FF2B5EF4-FFF2-40B4-BE49-F238E27FC236}">
                <a16:creationId xmlns:a16="http://schemas.microsoft.com/office/drawing/2014/main" id="{1F321F66-A0DB-C16E-CCC3-97B356B54AA1}"/>
              </a:ext>
            </a:extLst>
          </p:cNvPr>
          <p:cNvSpPr>
            <a:spLocks noGrp="1"/>
          </p:cNvSpPr>
          <p:nvPr>
            <p:ph idx="1"/>
          </p:nvPr>
        </p:nvSpPr>
        <p:spPr/>
        <p:txBody>
          <a:bodyPr/>
          <a:lstStyle/>
          <a:p>
            <a:pPr>
              <a:lnSpc>
                <a:spcPct val="107000"/>
              </a:lnSpc>
              <a:spcAft>
                <a:spcPts val="1000"/>
              </a:spcAft>
            </a:pPr>
            <a:r>
              <a:rPr lang="zh-CN" sz="1800" dirty="0">
                <a:effectLst/>
                <a:latin typeface="Calibri" panose="020F0502020204030204" pitchFamily="34" charset="0"/>
                <a:ea typeface="FZKTPY01" panose="03000509000000000000" pitchFamily="65" charset="-122"/>
                <a:cs typeface="SimSun" panose="02010600030101010101" pitchFamily="2" charset="-122"/>
              </a:rPr>
              <a:t>你看过什么电视剧？</a:t>
            </a:r>
            <a:endParaRPr lang="en-GB" sz="18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1000"/>
              </a:spcAft>
            </a:pPr>
            <a:r>
              <a:rPr lang="zh-CN" sz="1800" dirty="0">
                <a:effectLst/>
                <a:latin typeface="Calibri" panose="020F0502020204030204" pitchFamily="34" charset="0"/>
                <a:ea typeface="FZKTPY01" panose="03000509000000000000" pitchFamily="65" charset="-122"/>
                <a:cs typeface="SimSun" panose="02010600030101010101" pitchFamily="2" charset="-122"/>
              </a:rPr>
              <a:t>最近中国的电视剧在西方越受欢迎，为什么</a:t>
            </a:r>
            <a:r>
              <a:rPr lang="en-GB" sz="1800" dirty="0">
                <a:effectLst/>
                <a:latin typeface="FZKTPY01" panose="03000509000000000000" pitchFamily="65" charset="-122"/>
                <a:ea typeface="SimSun" panose="02010600030101010101" pitchFamily="2" charset="-122"/>
                <a:cs typeface="SimSun" panose="02010600030101010101" pitchFamily="2" charset="-122"/>
              </a:rPr>
              <a:t>?</a:t>
            </a:r>
            <a:endParaRPr lang="en-GB" sz="18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1000"/>
              </a:spcAft>
            </a:pPr>
            <a:r>
              <a:rPr lang="zh-CN" sz="1800" dirty="0">
                <a:effectLst/>
                <a:latin typeface="Calibri" panose="020F0502020204030204" pitchFamily="34" charset="0"/>
                <a:ea typeface="FZKTPY01" panose="03000509000000000000" pitchFamily="65" charset="-122"/>
                <a:cs typeface="SimSun" panose="02010600030101010101" pitchFamily="2" charset="-122"/>
              </a:rPr>
              <a:t>华人社会的电视剧越来越多样化</a:t>
            </a:r>
            <a:r>
              <a:rPr lang="en-GB" sz="1800" dirty="0">
                <a:effectLst/>
                <a:latin typeface="FZKTPY01" panose="03000509000000000000" pitchFamily="65" charset="-122"/>
                <a:ea typeface="SimSun" panose="02010600030101010101" pitchFamily="2" charset="-122"/>
                <a:cs typeface="SimSun" panose="02010600030101010101" pitchFamily="2" charset="-122"/>
              </a:rPr>
              <a:t> - </a:t>
            </a:r>
            <a:r>
              <a:rPr lang="zh-CN" sz="1800" dirty="0">
                <a:effectLst/>
                <a:latin typeface="FZKTPY01" panose="03000509000000000000" pitchFamily="65" charset="-122"/>
                <a:ea typeface="SimSun" panose="02010600030101010101" pitchFamily="2" charset="-122"/>
                <a:cs typeface="SimSun" panose="02010600030101010101" pitchFamily="2" charset="-122"/>
              </a:rPr>
              <a:t>为什么？</a:t>
            </a:r>
            <a:endParaRPr lang="en-GB" sz="18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1000"/>
              </a:spcAft>
            </a:pPr>
            <a:r>
              <a:rPr lang="zh-CN" sz="1800" dirty="0">
                <a:effectLst/>
                <a:latin typeface="Calibri" panose="020F0502020204030204" pitchFamily="34" charset="0"/>
                <a:ea typeface="FZKTPY01" panose="03000509000000000000" pitchFamily="65" charset="-122"/>
                <a:cs typeface="SimSun" panose="02010600030101010101" pitchFamily="2" charset="-122"/>
              </a:rPr>
              <a:t>大家还看电视吗？还是在线看电视剧比较流行？</a:t>
            </a:r>
            <a:endParaRPr lang="en-GB" sz="18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1340836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1985-8695-41EC-B9CA-1D1CF4F93E3E}"/>
              </a:ext>
            </a:extLst>
          </p:cNvPr>
          <p:cNvSpPr>
            <a:spLocks noGrp="1"/>
          </p:cNvSpPr>
          <p:nvPr>
            <p:ph type="title"/>
          </p:nvPr>
        </p:nvSpPr>
        <p:spPr>
          <a:xfrm>
            <a:off x="22951" y="21593"/>
            <a:ext cx="10515600" cy="659444"/>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zh-CN" altLang="en-US" dirty="0"/>
              <a:t>音乐</a:t>
            </a:r>
            <a:endParaRPr lang="en-US" dirty="0"/>
          </a:p>
        </p:txBody>
      </p:sp>
      <p:sp>
        <p:nvSpPr>
          <p:cNvPr id="3" name="Content Placeholder 2">
            <a:extLst>
              <a:ext uri="{FF2B5EF4-FFF2-40B4-BE49-F238E27FC236}">
                <a16:creationId xmlns:a16="http://schemas.microsoft.com/office/drawing/2014/main" id="{B372467A-A1A3-49CF-B62A-070A98E6F0B9}"/>
              </a:ext>
            </a:extLst>
          </p:cNvPr>
          <p:cNvSpPr>
            <a:spLocks noGrp="1"/>
          </p:cNvSpPr>
          <p:nvPr>
            <p:ph idx="1"/>
          </p:nvPr>
        </p:nvSpPr>
        <p:spPr>
          <a:xfrm>
            <a:off x="838200" y="815248"/>
            <a:ext cx="10515600" cy="5827923"/>
          </a:xfrm>
        </p:spPr>
        <p:txBody>
          <a:bodyPr>
            <a:normAutofit/>
          </a:bodyPr>
          <a:lstStyle/>
          <a:p>
            <a:r>
              <a:rPr lang="en-US" dirty="0"/>
              <a:t>Classical</a:t>
            </a:r>
          </a:p>
          <a:p>
            <a:pPr lvl="1"/>
            <a:r>
              <a:rPr lang="en-US" altLang="zh-CN" dirty="0"/>
              <a:t>Peking Opera </a:t>
            </a:r>
            <a:r>
              <a:rPr lang="zh-CN" altLang="en-US" dirty="0"/>
              <a:t>京剧</a:t>
            </a:r>
            <a:endParaRPr lang="en-GB" altLang="zh-CN" dirty="0"/>
          </a:p>
          <a:p>
            <a:pPr lvl="1"/>
            <a:r>
              <a:rPr lang="en-GB" dirty="0"/>
              <a:t>Instruments </a:t>
            </a:r>
            <a:r>
              <a:rPr lang="zh-CN" altLang="en-US" dirty="0"/>
              <a:t>二胡、古筝、琵琶、笛子</a:t>
            </a:r>
            <a:endParaRPr lang="en-US" dirty="0"/>
          </a:p>
          <a:p>
            <a:r>
              <a:rPr lang="en-US" dirty="0"/>
              <a:t>Communists and crooners</a:t>
            </a:r>
          </a:p>
          <a:p>
            <a:pPr lvl="1"/>
            <a:r>
              <a:rPr lang="zh-CN" altLang="en-US" dirty="0"/>
              <a:t>样板戏</a:t>
            </a:r>
            <a:endParaRPr lang="en-GB" altLang="zh-CN" dirty="0"/>
          </a:p>
          <a:p>
            <a:pPr lvl="1"/>
            <a:r>
              <a:rPr lang="zh-CN" altLang="en-US" dirty="0"/>
              <a:t>月亮代表我的心</a:t>
            </a:r>
            <a:endParaRPr lang="en-US" dirty="0"/>
          </a:p>
          <a:p>
            <a:r>
              <a:rPr lang="en-US" dirty="0"/>
              <a:t>Rock legends</a:t>
            </a:r>
          </a:p>
          <a:p>
            <a:pPr lvl="1"/>
            <a:r>
              <a:rPr lang="en-US" dirty="0"/>
              <a:t>Political student life</a:t>
            </a:r>
          </a:p>
          <a:p>
            <a:pPr lvl="1"/>
            <a:r>
              <a:rPr lang="en-US" dirty="0"/>
              <a:t>Taiwan and </a:t>
            </a:r>
            <a:r>
              <a:rPr lang="zh-CN" altLang="en-US" dirty="0"/>
              <a:t>五月天</a:t>
            </a:r>
            <a:endParaRPr lang="en-US" dirty="0"/>
          </a:p>
          <a:p>
            <a:r>
              <a:rPr lang="en-US" dirty="0"/>
              <a:t>Pop era and idols </a:t>
            </a:r>
          </a:p>
          <a:p>
            <a:pPr lvl="1"/>
            <a:r>
              <a:rPr lang="en-US" dirty="0" err="1"/>
              <a:t>TFBoys</a:t>
            </a:r>
            <a:r>
              <a:rPr lang="en-US" dirty="0"/>
              <a:t> and M subgroups of </a:t>
            </a:r>
            <a:r>
              <a:rPr lang="en-US" dirty="0" err="1"/>
              <a:t>Kpop</a:t>
            </a:r>
            <a:r>
              <a:rPr lang="en-US" dirty="0"/>
              <a:t>, </a:t>
            </a:r>
            <a:r>
              <a:rPr lang="en-US" dirty="0" err="1"/>
              <a:t>Jpop</a:t>
            </a:r>
            <a:endParaRPr lang="en-US" dirty="0"/>
          </a:p>
          <a:p>
            <a:pPr lvl="1"/>
            <a:r>
              <a:rPr lang="zh-CN" altLang="en-US" dirty="0"/>
              <a:t>周杰伦、王力宏、邓紫棋</a:t>
            </a:r>
            <a:endParaRPr lang="en-US" dirty="0"/>
          </a:p>
        </p:txBody>
      </p:sp>
      <p:sp>
        <p:nvSpPr>
          <p:cNvPr id="4" name="Rectangle: Rounded Corners 3">
            <a:extLst>
              <a:ext uri="{FF2B5EF4-FFF2-40B4-BE49-F238E27FC236}">
                <a16:creationId xmlns:a16="http://schemas.microsoft.com/office/drawing/2014/main" id="{49DE844F-2C4A-471A-8528-19C5B896C456}"/>
              </a:ext>
            </a:extLst>
          </p:cNvPr>
          <p:cNvSpPr/>
          <p:nvPr/>
        </p:nvSpPr>
        <p:spPr>
          <a:xfrm>
            <a:off x="7225748" y="1033671"/>
            <a:ext cx="4591878" cy="545658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altLang="zh-CN" sz="2400" dirty="0"/>
              <a:t>Classical  </a:t>
            </a:r>
            <a:r>
              <a:rPr lang="zh-CN" altLang="en-US" sz="3200" dirty="0">
                <a:latin typeface="FZKTPY01" panose="03000509000000000000" pitchFamily="65" charset="-122"/>
                <a:ea typeface="FZKTPY01" panose="03000509000000000000" pitchFamily="65" charset="-122"/>
              </a:rPr>
              <a:t>古典</a:t>
            </a:r>
            <a:r>
              <a:rPr lang="zh-CN" altLang="en-US" sz="2400" dirty="0"/>
              <a:t>（音乐）</a:t>
            </a:r>
            <a:r>
              <a:rPr lang="en-US" altLang="zh-CN" sz="2400" dirty="0"/>
              <a:t> </a:t>
            </a:r>
          </a:p>
          <a:p>
            <a:pPr algn="ctr">
              <a:lnSpc>
                <a:spcPct val="150000"/>
              </a:lnSpc>
            </a:pPr>
            <a:r>
              <a:rPr lang="en-US" sz="2400" dirty="0"/>
              <a:t>Pop  </a:t>
            </a:r>
            <a:r>
              <a:rPr lang="zh-CN" altLang="en-US" sz="3200" dirty="0">
                <a:latin typeface="FZKTPY01" panose="03000509000000000000" pitchFamily="65" charset="-122"/>
                <a:ea typeface="FZKTPY01" panose="03000509000000000000" pitchFamily="65" charset="-122"/>
              </a:rPr>
              <a:t>流行</a:t>
            </a:r>
            <a:endParaRPr lang="en-US" sz="3200" dirty="0">
              <a:latin typeface="FZKTPY01" panose="03000509000000000000" pitchFamily="65" charset="-122"/>
              <a:ea typeface="FZKTPY01" panose="03000509000000000000" pitchFamily="65" charset="-122"/>
            </a:endParaRPr>
          </a:p>
          <a:p>
            <a:pPr algn="ctr">
              <a:lnSpc>
                <a:spcPct val="150000"/>
              </a:lnSpc>
            </a:pPr>
            <a:r>
              <a:rPr lang="en-US" sz="2400" dirty="0"/>
              <a:t>Rock  </a:t>
            </a:r>
            <a:r>
              <a:rPr lang="zh-CN" altLang="en-US" sz="3200" dirty="0">
                <a:latin typeface="FZKTPY01" panose="03000509000000000000" pitchFamily="65" charset="-122"/>
                <a:ea typeface="FZKTPY01" panose="03000509000000000000" pitchFamily="65" charset="-122"/>
              </a:rPr>
              <a:t>摇滚</a:t>
            </a:r>
            <a:endParaRPr lang="en-US" sz="3200" dirty="0">
              <a:latin typeface="FZKTPY01" panose="03000509000000000000" pitchFamily="65" charset="-122"/>
              <a:ea typeface="FZKTPY01" panose="03000509000000000000" pitchFamily="65" charset="-122"/>
            </a:endParaRPr>
          </a:p>
          <a:p>
            <a:pPr algn="ctr">
              <a:lnSpc>
                <a:spcPct val="150000"/>
              </a:lnSpc>
            </a:pPr>
            <a:r>
              <a:rPr lang="en-US" sz="2400" dirty="0"/>
              <a:t>Indie </a:t>
            </a:r>
            <a:r>
              <a:rPr lang="zh-CN" altLang="en-US" sz="3200" dirty="0">
                <a:latin typeface="FZKTPY01" panose="03000509000000000000" pitchFamily="65" charset="-122"/>
                <a:ea typeface="FZKTPY01" panose="03000509000000000000" pitchFamily="65" charset="-122"/>
              </a:rPr>
              <a:t>独立</a:t>
            </a:r>
            <a:endParaRPr lang="en-US" sz="3200" dirty="0">
              <a:latin typeface="FZKTPY01" panose="03000509000000000000" pitchFamily="65" charset="-122"/>
              <a:ea typeface="FZKTPY01" panose="03000509000000000000" pitchFamily="65" charset="-122"/>
            </a:endParaRPr>
          </a:p>
          <a:p>
            <a:pPr algn="ctr">
              <a:lnSpc>
                <a:spcPct val="150000"/>
              </a:lnSpc>
            </a:pPr>
            <a:r>
              <a:rPr lang="en-US" sz="2400" dirty="0"/>
              <a:t>Hip hop </a:t>
            </a:r>
            <a:r>
              <a:rPr lang="en-US" sz="3200" dirty="0">
                <a:latin typeface="FZKTPY01" panose="03000509000000000000" pitchFamily="65" charset="-122"/>
                <a:ea typeface="FZKTPY01" panose="03000509000000000000" pitchFamily="65" charset="-122"/>
              </a:rPr>
              <a:t> </a:t>
            </a:r>
            <a:r>
              <a:rPr lang="zh-CN" altLang="en-US" sz="3200" dirty="0">
                <a:latin typeface="FZKTPY01" panose="03000509000000000000" pitchFamily="65" charset="-122"/>
                <a:ea typeface="FZKTPY01" panose="03000509000000000000" pitchFamily="65" charset="-122"/>
              </a:rPr>
              <a:t>嘻哈</a:t>
            </a:r>
            <a:endParaRPr lang="en-US" sz="3200" dirty="0">
              <a:latin typeface="FZKTPY01" panose="03000509000000000000" pitchFamily="65" charset="-122"/>
              <a:ea typeface="FZKTPY01" panose="03000509000000000000" pitchFamily="65" charset="-122"/>
            </a:endParaRPr>
          </a:p>
          <a:p>
            <a:pPr algn="ctr">
              <a:lnSpc>
                <a:spcPct val="150000"/>
              </a:lnSpc>
            </a:pPr>
            <a:r>
              <a:rPr lang="en-US" sz="2400" dirty="0"/>
              <a:t>Jazz </a:t>
            </a:r>
            <a:r>
              <a:rPr lang="zh-CN" altLang="en-US" sz="3200" dirty="0">
                <a:latin typeface="FZKTPY01" panose="03000509000000000000" pitchFamily="65" charset="-122"/>
                <a:ea typeface="FZKTPY01" panose="03000509000000000000" pitchFamily="65" charset="-122"/>
              </a:rPr>
              <a:t>爵士</a:t>
            </a:r>
            <a:endParaRPr lang="en-US" sz="3200" dirty="0">
              <a:latin typeface="FZKTPY01" panose="03000509000000000000" pitchFamily="65" charset="-122"/>
              <a:ea typeface="FZKTPY01" panose="03000509000000000000" pitchFamily="65" charset="-122"/>
            </a:endParaRPr>
          </a:p>
          <a:p>
            <a:pPr algn="ctr">
              <a:lnSpc>
                <a:spcPct val="150000"/>
              </a:lnSpc>
            </a:pPr>
            <a:r>
              <a:rPr lang="en-US" sz="2400" dirty="0"/>
              <a:t>Disco </a:t>
            </a:r>
            <a:r>
              <a:rPr lang="zh-CN" altLang="en-US" sz="3200" dirty="0">
                <a:latin typeface="FZKTPY01" panose="03000509000000000000" pitchFamily="65" charset="-122"/>
                <a:ea typeface="FZKTPY01" panose="03000509000000000000" pitchFamily="65" charset="-122"/>
              </a:rPr>
              <a:t>迪斯科</a:t>
            </a:r>
            <a:endParaRPr lang="en-US" sz="2400" dirty="0">
              <a:latin typeface="FZKTPY01" panose="03000509000000000000" pitchFamily="65" charset="-122"/>
              <a:ea typeface="FZKTPY01" panose="03000509000000000000" pitchFamily="65" charset="-122"/>
            </a:endParaRPr>
          </a:p>
        </p:txBody>
      </p:sp>
    </p:spTree>
    <p:extLst>
      <p:ext uri="{BB962C8B-B14F-4D97-AF65-F5344CB8AC3E}">
        <p14:creationId xmlns:p14="http://schemas.microsoft.com/office/powerpoint/2010/main" val="4360259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F8979-E1FC-49A6-A92B-5C6B2E0AA938}"/>
              </a:ext>
            </a:extLst>
          </p:cNvPr>
          <p:cNvSpPr>
            <a:spLocks noGrp="1"/>
          </p:cNvSpPr>
          <p:nvPr>
            <p:ph type="title"/>
          </p:nvPr>
        </p:nvSpPr>
        <p:spPr>
          <a:xfrm>
            <a:off x="5297556" y="365125"/>
            <a:ext cx="6056244" cy="986597"/>
          </a:xfrm>
        </p:spPr>
        <p:txBody>
          <a:bodyPr/>
          <a:lstStyle/>
          <a:p>
            <a:r>
              <a:rPr lang="zh-CN" altLang="en-US" dirty="0">
                <a:latin typeface="FZKTPY01" panose="03000509000000000000" pitchFamily="65" charset="-122"/>
                <a:ea typeface="FZKTPY01" panose="03000509000000000000" pitchFamily="65" charset="-122"/>
              </a:rPr>
              <a:t>京剧</a:t>
            </a:r>
            <a:endParaRPr lang="en-GB" dirty="0">
              <a:latin typeface="FZKTPY01" panose="03000509000000000000" pitchFamily="65" charset="-122"/>
              <a:ea typeface="FZKTPY01" panose="03000509000000000000" pitchFamily="65" charset="-122"/>
            </a:endParaRPr>
          </a:p>
        </p:txBody>
      </p:sp>
      <p:sp>
        <p:nvSpPr>
          <p:cNvPr id="3" name="Content Placeholder 2">
            <a:extLst>
              <a:ext uri="{FF2B5EF4-FFF2-40B4-BE49-F238E27FC236}">
                <a16:creationId xmlns:a16="http://schemas.microsoft.com/office/drawing/2014/main" id="{8F2BC955-B1E1-439D-BE60-70FDAF79BEB8}"/>
              </a:ext>
            </a:extLst>
          </p:cNvPr>
          <p:cNvSpPr>
            <a:spLocks noGrp="1"/>
          </p:cNvSpPr>
          <p:nvPr>
            <p:ph idx="1"/>
          </p:nvPr>
        </p:nvSpPr>
        <p:spPr>
          <a:xfrm>
            <a:off x="5297556" y="2574235"/>
            <a:ext cx="6056243" cy="3602727"/>
          </a:xfrm>
        </p:spPr>
        <p:txBody>
          <a:bodyPr/>
          <a:lstStyle/>
          <a:p>
            <a:pPr marL="0" indent="0">
              <a:lnSpc>
                <a:spcPct val="150000"/>
              </a:lnSpc>
              <a:buNone/>
            </a:pPr>
            <a:r>
              <a:rPr lang="zh-CN" altLang="en-US" b="0" i="0" dirty="0">
                <a:solidFill>
                  <a:srgbClr val="202122"/>
                </a:solidFill>
                <a:effectLst/>
                <a:latin typeface="FZKTPY01" panose="03000509000000000000" pitchFamily="65" charset="-122"/>
                <a:ea typeface="FZKTPY01" panose="03000509000000000000" pitchFamily="65" charset="-122"/>
              </a:rPr>
              <a:t>京剧形成后在</a:t>
            </a:r>
            <a:r>
              <a:rPr lang="zh-CN" altLang="en-US" dirty="0">
                <a:solidFill>
                  <a:srgbClr val="0645AD"/>
                </a:solidFill>
                <a:latin typeface="FZKTPY01" panose="03000509000000000000" pitchFamily="65" charset="-122"/>
                <a:ea typeface="FZKTPY01" panose="03000509000000000000" pitchFamily="65" charset="-122"/>
              </a:rPr>
              <a:t>清朝</a:t>
            </a:r>
            <a:r>
              <a:rPr lang="zh-CN" altLang="en-US" b="0" i="0" dirty="0">
                <a:solidFill>
                  <a:srgbClr val="202122"/>
                </a:solidFill>
                <a:effectLst/>
                <a:latin typeface="FZKTPY01" panose="03000509000000000000" pitchFamily="65" charset="-122"/>
                <a:ea typeface="FZKTPY01" panose="03000509000000000000" pitchFamily="65" charset="-122"/>
              </a:rPr>
              <a:t>宫廷内得到了</a:t>
            </a:r>
            <a:r>
              <a:rPr lang="zh-CN" altLang="en-US" b="0" i="0" dirty="0">
                <a:solidFill>
                  <a:schemeClr val="accent1"/>
                </a:solidFill>
                <a:effectLst/>
                <a:latin typeface="FZKTPY01" panose="03000509000000000000" pitchFamily="65" charset="-122"/>
                <a:ea typeface="FZKTPY01" panose="03000509000000000000" pitchFamily="65" charset="-122"/>
              </a:rPr>
              <a:t>空前</a:t>
            </a:r>
            <a:r>
              <a:rPr lang="zh-CN" altLang="en-US" b="0" i="0" dirty="0">
                <a:solidFill>
                  <a:srgbClr val="202122"/>
                </a:solidFill>
                <a:effectLst/>
                <a:latin typeface="FZKTPY01" panose="03000509000000000000" pitchFamily="65" charset="-122"/>
                <a:ea typeface="FZKTPY01" panose="03000509000000000000" pitchFamily="65" charset="-122"/>
              </a:rPr>
              <a:t>的</a:t>
            </a:r>
            <a:r>
              <a:rPr lang="zh-CN" altLang="en-US" b="0" i="0" dirty="0">
                <a:solidFill>
                  <a:schemeClr val="accent1"/>
                </a:solidFill>
                <a:effectLst/>
                <a:latin typeface="FZKTPY01" panose="03000509000000000000" pitchFamily="65" charset="-122"/>
                <a:ea typeface="FZKTPY01" panose="03000509000000000000" pitchFamily="65" charset="-122"/>
              </a:rPr>
              <a:t>繁荣</a:t>
            </a:r>
            <a:r>
              <a:rPr lang="zh-CN" altLang="en-US" b="0" i="0" dirty="0">
                <a:solidFill>
                  <a:srgbClr val="202122"/>
                </a:solidFill>
                <a:effectLst/>
                <a:latin typeface="FZKTPY01" panose="03000509000000000000" pitchFamily="65" charset="-122"/>
                <a:ea typeface="FZKTPY01" panose="03000509000000000000" pitchFamily="65" charset="-122"/>
              </a:rPr>
              <a:t>。京剧主要</a:t>
            </a:r>
            <a:r>
              <a:rPr lang="zh-CN" altLang="en-US" b="0" i="0" dirty="0">
                <a:effectLst/>
                <a:latin typeface="FZKTPY01" panose="03000509000000000000" pitchFamily="65" charset="-122"/>
                <a:ea typeface="FZKTPY01" panose="03000509000000000000" pitchFamily="65" charset="-122"/>
              </a:rPr>
              <a:t>用</a:t>
            </a:r>
            <a:r>
              <a:rPr lang="zh-CN" altLang="en-US" dirty="0">
                <a:latin typeface="FZKTPY01" panose="03000509000000000000" pitchFamily="65" charset="-122"/>
                <a:ea typeface="FZKTPY01" panose="03000509000000000000" pitchFamily="65" charset="-122"/>
              </a:rPr>
              <a:t>胡琴</a:t>
            </a:r>
            <a:r>
              <a:rPr lang="zh-CN" altLang="en-US" b="0" i="0" dirty="0">
                <a:effectLst/>
                <a:latin typeface="FZKTPY01" panose="03000509000000000000" pitchFamily="65" charset="-122"/>
                <a:ea typeface="FZKTPY01" panose="03000509000000000000" pitchFamily="65" charset="-122"/>
              </a:rPr>
              <a:t>和</a:t>
            </a:r>
            <a:r>
              <a:rPr lang="zh-CN" altLang="en-US" dirty="0">
                <a:latin typeface="FZKTPY01" panose="03000509000000000000" pitchFamily="65" charset="-122"/>
                <a:ea typeface="FZKTPY01" panose="03000509000000000000" pitchFamily="65" charset="-122"/>
              </a:rPr>
              <a:t>锣鼓</a:t>
            </a:r>
            <a:r>
              <a:rPr lang="zh-CN" altLang="en-US" b="0" i="0" dirty="0">
                <a:solidFill>
                  <a:srgbClr val="202122"/>
                </a:solidFill>
                <a:effectLst/>
                <a:latin typeface="FZKTPY01" panose="03000509000000000000" pitchFamily="65" charset="-122"/>
                <a:ea typeface="FZKTPY01" panose="03000509000000000000" pitchFamily="65" charset="-122"/>
              </a:rPr>
              <a:t>等</a:t>
            </a:r>
            <a:r>
              <a:rPr lang="zh-CN" altLang="en-US" b="0" i="0" dirty="0">
                <a:solidFill>
                  <a:schemeClr val="accent1"/>
                </a:solidFill>
                <a:effectLst/>
                <a:latin typeface="FZKTPY01" panose="03000509000000000000" pitchFamily="65" charset="-122"/>
                <a:ea typeface="FZKTPY01" panose="03000509000000000000" pitchFamily="65" charset="-122"/>
              </a:rPr>
              <a:t>伴奏</a:t>
            </a:r>
            <a:r>
              <a:rPr lang="zh-CN" altLang="en-US" b="0" i="0" dirty="0">
                <a:solidFill>
                  <a:srgbClr val="202122"/>
                </a:solidFill>
                <a:effectLst/>
                <a:latin typeface="FZKTPY01" panose="03000509000000000000" pitchFamily="65" charset="-122"/>
                <a:ea typeface="FZKTPY01" panose="03000509000000000000" pitchFamily="65" charset="-122"/>
              </a:rPr>
              <a:t>，被视为</a:t>
            </a:r>
            <a:r>
              <a:rPr lang="zh-CN" altLang="en-US" i="0" dirty="0">
                <a:solidFill>
                  <a:srgbClr val="202122"/>
                </a:solidFill>
                <a:effectLst/>
                <a:latin typeface="FZKTPY01" panose="03000509000000000000" pitchFamily="65" charset="-122"/>
                <a:ea typeface="FZKTPY01" panose="03000509000000000000" pitchFamily="65" charset="-122"/>
              </a:rPr>
              <a:t>中国</a:t>
            </a:r>
            <a:r>
              <a:rPr lang="zh-CN" altLang="en-US" i="0" dirty="0">
                <a:solidFill>
                  <a:schemeClr val="accent1"/>
                </a:solidFill>
                <a:effectLst/>
                <a:latin typeface="FZKTPY01" panose="03000509000000000000" pitchFamily="65" charset="-122"/>
                <a:ea typeface="FZKTPY01" panose="03000509000000000000" pitchFamily="65" charset="-122"/>
              </a:rPr>
              <a:t>国粹</a:t>
            </a:r>
            <a:r>
              <a:rPr lang="zh-CN" altLang="en-US" b="0" i="0" dirty="0">
                <a:solidFill>
                  <a:srgbClr val="202122"/>
                </a:solidFill>
                <a:effectLst/>
                <a:latin typeface="FZKTPY01" panose="03000509000000000000" pitchFamily="65" charset="-122"/>
                <a:ea typeface="FZKTPY01" panose="03000509000000000000" pitchFamily="65" charset="-122"/>
              </a:rPr>
              <a:t>。</a:t>
            </a:r>
            <a:endParaRPr lang="en-GB" dirty="0">
              <a:latin typeface="FZKTPY01" panose="03000509000000000000" pitchFamily="65" charset="-122"/>
              <a:ea typeface="FZKTPY01" panose="03000509000000000000" pitchFamily="65" charset="-122"/>
            </a:endParaRPr>
          </a:p>
        </p:txBody>
      </p:sp>
      <p:sp>
        <p:nvSpPr>
          <p:cNvPr id="4" name="Rectangle: Rounded Corners 3">
            <a:extLst>
              <a:ext uri="{FF2B5EF4-FFF2-40B4-BE49-F238E27FC236}">
                <a16:creationId xmlns:a16="http://schemas.microsoft.com/office/drawing/2014/main" id="{A0F0AE3B-F095-4988-A8FC-F68ACF7902E6}"/>
              </a:ext>
            </a:extLst>
          </p:cNvPr>
          <p:cNvSpPr/>
          <p:nvPr/>
        </p:nvSpPr>
        <p:spPr>
          <a:xfrm>
            <a:off x="6172200" y="5181772"/>
            <a:ext cx="5665304" cy="13255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hlinkClick r:id="rId2"/>
              </a:rPr>
              <a:t>https://www.youtube.com/watch?v=ka5z3uYctug</a:t>
            </a:r>
            <a:endParaRPr lang="en-GB" dirty="0"/>
          </a:p>
          <a:p>
            <a:pPr algn="ctr"/>
            <a:endParaRPr lang="en-GB" dirty="0"/>
          </a:p>
          <a:p>
            <a:pPr algn="ctr"/>
            <a:r>
              <a:rPr lang="en-GB" dirty="0">
                <a:hlinkClick r:id="rId3"/>
              </a:rPr>
              <a:t>https://www.youtube.com/watch?v=TDD3AnPmU7o</a:t>
            </a:r>
            <a:r>
              <a:rPr lang="en-GB" dirty="0"/>
              <a:t> </a:t>
            </a:r>
          </a:p>
        </p:txBody>
      </p:sp>
      <p:pic>
        <p:nvPicPr>
          <p:cNvPr id="1028" name="Picture 4" descr="Peking opera | An introduction (Hello China #13) - YouTube">
            <a:extLst>
              <a:ext uri="{FF2B5EF4-FFF2-40B4-BE49-F238E27FC236}">
                <a16:creationId xmlns:a16="http://schemas.microsoft.com/office/drawing/2014/main" id="{0DA4E96F-A497-4F05-AB88-F55928E987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26" y="3380288"/>
            <a:ext cx="5265530" cy="29618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ijing Opera Roles, Roles in Beijing&amp;#39;s Opera">
            <a:extLst>
              <a:ext uri="{FF2B5EF4-FFF2-40B4-BE49-F238E27FC236}">
                <a16:creationId xmlns:a16="http://schemas.microsoft.com/office/drawing/2014/main" id="{34FDF28E-1872-4888-B719-DAA480030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94" y="132315"/>
            <a:ext cx="4986794" cy="31167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62320248-34D1-4DDF-AC2D-50EAB7D95E33}"/>
              </a:ext>
            </a:extLst>
          </p:cNvPr>
          <p:cNvSpPr/>
          <p:nvPr/>
        </p:nvSpPr>
        <p:spPr>
          <a:xfrm>
            <a:off x="9173816" y="129173"/>
            <a:ext cx="2846789" cy="17592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accent1"/>
                </a:solidFill>
              </a:rPr>
              <a:t>Qing Dynasty</a:t>
            </a:r>
          </a:p>
          <a:p>
            <a:pPr algn="ctr"/>
            <a:r>
              <a:rPr lang="en-GB" dirty="0">
                <a:solidFill>
                  <a:schemeClr val="accent1"/>
                </a:solidFill>
              </a:rPr>
              <a:t>Unprecedented</a:t>
            </a:r>
          </a:p>
          <a:p>
            <a:pPr algn="ctr"/>
            <a:r>
              <a:rPr lang="en-GB" dirty="0">
                <a:solidFill>
                  <a:schemeClr val="accent1"/>
                </a:solidFill>
              </a:rPr>
              <a:t>Flourish </a:t>
            </a:r>
          </a:p>
          <a:p>
            <a:pPr algn="ctr"/>
            <a:r>
              <a:rPr lang="en-GB" dirty="0">
                <a:solidFill>
                  <a:schemeClr val="accent1"/>
                </a:solidFill>
              </a:rPr>
              <a:t>Quintessence</a:t>
            </a:r>
          </a:p>
          <a:p>
            <a:pPr algn="ctr"/>
            <a:r>
              <a:rPr lang="en-GB" dirty="0">
                <a:solidFill>
                  <a:schemeClr val="accent1"/>
                </a:solidFill>
              </a:rPr>
              <a:t>Accompaniment</a:t>
            </a:r>
          </a:p>
        </p:txBody>
      </p:sp>
    </p:spTree>
    <p:extLst>
      <p:ext uri="{BB962C8B-B14F-4D97-AF65-F5344CB8AC3E}">
        <p14:creationId xmlns:p14="http://schemas.microsoft.com/office/powerpoint/2010/main" val="2037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19A0-AD78-4498-97A0-2BD98A166AE1}"/>
              </a:ext>
            </a:extLst>
          </p:cNvPr>
          <p:cNvSpPr>
            <a:spLocks noGrp="1"/>
          </p:cNvSpPr>
          <p:nvPr>
            <p:ph type="title"/>
          </p:nvPr>
        </p:nvSpPr>
        <p:spPr>
          <a:xfrm>
            <a:off x="108858" y="97970"/>
            <a:ext cx="10515600" cy="877266"/>
          </a:xfrm>
        </p:spPr>
        <p:txBody>
          <a:bodyPr/>
          <a:lstStyle/>
          <a:p>
            <a:r>
              <a:rPr lang="zh-CN" altLang="en-US">
                <a:ea typeface="宋体"/>
              </a:rPr>
              <a:t>端午节 June</a:t>
            </a:r>
            <a:endParaRPr lang="en-GB" dirty="0"/>
          </a:p>
        </p:txBody>
      </p:sp>
      <p:pic>
        <p:nvPicPr>
          <p:cNvPr id="5" name="Picture 5" descr="A picture containing outdoor, water, boat racing&#10;&#10;Description automatically generated">
            <a:extLst>
              <a:ext uri="{FF2B5EF4-FFF2-40B4-BE49-F238E27FC236}">
                <a16:creationId xmlns:a16="http://schemas.microsoft.com/office/drawing/2014/main" id="{FACE8A23-9073-41DE-91D6-E373B9DFE339}"/>
              </a:ext>
            </a:extLst>
          </p:cNvPr>
          <p:cNvPicPr>
            <a:picLocks noGrp="1" noChangeAspect="1"/>
          </p:cNvPicPr>
          <p:nvPr>
            <p:ph idx="1"/>
          </p:nvPr>
        </p:nvPicPr>
        <p:blipFill>
          <a:blip r:embed="rId2"/>
          <a:stretch>
            <a:fillRect/>
          </a:stretch>
        </p:blipFill>
        <p:spPr>
          <a:xfrm>
            <a:off x="389235" y="1124636"/>
            <a:ext cx="4615060" cy="3447051"/>
          </a:xfrm>
        </p:spPr>
      </p:pic>
      <p:sp>
        <p:nvSpPr>
          <p:cNvPr id="4" name="Oval 3">
            <a:extLst>
              <a:ext uri="{FF2B5EF4-FFF2-40B4-BE49-F238E27FC236}">
                <a16:creationId xmlns:a16="http://schemas.microsoft.com/office/drawing/2014/main" id="{F6542ACF-7823-45B8-BCA9-A908313827AC}"/>
              </a:ext>
            </a:extLst>
          </p:cNvPr>
          <p:cNvSpPr/>
          <p:nvPr/>
        </p:nvSpPr>
        <p:spPr>
          <a:xfrm>
            <a:off x="10881816" y="117143"/>
            <a:ext cx="1160058" cy="500417"/>
          </a:xfrm>
          <a:prstGeom prst="ellipse">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400" dirty="0">
                <a:cs typeface="Calibri"/>
              </a:rPr>
              <a:t>Summer</a:t>
            </a:r>
            <a:endParaRPr lang="en-US" sz="1400" dirty="0"/>
          </a:p>
        </p:txBody>
      </p:sp>
      <p:sp>
        <p:nvSpPr>
          <p:cNvPr id="6" name="Content Placeholder 2">
            <a:extLst>
              <a:ext uri="{FF2B5EF4-FFF2-40B4-BE49-F238E27FC236}">
                <a16:creationId xmlns:a16="http://schemas.microsoft.com/office/drawing/2014/main" id="{4DD599F7-1B8C-4188-AC74-4238C36A3E6A}"/>
              </a:ext>
            </a:extLst>
          </p:cNvPr>
          <p:cNvSpPr txBox="1">
            <a:spLocks/>
          </p:cNvSpPr>
          <p:nvPr/>
        </p:nvSpPr>
        <p:spPr>
          <a:xfrm>
            <a:off x="5261653" y="117143"/>
            <a:ext cx="6410738" cy="5719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altLang="en-US" sz="3200" dirty="0">
                <a:latin typeface="FZKTPY01" panose="03000509000000000000" pitchFamily="65" charset="-122"/>
                <a:ea typeface="FZKTPY01" panose="03000509000000000000" pitchFamily="65" charset="-122"/>
              </a:rPr>
              <a:t>粽子</a:t>
            </a:r>
            <a:endParaRPr lang="en-GB" altLang="zh-CN" sz="3200" dirty="0">
              <a:latin typeface="FZKTPY01" panose="03000509000000000000" pitchFamily="65" charset="-122"/>
              <a:ea typeface="FZKTPY01" panose="03000509000000000000" pitchFamily="65" charset="-122"/>
            </a:endParaRPr>
          </a:p>
          <a:p>
            <a:pPr marL="0" indent="0">
              <a:lnSpc>
                <a:spcPct val="150000"/>
              </a:lnSpc>
              <a:buFont typeface="Arial" panose="020B0604020202020204" pitchFamily="34" charset="0"/>
              <a:buNone/>
            </a:pPr>
            <a:r>
              <a:rPr lang="zh-CN" altLang="en-US" sz="3200" dirty="0">
                <a:latin typeface="FZKTPY01" panose="03000509000000000000" pitchFamily="65" charset="-122"/>
                <a:ea typeface="FZKTPY01" panose="03000509000000000000" pitchFamily="65" charset="-122"/>
              </a:rPr>
              <a:t>小鼓</a:t>
            </a:r>
            <a:endParaRPr lang="en-GB" altLang="zh-CN" sz="3200" dirty="0">
              <a:latin typeface="FZKTPY01" panose="03000509000000000000" pitchFamily="65" charset="-122"/>
              <a:ea typeface="FZKTPY01" panose="03000509000000000000" pitchFamily="65" charset="-122"/>
            </a:endParaRPr>
          </a:p>
          <a:p>
            <a:pPr marL="0" indent="0">
              <a:lnSpc>
                <a:spcPct val="150000"/>
              </a:lnSpc>
              <a:buFont typeface="Arial" panose="020B0604020202020204" pitchFamily="34" charset="0"/>
              <a:buNone/>
            </a:pPr>
            <a:r>
              <a:rPr lang="zh-CN" altLang="en-US" sz="3200" dirty="0">
                <a:latin typeface="FZKTPY01" panose="03000509000000000000" pitchFamily="65" charset="-122"/>
                <a:ea typeface="FZKTPY01" panose="03000509000000000000" pitchFamily="65" charset="-122"/>
              </a:rPr>
              <a:t>龙舟</a:t>
            </a:r>
            <a:endParaRPr lang="en-GB" altLang="zh-CN" sz="3200" dirty="0">
              <a:latin typeface="FZKTPY01" panose="03000509000000000000" pitchFamily="65" charset="-122"/>
              <a:ea typeface="FZKTPY01" panose="03000509000000000000" pitchFamily="65" charset="-122"/>
            </a:endParaRPr>
          </a:p>
          <a:p>
            <a:pPr marL="0" indent="0">
              <a:lnSpc>
                <a:spcPct val="150000"/>
              </a:lnSpc>
              <a:buFont typeface="Arial" panose="020B0604020202020204" pitchFamily="34" charset="0"/>
              <a:buNone/>
            </a:pPr>
            <a:r>
              <a:rPr lang="zh-CN" altLang="en-US" sz="3200" dirty="0">
                <a:latin typeface="FZKTPY01" panose="03000509000000000000" pitchFamily="65" charset="-122"/>
                <a:ea typeface="FZKTPY01" panose="03000509000000000000" pitchFamily="65" charset="-122"/>
              </a:rPr>
              <a:t>端午节必须跟朋友一起做</a:t>
            </a:r>
            <a:r>
              <a:rPr lang="en-GB" altLang="zh-CN" sz="3200" dirty="0">
                <a:latin typeface="FZKTPY01" panose="03000509000000000000" pitchFamily="65" charset="-122"/>
                <a:ea typeface="FZKTPY01" panose="03000509000000000000" pitchFamily="65" charset="-122"/>
              </a:rPr>
              <a:t>__</a:t>
            </a:r>
            <a:r>
              <a:rPr lang="en-US" altLang="zh-CN" sz="3200" dirty="0">
                <a:latin typeface="FZKTPY01" panose="03000509000000000000" pitchFamily="65" charset="-122"/>
                <a:ea typeface="FZKTPY01" panose="03000509000000000000" pitchFamily="65" charset="-122"/>
              </a:rPr>
              <a:t>__</a:t>
            </a:r>
            <a:r>
              <a:rPr lang="zh-CN" altLang="en-US" sz="3200" dirty="0">
                <a:latin typeface="FZKTPY01" panose="03000509000000000000" pitchFamily="65" charset="-122"/>
                <a:ea typeface="FZKTPY01" panose="03000509000000000000" pitchFamily="65" charset="-122"/>
              </a:rPr>
              <a:t>吃，看</a:t>
            </a:r>
            <a:r>
              <a:rPr lang="en-GB" altLang="zh-CN" sz="3200" dirty="0">
                <a:latin typeface="FZKTPY01" panose="03000509000000000000" pitchFamily="65" charset="-122"/>
                <a:ea typeface="FZKTPY01" panose="03000509000000000000" pitchFamily="65" charset="-122"/>
              </a:rPr>
              <a:t>___</a:t>
            </a:r>
            <a:r>
              <a:rPr lang="zh-CN" altLang="en-US" sz="3200" dirty="0">
                <a:latin typeface="FZKTPY01" panose="03000509000000000000" pitchFamily="65" charset="-122"/>
                <a:ea typeface="FZKTPY01" panose="03000509000000000000" pitchFamily="65" charset="-122"/>
              </a:rPr>
              <a:t>赛，听</a:t>
            </a:r>
            <a:r>
              <a:rPr lang="en-GB" altLang="zh-CN" sz="3200" dirty="0">
                <a:latin typeface="FZKTPY01" panose="03000509000000000000" pitchFamily="65" charset="-122"/>
                <a:ea typeface="FZKTPY01" panose="03000509000000000000" pitchFamily="65" charset="-122"/>
              </a:rPr>
              <a:t>___</a:t>
            </a:r>
            <a:r>
              <a:rPr lang="zh-CN" altLang="en-US" sz="3200" dirty="0">
                <a:latin typeface="FZKTPY01" panose="03000509000000000000" pitchFamily="65" charset="-122"/>
                <a:ea typeface="FZKTPY01" panose="03000509000000000000" pitchFamily="65" charset="-122"/>
              </a:rPr>
              <a:t>。以我来看</a:t>
            </a:r>
            <a:r>
              <a:rPr lang="en-GB" altLang="zh-CN" sz="3200" dirty="0">
                <a:latin typeface="FZKTPY01" panose="03000509000000000000" pitchFamily="65" charset="-122"/>
                <a:ea typeface="FZKTPY01" panose="03000509000000000000" pitchFamily="65" charset="-122"/>
              </a:rPr>
              <a:t>…</a:t>
            </a:r>
            <a:endParaRPr lang="en-GB" sz="3200" dirty="0">
              <a:latin typeface="FZKTPY01" panose="03000509000000000000" pitchFamily="65" charset="-122"/>
              <a:ea typeface="FZKTPY01" panose="03000509000000000000" pitchFamily="65" charset="-122"/>
            </a:endParaRPr>
          </a:p>
        </p:txBody>
      </p:sp>
      <p:sp>
        <p:nvSpPr>
          <p:cNvPr id="3" name="Content Placeholder 2">
            <a:extLst>
              <a:ext uri="{FF2B5EF4-FFF2-40B4-BE49-F238E27FC236}">
                <a16:creationId xmlns:a16="http://schemas.microsoft.com/office/drawing/2014/main" id="{A36474F6-E6EA-5E1F-77D2-B14469EC2BBB}"/>
              </a:ext>
            </a:extLst>
          </p:cNvPr>
          <p:cNvSpPr txBox="1">
            <a:spLocks/>
          </p:cNvSpPr>
          <p:nvPr/>
        </p:nvSpPr>
        <p:spPr>
          <a:xfrm>
            <a:off x="389235" y="5000263"/>
            <a:ext cx="11283156" cy="1759767"/>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altLang="en-US" sz="3600" dirty="0">
                <a:latin typeface="FangSong" panose="02010609060101010101" pitchFamily="49" charset="-122"/>
                <a:ea typeface="FangSong" panose="02010609060101010101" pitchFamily="49" charset="-122"/>
              </a:rPr>
              <a:t>现代的改变，越像运动比赛，没有传统节日的意义。因为假期很短，没有期望跟朋友团聚。在农历的传统节日中，端午应该算是最没存在感的那个。</a:t>
            </a:r>
            <a:endParaRPr lang="en-GB" sz="3600" dirty="0">
              <a:latin typeface="FangSong" panose="02010609060101010101" pitchFamily="49" charset="-122"/>
              <a:ea typeface="FangSong" panose="02010609060101010101" pitchFamily="49" charset="-122"/>
            </a:endParaRPr>
          </a:p>
        </p:txBody>
      </p:sp>
      <p:pic>
        <p:nvPicPr>
          <p:cNvPr id="1026" name="Picture 2" descr="Zongzi (Sticky Rice Dumpling): Cantonese, Sweet or Hokkien Bak Chang">
            <a:extLst>
              <a:ext uri="{FF2B5EF4-FFF2-40B4-BE49-F238E27FC236}">
                <a16:creationId xmlns:a16="http://schemas.microsoft.com/office/drawing/2014/main" id="{E5E531FB-8165-9F09-EC55-BC68716FD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682" y="94146"/>
            <a:ext cx="2186651" cy="218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8133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8761F-70AA-4388-9C8E-AACD8742292B}"/>
              </a:ext>
            </a:extLst>
          </p:cNvPr>
          <p:cNvSpPr>
            <a:spLocks noGrp="1"/>
          </p:cNvSpPr>
          <p:nvPr>
            <p:ph type="title"/>
          </p:nvPr>
        </p:nvSpPr>
        <p:spPr>
          <a:xfrm>
            <a:off x="838200" y="365125"/>
            <a:ext cx="3435626" cy="1325563"/>
          </a:xfrm>
        </p:spPr>
        <p:txBody>
          <a:bodyPr/>
          <a:lstStyle/>
          <a:p>
            <a:r>
              <a:rPr lang="zh-CN" altLang="en-US" dirty="0"/>
              <a:t>传统乐器</a:t>
            </a:r>
            <a:endParaRPr lang="en-GB" dirty="0"/>
          </a:p>
        </p:txBody>
      </p:sp>
      <p:sp>
        <p:nvSpPr>
          <p:cNvPr id="3" name="Content Placeholder 2">
            <a:extLst>
              <a:ext uri="{FF2B5EF4-FFF2-40B4-BE49-F238E27FC236}">
                <a16:creationId xmlns:a16="http://schemas.microsoft.com/office/drawing/2014/main" id="{82294596-EF57-4EB6-AF99-EE3D5E342DAC}"/>
              </a:ext>
            </a:extLst>
          </p:cNvPr>
          <p:cNvSpPr>
            <a:spLocks noGrp="1"/>
          </p:cNvSpPr>
          <p:nvPr>
            <p:ph idx="1"/>
          </p:nvPr>
        </p:nvSpPr>
        <p:spPr/>
        <p:txBody>
          <a:bodyPr/>
          <a:lstStyle/>
          <a:p>
            <a:pPr marL="0" indent="0">
              <a:buNone/>
            </a:pPr>
            <a:r>
              <a:rPr lang="en-US" altLang="zh-CN" dirty="0"/>
              <a:t>Match </a:t>
            </a:r>
          </a:p>
          <a:p>
            <a:pPr marL="0" indent="0">
              <a:buNone/>
            </a:pPr>
            <a:endParaRPr lang="en-US" sz="4000" dirty="0"/>
          </a:p>
          <a:p>
            <a:pPr marL="0" indent="0">
              <a:buNone/>
            </a:pPr>
            <a:r>
              <a:rPr lang="zh-CN" altLang="en-US" sz="4000" dirty="0"/>
              <a:t>琵琶</a:t>
            </a:r>
            <a:endParaRPr lang="en-GB" altLang="zh-CN" sz="4000" dirty="0"/>
          </a:p>
          <a:p>
            <a:pPr marL="0" indent="0">
              <a:buNone/>
            </a:pPr>
            <a:r>
              <a:rPr lang="zh-CN" altLang="en-US" sz="4000" dirty="0"/>
              <a:t>笛子</a:t>
            </a:r>
            <a:endParaRPr lang="en-GB" altLang="zh-CN" sz="4000" dirty="0"/>
          </a:p>
          <a:p>
            <a:pPr marL="0" indent="0">
              <a:buNone/>
            </a:pPr>
            <a:r>
              <a:rPr lang="zh-CN" altLang="en-US" sz="4000" dirty="0"/>
              <a:t>二胡</a:t>
            </a:r>
            <a:endParaRPr lang="en-GB" altLang="zh-CN" sz="4000" dirty="0"/>
          </a:p>
          <a:p>
            <a:pPr marL="0" indent="0">
              <a:buNone/>
            </a:pPr>
            <a:r>
              <a:rPr lang="zh-CN" altLang="en-US" sz="4000" dirty="0"/>
              <a:t>古筝</a:t>
            </a:r>
            <a:endParaRPr lang="en-GB" sz="4000" dirty="0"/>
          </a:p>
        </p:txBody>
      </p:sp>
      <p:pic>
        <p:nvPicPr>
          <p:cNvPr id="2050" name="Picture 2" descr="World Music Offerings | University of Hartford">
            <a:extLst>
              <a:ext uri="{FF2B5EF4-FFF2-40B4-BE49-F238E27FC236}">
                <a16:creationId xmlns:a16="http://schemas.microsoft.com/office/drawing/2014/main" id="{160586FE-6501-4F10-8234-347DF7A65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812" y="200706"/>
            <a:ext cx="718185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C557B56-82E9-4EE4-B3C9-0D99C74CE74A}"/>
              </a:ext>
            </a:extLst>
          </p:cNvPr>
          <p:cNvSpPr txBox="1">
            <a:spLocks/>
          </p:cNvSpPr>
          <p:nvPr/>
        </p:nvSpPr>
        <p:spPr>
          <a:xfrm>
            <a:off x="8347036" y="200706"/>
            <a:ext cx="3435626" cy="3516529"/>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Tree>
    <p:extLst>
      <p:ext uri="{BB962C8B-B14F-4D97-AF65-F5344CB8AC3E}">
        <p14:creationId xmlns:p14="http://schemas.microsoft.com/office/powerpoint/2010/main" val="19444244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72F5-9DC2-4F1E-AE22-0FF7509EE1A5}"/>
              </a:ext>
            </a:extLst>
          </p:cNvPr>
          <p:cNvSpPr>
            <a:spLocks noGrp="1"/>
          </p:cNvSpPr>
          <p:nvPr>
            <p:ph type="title"/>
          </p:nvPr>
        </p:nvSpPr>
        <p:spPr>
          <a:xfrm>
            <a:off x="122103" y="111738"/>
            <a:ext cx="10515600" cy="692494"/>
          </a:xfrm>
        </p:spPr>
        <p:txBody>
          <a:bodyPr>
            <a:normAutofit fontScale="90000"/>
          </a:bodyPr>
          <a:lstStyle/>
          <a:p>
            <a:r>
              <a:rPr lang="en-GB" dirty="0"/>
              <a:t>Communists and crooners</a:t>
            </a:r>
          </a:p>
        </p:txBody>
      </p:sp>
      <p:sp>
        <p:nvSpPr>
          <p:cNvPr id="3" name="Content Placeholder 2">
            <a:extLst>
              <a:ext uri="{FF2B5EF4-FFF2-40B4-BE49-F238E27FC236}">
                <a16:creationId xmlns:a16="http://schemas.microsoft.com/office/drawing/2014/main" id="{C9090FDB-B6DA-4092-839E-453BA37A2B3A}"/>
              </a:ext>
            </a:extLst>
          </p:cNvPr>
          <p:cNvSpPr>
            <a:spLocks noGrp="1"/>
          </p:cNvSpPr>
          <p:nvPr>
            <p:ph idx="1"/>
          </p:nvPr>
        </p:nvSpPr>
        <p:spPr>
          <a:xfrm>
            <a:off x="5220070" y="1825624"/>
            <a:ext cx="6133730" cy="4920637"/>
          </a:xfrm>
        </p:spPr>
        <p:txBody>
          <a:bodyPr>
            <a:normAutofit lnSpcReduction="10000"/>
          </a:bodyPr>
          <a:lstStyle/>
          <a:p>
            <a:pPr marL="0" indent="0">
              <a:buNone/>
            </a:pPr>
            <a:r>
              <a:rPr lang="zh-CN" altLang="en-US" dirty="0"/>
              <a:t>第一浪歌手</a:t>
            </a:r>
            <a:endParaRPr lang="en-GB" altLang="zh-CN" dirty="0"/>
          </a:p>
          <a:p>
            <a:pPr>
              <a:buFontTx/>
              <a:buChar char="-"/>
            </a:pPr>
            <a:r>
              <a:rPr lang="zh-CN" altLang="en-US" dirty="0"/>
              <a:t>上海</a:t>
            </a:r>
            <a:r>
              <a:rPr lang="en-GB" altLang="zh-CN" dirty="0"/>
              <a:t>1920</a:t>
            </a:r>
            <a:r>
              <a:rPr lang="zh-CN" altLang="en-US" dirty="0"/>
              <a:t> </a:t>
            </a:r>
            <a:r>
              <a:rPr lang="en-GB" altLang="zh-CN" dirty="0"/>
              <a:t>–</a:t>
            </a:r>
            <a:r>
              <a:rPr lang="zh-CN" altLang="en-US" dirty="0"/>
              <a:t> 时代曲</a:t>
            </a:r>
            <a:endParaRPr lang="en-GB" altLang="zh-CN" dirty="0"/>
          </a:p>
          <a:p>
            <a:pPr>
              <a:buFontTx/>
              <a:buChar char="-"/>
            </a:pPr>
            <a:r>
              <a:rPr lang="zh-CN" altLang="en-US" dirty="0"/>
              <a:t>共产党的审查 </a:t>
            </a:r>
            <a:r>
              <a:rPr lang="en-GB" altLang="zh-CN" dirty="0"/>
              <a:t>– </a:t>
            </a:r>
            <a:r>
              <a:rPr lang="zh-CN" altLang="en-US" dirty="0"/>
              <a:t>逃跑到香港、台湾</a:t>
            </a:r>
            <a:endParaRPr lang="en-GB" altLang="zh-CN" dirty="0"/>
          </a:p>
          <a:p>
            <a:pPr>
              <a:buFontTx/>
              <a:buChar char="-"/>
            </a:pPr>
            <a:r>
              <a:rPr lang="zh-CN" altLang="en-US" dirty="0"/>
              <a:t>有点外国影响</a:t>
            </a:r>
            <a:endParaRPr lang="en-GB" dirty="0"/>
          </a:p>
          <a:p>
            <a:pPr>
              <a:buFontTx/>
              <a:buChar char="-"/>
            </a:pPr>
            <a:r>
              <a:rPr lang="zh-CN" altLang="en-US" dirty="0"/>
              <a:t>更多广播电台</a:t>
            </a:r>
            <a:r>
              <a:rPr lang="en-GB" dirty="0"/>
              <a:t> </a:t>
            </a:r>
          </a:p>
          <a:p>
            <a:pPr>
              <a:buFontTx/>
              <a:buChar char="-"/>
            </a:pPr>
            <a:r>
              <a:rPr lang="zh-CN" altLang="en-US" b="1" dirty="0">
                <a:solidFill>
                  <a:srgbClr val="00B050"/>
                </a:solidFill>
                <a:latin typeface="FZKTPY01" panose="03000509000000000000" pitchFamily="65" charset="-122"/>
                <a:ea typeface="FZKTPY01" panose="03000509000000000000" pitchFamily="65" charset="-122"/>
              </a:rPr>
              <a:t>由于</a:t>
            </a:r>
            <a:r>
              <a:rPr lang="zh-CN" altLang="en-US" dirty="0"/>
              <a:t>没有宣传的用意所以更多爱情歌曲</a:t>
            </a:r>
            <a:endParaRPr lang="en-GB" altLang="zh-CN" dirty="0"/>
          </a:p>
          <a:p>
            <a:pPr>
              <a:buFontTx/>
              <a:buChar char="-"/>
            </a:pPr>
            <a:r>
              <a:rPr lang="en-GB" altLang="zh-CN" dirty="0"/>
              <a:t>80</a:t>
            </a:r>
            <a:r>
              <a:rPr lang="zh-CN" altLang="en-US" dirty="0"/>
              <a:t>年代是明星的时代</a:t>
            </a:r>
            <a:endParaRPr lang="en-GB" altLang="zh-CN" dirty="0"/>
          </a:p>
          <a:p>
            <a:pPr>
              <a:buFontTx/>
              <a:buChar char="-"/>
            </a:pPr>
            <a:r>
              <a:rPr lang="en-GB" dirty="0"/>
              <a:t>00s</a:t>
            </a:r>
            <a:r>
              <a:rPr lang="zh-CN" altLang="en-US" dirty="0"/>
              <a:t>音乐组合比较受欢迎</a:t>
            </a:r>
            <a:endParaRPr lang="en-GB" altLang="zh-CN" dirty="0"/>
          </a:p>
          <a:p>
            <a:pPr>
              <a:buFontTx/>
              <a:buChar char="-"/>
            </a:pPr>
            <a:r>
              <a:rPr lang="zh-CN" altLang="en-US" dirty="0"/>
              <a:t>电视上的比赛节目</a:t>
            </a:r>
            <a:endParaRPr lang="en-GB" dirty="0"/>
          </a:p>
          <a:p>
            <a:pPr marL="0" indent="0">
              <a:buNone/>
            </a:pPr>
            <a:endParaRPr lang="en-GB" dirty="0"/>
          </a:p>
        </p:txBody>
      </p:sp>
      <p:sp>
        <p:nvSpPr>
          <p:cNvPr id="4" name="Content Placeholder 2">
            <a:extLst>
              <a:ext uri="{FF2B5EF4-FFF2-40B4-BE49-F238E27FC236}">
                <a16:creationId xmlns:a16="http://schemas.microsoft.com/office/drawing/2014/main" id="{C4DFB090-7100-4144-B928-177665293222}"/>
              </a:ext>
            </a:extLst>
          </p:cNvPr>
          <p:cNvSpPr txBox="1">
            <a:spLocks/>
          </p:cNvSpPr>
          <p:nvPr/>
        </p:nvSpPr>
        <p:spPr>
          <a:xfrm>
            <a:off x="838200" y="1825625"/>
            <a:ext cx="48538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t>共产时代</a:t>
            </a:r>
            <a:endParaRPr lang="en-GB" altLang="zh-CN" dirty="0"/>
          </a:p>
          <a:p>
            <a:pPr>
              <a:buFontTx/>
              <a:buChar char="-"/>
            </a:pPr>
            <a:r>
              <a:rPr lang="zh-CN" altLang="en-US" dirty="0"/>
              <a:t>完全没有外国音乐</a:t>
            </a:r>
            <a:endParaRPr lang="en-GB" altLang="zh-CN" dirty="0"/>
          </a:p>
          <a:p>
            <a:pPr>
              <a:buFontTx/>
              <a:buChar char="-"/>
            </a:pPr>
            <a:r>
              <a:rPr lang="zh-CN" altLang="en-US" dirty="0">
                <a:solidFill>
                  <a:srgbClr val="FF0000"/>
                </a:solidFill>
              </a:rPr>
              <a:t>江青</a:t>
            </a:r>
            <a:r>
              <a:rPr lang="zh-CN" altLang="en-US" dirty="0"/>
              <a:t>的样板戏</a:t>
            </a:r>
            <a:endParaRPr lang="en-GB" altLang="zh-CN" dirty="0"/>
          </a:p>
          <a:p>
            <a:pPr>
              <a:buFontTx/>
              <a:buChar char="-"/>
            </a:pPr>
            <a:r>
              <a:rPr lang="zh-CN" altLang="en-US" dirty="0"/>
              <a:t>收音机上的红歌</a:t>
            </a:r>
            <a:endParaRPr lang="en-GB" altLang="zh-CN" dirty="0"/>
          </a:p>
          <a:p>
            <a:pPr>
              <a:buFontTx/>
              <a:buChar char="-"/>
            </a:pPr>
            <a:r>
              <a:rPr lang="zh-CN" altLang="en-US" dirty="0"/>
              <a:t>政治歌</a:t>
            </a:r>
            <a:r>
              <a:rPr lang="zh-CN" altLang="en-US" b="1" dirty="0">
                <a:solidFill>
                  <a:srgbClr val="00B050"/>
                </a:solidFill>
                <a:latin typeface="FZKTPY01" panose="03000509000000000000" pitchFamily="65" charset="-122"/>
                <a:ea typeface="FZKTPY01" panose="03000509000000000000" pitchFamily="65" charset="-122"/>
              </a:rPr>
              <a:t>以及</a:t>
            </a:r>
            <a:r>
              <a:rPr lang="zh-CN" altLang="en-US" dirty="0">
                <a:latin typeface="FZKTPY01" panose="03000509000000000000" pitchFamily="65" charset="-122"/>
                <a:ea typeface="FZKTPY01" panose="03000509000000000000" pitchFamily="65" charset="-122"/>
              </a:rPr>
              <a:t>宣传</a:t>
            </a:r>
            <a:endParaRPr lang="en-GB" dirty="0">
              <a:latin typeface="FZKTPY01" panose="03000509000000000000" pitchFamily="65" charset="-122"/>
              <a:ea typeface="FZKTPY01" panose="03000509000000000000" pitchFamily="65" charset="-122"/>
            </a:endParaRPr>
          </a:p>
        </p:txBody>
      </p:sp>
      <p:pic>
        <p:nvPicPr>
          <p:cNvPr id="5" name="Picture 8">
            <a:extLst>
              <a:ext uri="{FF2B5EF4-FFF2-40B4-BE49-F238E27FC236}">
                <a16:creationId xmlns:a16="http://schemas.microsoft.com/office/drawing/2014/main" id="{3492F53D-E90C-47D3-B931-346CE6B5E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49" y="4651511"/>
            <a:ext cx="1253284" cy="1720417"/>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1749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86C55-FED0-4817-8041-1C7DA3EFDE0E}"/>
              </a:ext>
            </a:extLst>
          </p:cNvPr>
          <p:cNvSpPr>
            <a:spLocks noGrp="1"/>
          </p:cNvSpPr>
          <p:nvPr>
            <p:ph type="title"/>
          </p:nvPr>
        </p:nvSpPr>
        <p:spPr>
          <a:xfrm>
            <a:off x="838200" y="100720"/>
            <a:ext cx="10515600" cy="857747"/>
          </a:xfrm>
        </p:spPr>
        <p:txBody>
          <a:bodyPr/>
          <a:lstStyle/>
          <a:p>
            <a:pPr algn="ctr"/>
            <a:r>
              <a:rPr lang="zh-CN" altLang="en-US" dirty="0"/>
              <a:t>月亮代表我的心</a:t>
            </a:r>
            <a:endParaRPr lang="en-GB" dirty="0"/>
          </a:p>
        </p:txBody>
      </p:sp>
      <p:sp>
        <p:nvSpPr>
          <p:cNvPr id="3" name="Content Placeholder 2">
            <a:extLst>
              <a:ext uri="{FF2B5EF4-FFF2-40B4-BE49-F238E27FC236}">
                <a16:creationId xmlns:a16="http://schemas.microsoft.com/office/drawing/2014/main" id="{CAFD497C-52C2-44FA-A1EB-6A981C0353BF}"/>
              </a:ext>
            </a:extLst>
          </p:cNvPr>
          <p:cNvSpPr>
            <a:spLocks noGrp="1"/>
          </p:cNvSpPr>
          <p:nvPr>
            <p:ph idx="1"/>
          </p:nvPr>
        </p:nvSpPr>
        <p:spPr/>
        <p:txBody>
          <a:bodyPr/>
          <a:lstStyle/>
          <a:p>
            <a:pPr marL="514350" indent="-514350">
              <a:lnSpc>
                <a:spcPct val="250000"/>
              </a:lnSpc>
              <a:buAutoNum type="arabicPeriod"/>
            </a:pPr>
            <a:r>
              <a:rPr lang="en-GB" dirty="0"/>
              <a:t>Theresa Teng </a:t>
            </a:r>
            <a:r>
              <a:rPr lang="zh-CN" altLang="en-US" dirty="0"/>
              <a:t>（卡拉</a:t>
            </a:r>
            <a:r>
              <a:rPr lang="en-US" altLang="zh-CN" dirty="0"/>
              <a:t>OK</a:t>
            </a:r>
            <a:r>
              <a:rPr lang="zh-CN" altLang="en-US" dirty="0"/>
              <a:t>）</a:t>
            </a:r>
            <a:endParaRPr lang="en-GB" dirty="0"/>
          </a:p>
          <a:p>
            <a:pPr marL="514350" indent="-514350">
              <a:lnSpc>
                <a:spcPct val="250000"/>
              </a:lnSpc>
              <a:buAutoNum type="arabicPeriod"/>
            </a:pPr>
            <a:r>
              <a:rPr lang="en-US" dirty="0" err="1"/>
              <a:t>MayDay</a:t>
            </a:r>
            <a:endParaRPr lang="en-US" dirty="0"/>
          </a:p>
          <a:p>
            <a:pPr marL="514350" indent="-514350">
              <a:lnSpc>
                <a:spcPct val="250000"/>
              </a:lnSpc>
              <a:buAutoNum type="arabicPeriod"/>
            </a:pPr>
            <a:r>
              <a:rPr lang="en-US" dirty="0"/>
              <a:t>Jon Bon Jovi</a:t>
            </a:r>
            <a:endParaRPr lang="en-GB" dirty="0"/>
          </a:p>
        </p:txBody>
      </p:sp>
      <p:pic>
        <p:nvPicPr>
          <p:cNvPr id="6" name="Online Media 5" title="鄧麗君 -月亮代表我的心 Teresa Teng (HD) (with lyrics sing along and English subtitle)">
            <a:hlinkClick r:id="" action="ppaction://media"/>
            <a:extLst>
              <a:ext uri="{FF2B5EF4-FFF2-40B4-BE49-F238E27FC236}">
                <a16:creationId xmlns:a16="http://schemas.microsoft.com/office/drawing/2014/main" id="{5CB4A51D-76BD-4D43-BAA7-80A45EE5F94A}"/>
              </a:ext>
            </a:extLst>
          </p:cNvPr>
          <p:cNvPicPr>
            <a:picLocks noRot="1" noChangeAspect="1"/>
          </p:cNvPicPr>
          <p:nvPr>
            <a:videoFile r:link="rId1"/>
          </p:nvPr>
        </p:nvPicPr>
        <p:blipFill>
          <a:blip r:embed="rId3"/>
          <a:stretch>
            <a:fillRect/>
          </a:stretch>
        </p:blipFill>
        <p:spPr>
          <a:xfrm>
            <a:off x="5566229" y="1295399"/>
            <a:ext cx="6233886" cy="4675415"/>
          </a:xfrm>
          <a:prstGeom prst="rect">
            <a:avLst/>
          </a:prstGeom>
        </p:spPr>
      </p:pic>
    </p:spTree>
    <p:extLst>
      <p:ext uri="{BB962C8B-B14F-4D97-AF65-F5344CB8AC3E}">
        <p14:creationId xmlns:p14="http://schemas.microsoft.com/office/powerpoint/2010/main" val="418307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0A24A-6A50-41B7-954F-196CDB545516}"/>
              </a:ext>
            </a:extLst>
          </p:cNvPr>
          <p:cNvSpPr>
            <a:spLocks noGrp="1"/>
          </p:cNvSpPr>
          <p:nvPr>
            <p:ph idx="1"/>
          </p:nvPr>
        </p:nvSpPr>
        <p:spPr>
          <a:xfrm>
            <a:off x="569843" y="175730"/>
            <a:ext cx="10515600" cy="6061784"/>
          </a:xfrm>
        </p:spPr>
        <p:txBody>
          <a:bodyPr>
            <a:normAutofit/>
          </a:bodyPr>
          <a:lstStyle/>
          <a:p>
            <a:r>
              <a:rPr lang="en-US" dirty="0"/>
              <a:t>Rock legends</a:t>
            </a:r>
          </a:p>
          <a:p>
            <a:pPr lvl="1"/>
            <a:r>
              <a:rPr lang="en-US" dirty="0"/>
              <a:t>Political student life</a:t>
            </a:r>
          </a:p>
          <a:p>
            <a:pPr lvl="1"/>
            <a:r>
              <a:rPr lang="en-US" dirty="0"/>
              <a:t>Taiwan and </a:t>
            </a:r>
            <a:r>
              <a:rPr lang="zh-CN" altLang="en-US" dirty="0"/>
              <a:t>五月天</a:t>
            </a:r>
            <a:endParaRPr lang="en-GB" altLang="zh-CN" dirty="0"/>
          </a:p>
          <a:p>
            <a:pPr lvl="1"/>
            <a:endParaRPr lang="en-GB" dirty="0"/>
          </a:p>
          <a:p>
            <a:pPr marL="457200" lvl="1" indent="0">
              <a:buNone/>
            </a:pPr>
            <a:endParaRPr lang="en-GB" dirty="0"/>
          </a:p>
          <a:p>
            <a:pPr marL="457200" lvl="1" indent="0">
              <a:lnSpc>
                <a:spcPct val="150000"/>
              </a:lnSpc>
              <a:buNone/>
            </a:pPr>
            <a:r>
              <a:rPr lang="zh-CN" altLang="en-US" sz="3200" dirty="0">
                <a:latin typeface="FZKTPY01" panose="03000509000000000000" pitchFamily="65" charset="-122"/>
                <a:ea typeface="FZKTPY01" panose="03000509000000000000" pitchFamily="65" charset="-122"/>
              </a:rPr>
              <a:t>摇滚</a:t>
            </a:r>
            <a:r>
              <a:rPr lang="zh-CN" altLang="en-US" sz="3200" dirty="0">
                <a:latin typeface="FZKTPY02" panose="03000509000000000000" pitchFamily="65" charset="-122"/>
                <a:ea typeface="FZKTPY02" panose="03000509000000000000" pitchFamily="65" charset="-122"/>
              </a:rPr>
              <a:t>乐</a:t>
            </a:r>
            <a:r>
              <a:rPr lang="zh-CN" altLang="en-US" sz="3200" dirty="0">
                <a:latin typeface="FZKTPY01" panose="03000509000000000000" pitchFamily="65" charset="-122"/>
                <a:ea typeface="FZKTPY01" panose="03000509000000000000" pitchFamily="65" charset="-122"/>
              </a:rPr>
              <a:t>队</a:t>
            </a:r>
            <a:endParaRPr lang="en-GB" altLang="zh-CN" sz="3200" dirty="0">
              <a:latin typeface="FZKTPY01" panose="03000509000000000000" pitchFamily="65" charset="-122"/>
              <a:ea typeface="FZKTPY01" panose="03000509000000000000" pitchFamily="65" charset="-122"/>
            </a:endParaRPr>
          </a:p>
          <a:p>
            <a:pPr marL="457200" lvl="1" indent="0">
              <a:lnSpc>
                <a:spcPct val="150000"/>
              </a:lnSpc>
              <a:buNone/>
            </a:pPr>
            <a:r>
              <a:rPr lang="zh-CN" altLang="en-US" sz="3200" dirty="0">
                <a:latin typeface="FZKTPY01" panose="03000509000000000000" pitchFamily="65" charset="-122"/>
                <a:ea typeface="FZKTPY01" panose="03000509000000000000" pitchFamily="65" charset="-122"/>
              </a:rPr>
              <a:t>抗议活动</a:t>
            </a:r>
            <a:endParaRPr lang="en-GB" altLang="zh-CN" sz="3200" dirty="0">
              <a:latin typeface="FZKTPY01" panose="03000509000000000000" pitchFamily="65" charset="-122"/>
              <a:ea typeface="FZKTPY01" panose="03000509000000000000" pitchFamily="65" charset="-122"/>
            </a:endParaRPr>
          </a:p>
          <a:p>
            <a:pPr marL="457200" lvl="1" indent="0">
              <a:lnSpc>
                <a:spcPct val="150000"/>
              </a:lnSpc>
              <a:buNone/>
            </a:pPr>
            <a:r>
              <a:rPr lang="zh-CN" altLang="en-US" sz="3200" dirty="0">
                <a:latin typeface="FZKTPY01" panose="03000509000000000000" pitchFamily="65" charset="-122"/>
                <a:ea typeface="FZKTPY01" panose="03000509000000000000" pitchFamily="65" charset="-122"/>
              </a:rPr>
              <a:t>政治意义</a:t>
            </a:r>
            <a:endParaRPr lang="en-GB" altLang="zh-CN" sz="3200" dirty="0">
              <a:latin typeface="FZKTPY01" panose="03000509000000000000" pitchFamily="65" charset="-122"/>
              <a:ea typeface="FZKTPY01" panose="03000509000000000000" pitchFamily="65" charset="-122"/>
            </a:endParaRPr>
          </a:p>
          <a:p>
            <a:pPr marL="457200" lvl="1" indent="0">
              <a:lnSpc>
                <a:spcPct val="150000"/>
              </a:lnSpc>
              <a:buNone/>
            </a:pPr>
            <a:r>
              <a:rPr lang="en-GB" sz="3200" dirty="0">
                <a:latin typeface="FZKTPY01" panose="03000509000000000000" pitchFamily="65" charset="-122"/>
                <a:ea typeface="FZKTPY01" panose="03000509000000000000" pitchFamily="65" charset="-122"/>
              </a:rPr>
              <a:t>		</a:t>
            </a:r>
          </a:p>
          <a:p>
            <a:pPr marL="457200" lvl="1" indent="0">
              <a:lnSpc>
                <a:spcPct val="150000"/>
              </a:lnSpc>
              <a:buNone/>
            </a:pPr>
            <a:r>
              <a:rPr lang="en-GB" altLang="zh-CN" sz="3200" b="1" dirty="0">
                <a:latin typeface="FZKTPY01" panose="03000509000000000000" pitchFamily="65" charset="-122"/>
                <a:ea typeface="FZKTPY01" panose="03000509000000000000" pitchFamily="65" charset="-122"/>
              </a:rPr>
              <a:t>		</a:t>
            </a:r>
            <a:r>
              <a:rPr lang="zh-CN" altLang="en-US" sz="3200" b="1" dirty="0">
                <a:latin typeface="FZKTPY01" panose="03000509000000000000" pitchFamily="65" charset="-122"/>
                <a:ea typeface="FZKTPY01" panose="03000509000000000000" pitchFamily="65" charset="-122"/>
              </a:rPr>
              <a:t>崔健</a:t>
            </a:r>
            <a:r>
              <a:rPr lang="zh-CN" altLang="en-US" sz="3200" b="1" dirty="0">
                <a:latin typeface="+mn-ea"/>
              </a:rPr>
              <a:t>的一无所有 </a:t>
            </a:r>
            <a:r>
              <a:rPr lang="en-GB" altLang="zh-CN" sz="1800" b="1" dirty="0">
                <a:latin typeface="+mn-ea"/>
                <a:hlinkClick r:id="rId2"/>
              </a:rPr>
              <a:t>https://www.youtube.com/watch?v=KuoEBUtZIJQ</a:t>
            </a:r>
            <a:r>
              <a:rPr lang="en-GB" altLang="zh-CN" sz="1800" b="1" dirty="0">
                <a:latin typeface="+mn-ea"/>
              </a:rPr>
              <a:t> </a:t>
            </a:r>
            <a:endParaRPr lang="en-GB" dirty="0">
              <a:latin typeface="+mn-ea"/>
            </a:endParaRPr>
          </a:p>
        </p:txBody>
      </p:sp>
      <p:pic>
        <p:nvPicPr>
          <p:cNvPr id="1026" name="Picture 2" descr="Album cover with a black background; in the foreground is the face of a man whose eyes are covered by a red blindfold. Written vertically along the side of the image is the title of the song and the name of the artist: &quot;一無所有--崔健&quot;">
            <a:extLst>
              <a:ext uri="{FF2B5EF4-FFF2-40B4-BE49-F238E27FC236}">
                <a16:creationId xmlns:a16="http://schemas.microsoft.com/office/drawing/2014/main" id="{CFA18347-7C1A-4744-B049-6A3CAE61E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11" y="4605820"/>
            <a:ext cx="20955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直播】五月天成军20周年演唱会| MAYDAY | 阿信| 怪兽| 大纪元">
            <a:extLst>
              <a:ext uri="{FF2B5EF4-FFF2-40B4-BE49-F238E27FC236}">
                <a16:creationId xmlns:a16="http://schemas.microsoft.com/office/drawing/2014/main" id="{60F50EFE-313C-4281-8B81-7A02759AD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8034" y="207026"/>
            <a:ext cx="2725775" cy="27500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D9C81073-8E38-48EF-ADFE-0E53C123779F}"/>
              </a:ext>
            </a:extLst>
          </p:cNvPr>
          <p:cNvSpPr/>
          <p:nvPr/>
        </p:nvSpPr>
        <p:spPr>
          <a:xfrm>
            <a:off x="9258034" y="2957030"/>
            <a:ext cx="2542080" cy="94394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1997 – now</a:t>
            </a:r>
          </a:p>
          <a:p>
            <a:pPr algn="ctr"/>
            <a:r>
              <a:rPr lang="zh-CN" altLang="en-US" sz="3200" dirty="0"/>
              <a:t>五月天</a:t>
            </a:r>
            <a:endParaRPr lang="en-GB" dirty="0"/>
          </a:p>
        </p:txBody>
      </p:sp>
    </p:spTree>
    <p:extLst>
      <p:ext uri="{BB962C8B-B14F-4D97-AF65-F5344CB8AC3E}">
        <p14:creationId xmlns:p14="http://schemas.microsoft.com/office/powerpoint/2010/main" val="5809385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B45304-9C52-489C-A1FA-5C75055841CB}"/>
              </a:ext>
            </a:extLst>
          </p:cNvPr>
          <p:cNvSpPr>
            <a:spLocks noGrp="1"/>
          </p:cNvSpPr>
          <p:nvPr>
            <p:ph idx="1"/>
          </p:nvPr>
        </p:nvSpPr>
        <p:spPr>
          <a:xfrm>
            <a:off x="838200" y="238539"/>
            <a:ext cx="10515600" cy="5938424"/>
          </a:xfrm>
        </p:spPr>
        <p:txBody>
          <a:bodyPr/>
          <a:lstStyle/>
          <a:p>
            <a:pPr marL="0" indent="0">
              <a:buNone/>
            </a:pPr>
            <a:r>
              <a:rPr lang="zh-CN" altLang="en-US" dirty="0"/>
              <a:t>流行音乐与</a:t>
            </a:r>
            <a:r>
              <a:rPr lang="zh-CN" altLang="en-US" b="1" dirty="0"/>
              <a:t>偶像</a:t>
            </a:r>
            <a:r>
              <a:rPr lang="zh-CN" altLang="en-US" dirty="0"/>
              <a:t>时代</a:t>
            </a:r>
            <a:r>
              <a:rPr lang="en-US" dirty="0"/>
              <a:t> </a:t>
            </a:r>
          </a:p>
          <a:p>
            <a:pPr lvl="1"/>
            <a:r>
              <a:rPr lang="en-US" dirty="0" err="1"/>
              <a:t>TFBoys</a:t>
            </a:r>
            <a:r>
              <a:rPr lang="en-US" dirty="0"/>
              <a:t> and M subgroups of </a:t>
            </a:r>
            <a:r>
              <a:rPr lang="en-US" dirty="0" err="1"/>
              <a:t>Kpop</a:t>
            </a:r>
            <a:r>
              <a:rPr lang="en-US" dirty="0"/>
              <a:t>, </a:t>
            </a:r>
            <a:r>
              <a:rPr lang="en-US" dirty="0" err="1"/>
              <a:t>Jpop</a:t>
            </a:r>
            <a:endParaRPr lang="en-US" dirty="0"/>
          </a:p>
        </p:txBody>
      </p:sp>
      <p:pic>
        <p:nvPicPr>
          <p:cNvPr id="5" name="Picture 4">
            <a:extLst>
              <a:ext uri="{FF2B5EF4-FFF2-40B4-BE49-F238E27FC236}">
                <a16:creationId xmlns:a16="http://schemas.microsoft.com/office/drawing/2014/main" id="{5E3EB94C-1495-434A-B4DA-C89E0A2742CE}"/>
              </a:ext>
            </a:extLst>
          </p:cNvPr>
          <p:cNvPicPr>
            <a:picLocks noChangeAspect="1"/>
          </p:cNvPicPr>
          <p:nvPr/>
        </p:nvPicPr>
        <p:blipFill>
          <a:blip r:embed="rId2"/>
          <a:stretch>
            <a:fillRect/>
          </a:stretch>
        </p:blipFill>
        <p:spPr>
          <a:xfrm>
            <a:off x="145937" y="4795835"/>
            <a:ext cx="4867954" cy="1943371"/>
          </a:xfrm>
          <a:prstGeom prst="rect">
            <a:avLst/>
          </a:prstGeom>
        </p:spPr>
      </p:pic>
      <p:pic>
        <p:nvPicPr>
          <p:cNvPr id="2050" name="Picture 2" descr="TFBOYS - Alchetron, The Free Social Encyclopedia">
            <a:extLst>
              <a:ext uri="{FF2B5EF4-FFF2-40B4-BE49-F238E27FC236}">
                <a16:creationId xmlns:a16="http://schemas.microsoft.com/office/drawing/2014/main" id="{C1ED391F-5F0A-4035-8C5B-743D45FBC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34" y="2383971"/>
            <a:ext cx="3178052" cy="22839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mpany Denied Rumors: TFBOYS Will Be Disbanded - CPOP HOME">
            <a:extLst>
              <a:ext uri="{FF2B5EF4-FFF2-40B4-BE49-F238E27FC236}">
                <a16:creationId xmlns:a16="http://schemas.microsoft.com/office/drawing/2014/main" id="{35B17F08-1534-4365-983B-188E268BE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7497" y="2383971"/>
            <a:ext cx="3136769" cy="22839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2819E53-03A5-421C-9B88-2F1FC6E58059}"/>
              </a:ext>
            </a:extLst>
          </p:cNvPr>
          <p:cNvSpPr/>
          <p:nvPr/>
        </p:nvSpPr>
        <p:spPr>
          <a:xfrm>
            <a:off x="9551956" y="10886"/>
            <a:ext cx="2542080" cy="6858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lnSpc>
                <a:spcPct val="200000"/>
              </a:lnSpc>
            </a:pPr>
            <a:endParaRPr lang="en-GB" altLang="zh-CN" sz="3200" dirty="0">
              <a:latin typeface="FZKTPY01" panose="03000509000000000000" pitchFamily="65" charset="-122"/>
              <a:ea typeface="FZKTPY01" panose="03000509000000000000" pitchFamily="65" charset="-122"/>
            </a:endParaRPr>
          </a:p>
          <a:p>
            <a:pPr lvl="1">
              <a:lnSpc>
                <a:spcPct val="200000"/>
              </a:lnSpc>
            </a:pPr>
            <a:endParaRPr lang="en-GB" altLang="zh-CN" sz="3200" dirty="0">
              <a:latin typeface="FZKTPY01" panose="03000509000000000000" pitchFamily="65" charset="-122"/>
              <a:ea typeface="FZKTPY01" panose="03000509000000000000" pitchFamily="65" charset="-122"/>
            </a:endParaRPr>
          </a:p>
          <a:p>
            <a:pPr lvl="1">
              <a:lnSpc>
                <a:spcPct val="200000"/>
              </a:lnSpc>
            </a:pPr>
            <a:r>
              <a:rPr lang="zh-CN" altLang="en-US" sz="3200" dirty="0">
                <a:latin typeface="FZKTPY01" panose="03000509000000000000" pitchFamily="65" charset="-122"/>
                <a:ea typeface="FZKTPY01" panose="03000509000000000000" pitchFamily="65" charset="-122"/>
              </a:rPr>
              <a:t>周杰伦</a:t>
            </a:r>
            <a:endParaRPr lang="en-GB" altLang="zh-CN" sz="3200" dirty="0">
              <a:latin typeface="FZKTPY01" panose="03000509000000000000" pitchFamily="65" charset="-122"/>
              <a:ea typeface="FZKTPY01" panose="03000509000000000000" pitchFamily="65" charset="-122"/>
            </a:endParaRPr>
          </a:p>
          <a:p>
            <a:pPr lvl="1">
              <a:lnSpc>
                <a:spcPct val="200000"/>
              </a:lnSpc>
            </a:pPr>
            <a:endParaRPr lang="en-GB" altLang="zh-CN" sz="3200" dirty="0">
              <a:latin typeface="FZKTPY01" panose="03000509000000000000" pitchFamily="65" charset="-122"/>
              <a:ea typeface="FZKTPY01" panose="03000509000000000000" pitchFamily="65" charset="-122"/>
            </a:endParaRPr>
          </a:p>
          <a:p>
            <a:pPr lvl="1">
              <a:lnSpc>
                <a:spcPct val="200000"/>
              </a:lnSpc>
            </a:pPr>
            <a:r>
              <a:rPr lang="zh-CN" altLang="en-US" sz="3200" dirty="0">
                <a:latin typeface="FZKTPY01" panose="03000509000000000000" pitchFamily="65" charset="-122"/>
                <a:ea typeface="FZKTPY01" panose="03000509000000000000" pitchFamily="65" charset="-122"/>
              </a:rPr>
              <a:t>王力宏</a:t>
            </a:r>
            <a:endParaRPr lang="en-GB" altLang="zh-CN" sz="3200" dirty="0">
              <a:latin typeface="FZKTPY01" panose="03000509000000000000" pitchFamily="65" charset="-122"/>
              <a:ea typeface="FZKTPY01" panose="03000509000000000000" pitchFamily="65" charset="-122"/>
            </a:endParaRPr>
          </a:p>
          <a:p>
            <a:pPr lvl="1">
              <a:lnSpc>
                <a:spcPct val="200000"/>
              </a:lnSpc>
            </a:pPr>
            <a:endParaRPr lang="en-GB" altLang="zh-CN" sz="3200" dirty="0">
              <a:latin typeface="FZKTPY01" panose="03000509000000000000" pitchFamily="65" charset="-122"/>
              <a:ea typeface="FZKTPY01" panose="03000509000000000000" pitchFamily="65" charset="-122"/>
            </a:endParaRPr>
          </a:p>
          <a:p>
            <a:pPr lvl="1">
              <a:lnSpc>
                <a:spcPct val="200000"/>
              </a:lnSpc>
            </a:pPr>
            <a:r>
              <a:rPr lang="zh-CN" altLang="en-US" sz="3200" dirty="0">
                <a:latin typeface="FZKTPY01" panose="03000509000000000000" pitchFamily="65" charset="-122"/>
                <a:ea typeface="FZKTPY01" panose="03000509000000000000" pitchFamily="65" charset="-122"/>
              </a:rPr>
              <a:t>邓紫棋</a:t>
            </a:r>
            <a:endParaRPr lang="en-US" sz="3200" dirty="0">
              <a:latin typeface="FZKTPY01" panose="03000509000000000000" pitchFamily="65" charset="-122"/>
              <a:ea typeface="FZKTPY01" panose="03000509000000000000" pitchFamily="65" charset="-122"/>
            </a:endParaRPr>
          </a:p>
        </p:txBody>
      </p:sp>
      <p:pic>
        <p:nvPicPr>
          <p:cNvPr id="2054" name="Picture 6" descr="Jay Chou | Chinese Music Wiki | Fandom">
            <a:extLst>
              <a:ext uri="{FF2B5EF4-FFF2-40B4-BE49-F238E27FC236}">
                <a16:creationId xmlns:a16="http://schemas.microsoft.com/office/drawing/2014/main" id="{FD5A8115-B3BA-4874-8CDE-9E1150EEAD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2290" y="681037"/>
            <a:ext cx="1494184" cy="14941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ang Leehom Steps Away From The Spotlight After Divorce Fiasco - Variety">
            <a:extLst>
              <a:ext uri="{FF2B5EF4-FFF2-40B4-BE49-F238E27FC236}">
                <a16:creationId xmlns:a16="http://schemas.microsoft.com/office/drawing/2014/main" id="{A5A99D5F-CB26-4F39-8796-2FDAB74A92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674" r="20006"/>
          <a:stretch/>
        </p:blipFill>
        <p:spPr bwMode="auto">
          <a:xfrm>
            <a:off x="10227367" y="2845727"/>
            <a:ext cx="1364031" cy="133835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E.M. - Wikipedia">
            <a:extLst>
              <a:ext uri="{FF2B5EF4-FFF2-40B4-BE49-F238E27FC236}">
                <a16:creationId xmlns:a16="http://schemas.microsoft.com/office/drawing/2014/main" id="{C3908197-A233-4BA5-8368-695C1C89A0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8403" y="4927157"/>
            <a:ext cx="1729765" cy="1155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1106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4072-6F94-4FF4-B5D0-C480AAEF68C7}"/>
              </a:ext>
            </a:extLst>
          </p:cNvPr>
          <p:cNvSpPr>
            <a:spLocks noGrp="1"/>
          </p:cNvSpPr>
          <p:nvPr>
            <p:ph type="title"/>
          </p:nvPr>
        </p:nvSpPr>
        <p:spPr/>
        <p:txBody>
          <a:bodyPr/>
          <a:lstStyle/>
          <a:p>
            <a:r>
              <a:rPr lang="ja-JP" altLang="en-US">
                <a:latin typeface="SimSun"/>
                <a:ea typeface="SimSun"/>
                <a:cs typeface="Calibri Light"/>
              </a:rPr>
              <a:t>世界博览会   上海2010</a:t>
            </a:r>
            <a:endParaRPr lang="en-US">
              <a:latin typeface="SimSun"/>
              <a:ea typeface="SimSun"/>
            </a:endParaRPr>
          </a:p>
        </p:txBody>
      </p:sp>
      <p:sp>
        <p:nvSpPr>
          <p:cNvPr id="3" name="Content Placeholder 2">
            <a:extLst>
              <a:ext uri="{FF2B5EF4-FFF2-40B4-BE49-F238E27FC236}">
                <a16:creationId xmlns:a16="http://schemas.microsoft.com/office/drawing/2014/main" id="{9A7BA768-4C43-4D62-A370-FF691D6133AA}"/>
              </a:ext>
            </a:extLst>
          </p:cNvPr>
          <p:cNvSpPr>
            <a:spLocks noGrp="1"/>
          </p:cNvSpPr>
          <p:nvPr>
            <p:ph idx="1"/>
          </p:nvPr>
        </p:nvSpPr>
        <p:spPr/>
        <p:txBody>
          <a:bodyPr vert="horz" lIns="91440" tIns="45720" rIns="91440" bIns="45720" rtlCol="0" anchor="t">
            <a:normAutofit/>
          </a:bodyPr>
          <a:lstStyle/>
          <a:p>
            <a:pPr marL="0" indent="0">
              <a:buNone/>
            </a:pPr>
            <a:r>
              <a:rPr lang="ja-JP" altLang="en-US">
                <a:ea typeface="+mn-lt"/>
                <a:cs typeface="+mn-lt"/>
              </a:rPr>
              <a:t>参展者向世界各国展示当代的文化、科技和产业上正面影响各种生活领域的成果。</a:t>
            </a:r>
            <a:endParaRPr lang="ja-JP" altLang="en-US"/>
          </a:p>
        </p:txBody>
      </p:sp>
      <p:pic>
        <p:nvPicPr>
          <p:cNvPr id="4" name="Picture 4" descr="A picture containing indoor&#10;&#10;Description automatically generated">
            <a:extLst>
              <a:ext uri="{FF2B5EF4-FFF2-40B4-BE49-F238E27FC236}">
                <a16:creationId xmlns:a16="http://schemas.microsoft.com/office/drawing/2014/main" id="{E93F7831-106A-4A01-B1AA-96EADE6C4728}"/>
              </a:ext>
            </a:extLst>
          </p:cNvPr>
          <p:cNvPicPr>
            <a:picLocks noChangeAspect="1"/>
          </p:cNvPicPr>
          <p:nvPr/>
        </p:nvPicPr>
        <p:blipFill>
          <a:blip r:embed="rId2"/>
          <a:stretch>
            <a:fillRect/>
          </a:stretch>
        </p:blipFill>
        <p:spPr>
          <a:xfrm>
            <a:off x="9586111" y="2499140"/>
            <a:ext cx="2307718" cy="4114800"/>
          </a:xfrm>
          <a:prstGeom prst="rect">
            <a:avLst/>
          </a:prstGeom>
        </p:spPr>
      </p:pic>
      <p:pic>
        <p:nvPicPr>
          <p:cNvPr id="5" name="Picture 5" descr="A picture containing sky, outdoor, building&#10;&#10;Description automatically generated">
            <a:extLst>
              <a:ext uri="{FF2B5EF4-FFF2-40B4-BE49-F238E27FC236}">
                <a16:creationId xmlns:a16="http://schemas.microsoft.com/office/drawing/2014/main" id="{3B0ABD64-E858-42E5-8BC0-04A5C5A65D83}"/>
              </a:ext>
            </a:extLst>
          </p:cNvPr>
          <p:cNvPicPr>
            <a:picLocks noChangeAspect="1"/>
          </p:cNvPicPr>
          <p:nvPr/>
        </p:nvPicPr>
        <p:blipFill>
          <a:blip r:embed="rId3"/>
          <a:stretch>
            <a:fillRect/>
          </a:stretch>
        </p:blipFill>
        <p:spPr>
          <a:xfrm>
            <a:off x="5807335" y="4399790"/>
            <a:ext cx="3659982" cy="2219210"/>
          </a:xfrm>
          <a:prstGeom prst="rect">
            <a:avLst/>
          </a:prstGeom>
        </p:spPr>
      </p:pic>
      <p:pic>
        <p:nvPicPr>
          <p:cNvPr id="6" name="Picture 6" descr="A picture containing sky, outdoor, road, highway&#10;&#10;Description automatically generated">
            <a:extLst>
              <a:ext uri="{FF2B5EF4-FFF2-40B4-BE49-F238E27FC236}">
                <a16:creationId xmlns:a16="http://schemas.microsoft.com/office/drawing/2014/main" id="{96350842-4E09-42C3-8F50-43DFABD29D4D}"/>
              </a:ext>
            </a:extLst>
          </p:cNvPr>
          <p:cNvPicPr>
            <a:picLocks noChangeAspect="1"/>
          </p:cNvPicPr>
          <p:nvPr/>
        </p:nvPicPr>
        <p:blipFill>
          <a:blip r:embed="rId4"/>
          <a:stretch>
            <a:fillRect/>
          </a:stretch>
        </p:blipFill>
        <p:spPr>
          <a:xfrm>
            <a:off x="297052" y="4851957"/>
            <a:ext cx="2945606" cy="1828800"/>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BE79DB67-C6EA-4224-84E3-E3F5AB7A9A32}"/>
              </a:ext>
            </a:extLst>
          </p:cNvPr>
          <p:cNvPicPr>
            <a:picLocks noChangeAspect="1"/>
          </p:cNvPicPr>
          <p:nvPr/>
        </p:nvPicPr>
        <p:blipFill>
          <a:blip r:embed="rId5"/>
          <a:stretch>
            <a:fillRect/>
          </a:stretch>
        </p:blipFill>
        <p:spPr>
          <a:xfrm>
            <a:off x="295275" y="2839668"/>
            <a:ext cx="2945607" cy="1881130"/>
          </a:xfrm>
          <a:prstGeom prst="rect">
            <a:avLst/>
          </a:prstGeom>
        </p:spPr>
      </p:pic>
      <p:pic>
        <p:nvPicPr>
          <p:cNvPr id="8" name="Picture 8" descr="A picture containing sky, outdoor, people, group&#10;&#10;Description automatically generated">
            <a:extLst>
              <a:ext uri="{FF2B5EF4-FFF2-40B4-BE49-F238E27FC236}">
                <a16:creationId xmlns:a16="http://schemas.microsoft.com/office/drawing/2014/main" id="{662FBF2E-FF65-4605-A2A5-3CA1B26014FC}"/>
              </a:ext>
            </a:extLst>
          </p:cNvPr>
          <p:cNvPicPr>
            <a:picLocks noChangeAspect="1"/>
          </p:cNvPicPr>
          <p:nvPr/>
        </p:nvPicPr>
        <p:blipFill>
          <a:blip r:embed="rId6"/>
          <a:stretch>
            <a:fillRect/>
          </a:stretch>
        </p:blipFill>
        <p:spPr>
          <a:xfrm>
            <a:off x="5855494" y="2504504"/>
            <a:ext cx="3529012" cy="1741836"/>
          </a:xfrm>
          <a:prstGeom prst="rect">
            <a:avLst/>
          </a:prstGeom>
        </p:spPr>
      </p:pic>
      <p:pic>
        <p:nvPicPr>
          <p:cNvPr id="9" name="Picture 9" descr="A picture containing text&#10;&#10;Description automatically generated">
            <a:extLst>
              <a:ext uri="{FF2B5EF4-FFF2-40B4-BE49-F238E27FC236}">
                <a16:creationId xmlns:a16="http://schemas.microsoft.com/office/drawing/2014/main" id="{8A360CE8-A47E-4D67-93E3-0C3F55D26A41}"/>
              </a:ext>
            </a:extLst>
          </p:cNvPr>
          <p:cNvPicPr>
            <a:picLocks noChangeAspect="1"/>
          </p:cNvPicPr>
          <p:nvPr/>
        </p:nvPicPr>
        <p:blipFill rotWithShape="1">
          <a:blip r:embed="rId7"/>
          <a:srcRect l="17749" t="-185" r="19048" b="-364"/>
          <a:stretch/>
        </p:blipFill>
        <p:spPr>
          <a:xfrm>
            <a:off x="3664744" y="3152254"/>
            <a:ext cx="1733800" cy="3297823"/>
          </a:xfrm>
          <a:prstGeom prst="rect">
            <a:avLst/>
          </a:prstGeom>
        </p:spPr>
      </p:pic>
    </p:spTree>
    <p:extLst>
      <p:ext uri="{BB962C8B-B14F-4D97-AF65-F5344CB8AC3E}">
        <p14:creationId xmlns:p14="http://schemas.microsoft.com/office/powerpoint/2010/main" val="31410799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39E32-C039-61FB-8A22-C3BEDC7CB49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A4FF212-10E1-9D2E-2437-645023835562}"/>
              </a:ext>
            </a:extLst>
          </p:cNvPr>
          <p:cNvSpPr>
            <a:spLocks noGrp="1"/>
          </p:cNvSpPr>
          <p:nvPr>
            <p:ph idx="1"/>
          </p:nvPr>
        </p:nvSpPr>
        <p:spPr/>
        <p:txBody>
          <a:bodyPr/>
          <a:lstStyle/>
          <a:p>
            <a:pPr>
              <a:lnSpc>
                <a:spcPct val="107000"/>
              </a:lnSpc>
              <a:spcAft>
                <a:spcPts val="1000"/>
              </a:spcAft>
            </a:pPr>
            <a:r>
              <a:rPr lang="zh-CN" sz="1800" dirty="0">
                <a:effectLst/>
                <a:latin typeface="Calibri" panose="020F0502020204030204" pitchFamily="34" charset="0"/>
                <a:ea typeface="FZKTPY01" panose="03000509000000000000" pitchFamily="65" charset="-122"/>
                <a:cs typeface="SimSun" panose="02010600030101010101" pitchFamily="2" charset="-122"/>
              </a:rPr>
              <a:t>中国流行音乐在哪些方面影响中国年轻人的生活？（</a:t>
            </a:r>
            <a:r>
              <a:rPr lang="en-GB" sz="1800" dirty="0">
                <a:effectLst/>
                <a:latin typeface="FZKTPY01" panose="03000509000000000000" pitchFamily="65" charset="-122"/>
                <a:ea typeface="SimSun" panose="02010600030101010101" pitchFamily="2" charset="-122"/>
                <a:cs typeface="SimSun" panose="02010600030101010101" pitchFamily="2" charset="-122"/>
              </a:rPr>
              <a:t>2019</a:t>
            </a:r>
            <a:r>
              <a:rPr lang="zh-CN" sz="1800" dirty="0">
                <a:effectLst/>
                <a:latin typeface="FZKTPY01" panose="03000509000000000000" pitchFamily="65" charset="-122"/>
                <a:ea typeface="SimSun" panose="02010600030101010101" pitchFamily="2" charset="-122"/>
                <a:cs typeface="SimSun" panose="02010600030101010101" pitchFamily="2" charset="-122"/>
              </a:rPr>
              <a:t>）</a:t>
            </a:r>
            <a:endParaRPr lang="en-GB" sz="18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1000"/>
              </a:spcAft>
            </a:pPr>
            <a:r>
              <a:rPr lang="zh-CN" sz="1800" dirty="0">
                <a:effectLst/>
                <a:latin typeface="Calibri" panose="020F0502020204030204" pitchFamily="34" charset="0"/>
                <a:ea typeface="FZKTPY01" panose="03000509000000000000" pitchFamily="65" charset="-122"/>
                <a:cs typeface="SimSun" panose="02010600030101010101" pitchFamily="2" charset="-122"/>
              </a:rPr>
              <a:t>向外国人介绍中国流行音乐的方法有哪些？（</a:t>
            </a:r>
            <a:r>
              <a:rPr lang="en-GB" sz="1800" dirty="0">
                <a:effectLst/>
                <a:latin typeface="FZKTPY01" panose="03000509000000000000" pitchFamily="65" charset="-122"/>
                <a:ea typeface="SimSun" panose="02010600030101010101" pitchFamily="2" charset="-122"/>
                <a:cs typeface="SimSun" panose="02010600030101010101" pitchFamily="2" charset="-122"/>
              </a:rPr>
              <a:t>2019</a:t>
            </a:r>
            <a:r>
              <a:rPr lang="zh-CN" sz="1800" dirty="0">
                <a:effectLst/>
                <a:latin typeface="FZKTPY01" panose="03000509000000000000" pitchFamily="65" charset="-122"/>
                <a:ea typeface="SimSun" panose="02010600030101010101" pitchFamily="2" charset="-122"/>
                <a:cs typeface="SimSun" panose="02010600030101010101" pitchFamily="2" charset="-122"/>
              </a:rPr>
              <a:t>）</a:t>
            </a:r>
            <a:endParaRPr lang="en-GB" sz="18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785112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35D9-CECA-1052-097A-7E902FAD2E66}"/>
              </a:ext>
            </a:extLst>
          </p:cNvPr>
          <p:cNvSpPr>
            <a:spLocks noGrp="1"/>
          </p:cNvSpPr>
          <p:nvPr>
            <p:ph type="title"/>
          </p:nvPr>
        </p:nvSpPr>
        <p:spPr/>
        <p:txBody>
          <a:bodyPr/>
          <a:lstStyle/>
          <a:p>
            <a:r>
              <a:rPr lang="en-US" dirty="0">
                <a:ea typeface="Calibri Light"/>
                <a:cs typeface="Calibri Light"/>
              </a:rPr>
              <a:t>SAMs Indicative Content Translation</a:t>
            </a:r>
            <a:endParaRPr lang="en-US" dirty="0"/>
          </a:p>
        </p:txBody>
      </p:sp>
      <p:pic>
        <p:nvPicPr>
          <p:cNvPr id="4" name="Picture 4">
            <a:extLst>
              <a:ext uri="{FF2B5EF4-FFF2-40B4-BE49-F238E27FC236}">
                <a16:creationId xmlns:a16="http://schemas.microsoft.com/office/drawing/2014/main" id="{18652547-8DFB-5251-3D34-9E38F386BC28}"/>
              </a:ext>
            </a:extLst>
          </p:cNvPr>
          <p:cNvPicPr>
            <a:picLocks noGrp="1" noChangeAspect="1"/>
          </p:cNvPicPr>
          <p:nvPr>
            <p:ph idx="1"/>
          </p:nvPr>
        </p:nvPicPr>
        <p:blipFill>
          <a:blip r:embed="rId2"/>
          <a:stretch>
            <a:fillRect/>
          </a:stretch>
        </p:blipFill>
        <p:spPr>
          <a:xfrm>
            <a:off x="1918307" y="1825625"/>
            <a:ext cx="8355386" cy="4351338"/>
          </a:xfrm>
        </p:spPr>
      </p:pic>
    </p:spTree>
    <p:extLst>
      <p:ext uri="{BB962C8B-B14F-4D97-AF65-F5344CB8AC3E}">
        <p14:creationId xmlns:p14="http://schemas.microsoft.com/office/powerpoint/2010/main" val="6896759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BEB0-13A7-FF28-5AA2-5C3EDACA1916}"/>
              </a:ext>
            </a:extLst>
          </p:cNvPr>
          <p:cNvSpPr>
            <a:spLocks noGrp="1"/>
          </p:cNvSpPr>
          <p:nvPr>
            <p:ph type="title"/>
          </p:nvPr>
        </p:nvSpPr>
        <p:spPr>
          <a:xfrm>
            <a:off x="838200" y="80797"/>
            <a:ext cx="10515600" cy="540817"/>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p:spPr>
        <p:txBody>
          <a:bodyPr>
            <a:normAutofit fontScale="90000"/>
          </a:bodyPr>
          <a:lstStyle/>
          <a:p>
            <a:r>
              <a:rPr lang="en-US" sz="4000" dirty="0" err="1">
                <a:cs typeface="Calibri Light"/>
              </a:rPr>
              <a:t>Automatise</a:t>
            </a:r>
            <a:r>
              <a:rPr lang="en-US" sz="4000" dirty="0">
                <a:cs typeface="Calibri Light"/>
              </a:rPr>
              <a:t> sentences with vocab and grammar</a:t>
            </a:r>
            <a:endParaRPr lang="en-US" sz="4000" dirty="0"/>
          </a:p>
        </p:txBody>
      </p:sp>
      <p:sp>
        <p:nvSpPr>
          <p:cNvPr id="3" name="Content Placeholder 2">
            <a:extLst>
              <a:ext uri="{FF2B5EF4-FFF2-40B4-BE49-F238E27FC236}">
                <a16:creationId xmlns:a16="http://schemas.microsoft.com/office/drawing/2014/main" id="{A0E61BD9-045A-37CC-FA43-F2D881608B0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137567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9DCDC-EFD5-4ABE-8CFF-2B52BB9F8A81}"/>
              </a:ext>
            </a:extLst>
          </p:cNvPr>
          <p:cNvSpPr>
            <a:spLocks noGrp="1"/>
          </p:cNvSpPr>
          <p:nvPr>
            <p:ph type="title"/>
          </p:nvPr>
        </p:nvSpPr>
        <p:spPr/>
        <p:txBody>
          <a:bodyPr/>
          <a:lstStyle/>
          <a:p>
            <a:r>
              <a:rPr lang="en-GB" dirty="0"/>
              <a:t>Speaking Questions!!</a:t>
            </a:r>
          </a:p>
        </p:txBody>
      </p:sp>
      <p:sp>
        <p:nvSpPr>
          <p:cNvPr id="3" name="Content Placeholder 2">
            <a:extLst>
              <a:ext uri="{FF2B5EF4-FFF2-40B4-BE49-F238E27FC236}">
                <a16:creationId xmlns:a16="http://schemas.microsoft.com/office/drawing/2014/main" id="{2B637266-3BDA-480F-8756-43A6E9D196C1}"/>
              </a:ext>
            </a:extLst>
          </p:cNvPr>
          <p:cNvSpPr>
            <a:spLocks noGrp="1"/>
          </p:cNvSpPr>
          <p:nvPr>
            <p:ph idx="1"/>
          </p:nvPr>
        </p:nvSpPr>
        <p:spPr/>
        <p:txBody>
          <a:bodyPr/>
          <a:lstStyle/>
          <a:p>
            <a:pPr>
              <a:lnSpc>
                <a:spcPct val="107000"/>
              </a:lnSpc>
              <a:spcAft>
                <a:spcPts val="1000"/>
              </a:spcAft>
            </a:pPr>
            <a:r>
              <a:rPr lang="zh-CN" sz="1800" dirty="0">
                <a:effectLst/>
                <a:latin typeface="Calibri" panose="020F0502020204030204" pitchFamily="34" charset="0"/>
                <a:ea typeface="FZKTPY01" panose="03000509000000000000" pitchFamily="65" charset="-122"/>
                <a:cs typeface="SimSun" panose="02010600030101010101" pitchFamily="2" charset="-122"/>
              </a:rPr>
              <a:t>中文音乐好不好听？</a:t>
            </a:r>
            <a:endParaRPr lang="en-GB" sz="18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1000"/>
              </a:spcAft>
            </a:pPr>
            <a:r>
              <a:rPr lang="zh-CN" sz="1800" dirty="0">
                <a:effectLst/>
                <a:latin typeface="Calibri" panose="020F0502020204030204" pitchFamily="34" charset="0"/>
                <a:ea typeface="FZKTPY01" panose="03000509000000000000" pitchFamily="65" charset="-122"/>
                <a:cs typeface="SimSun" panose="02010600030101010101" pitchFamily="2" charset="-122"/>
              </a:rPr>
              <a:t>传统的音乐还红吗？</a:t>
            </a:r>
            <a:endParaRPr lang="en-GB" sz="18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1000"/>
              </a:spcAft>
            </a:pPr>
            <a:r>
              <a:rPr lang="zh-CN" sz="1800" dirty="0">
                <a:effectLst/>
                <a:latin typeface="Calibri" panose="020F0502020204030204" pitchFamily="34" charset="0"/>
                <a:ea typeface="FZKTPY01" panose="03000509000000000000" pitchFamily="65" charset="-122"/>
                <a:cs typeface="SimSun" panose="02010600030101010101" pitchFamily="2" charset="-122"/>
              </a:rPr>
              <a:t>你最喜欢哪些中国歌手？</a:t>
            </a:r>
            <a:endParaRPr lang="en-GB" sz="18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1000"/>
              </a:spcAft>
            </a:pPr>
            <a:r>
              <a:rPr lang="zh-CN" sz="1800" dirty="0">
                <a:effectLst/>
                <a:latin typeface="Calibri" panose="020F0502020204030204" pitchFamily="34" charset="0"/>
                <a:ea typeface="FZKTPY01" panose="03000509000000000000" pitchFamily="65" charset="-122"/>
                <a:cs typeface="SimSun" panose="02010600030101010101" pitchFamily="2" charset="-122"/>
              </a:rPr>
              <a:t>歌手或音乐对一定是偶像吗？</a:t>
            </a:r>
            <a:endParaRPr lang="en-GB" sz="18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2609920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4F08C-05C8-4339-AFE4-D53A0A8F488C}"/>
              </a:ext>
            </a:extLst>
          </p:cNvPr>
          <p:cNvSpPr>
            <a:spLocks noGrp="1"/>
          </p:cNvSpPr>
          <p:nvPr>
            <p:ph type="title"/>
          </p:nvPr>
        </p:nvSpPr>
        <p:spPr/>
        <p:txBody>
          <a:bodyPr/>
          <a:lstStyle/>
          <a:p>
            <a:r>
              <a:rPr lang="en-GB" dirty="0"/>
              <a:t>translation</a:t>
            </a:r>
          </a:p>
        </p:txBody>
      </p:sp>
      <p:sp>
        <p:nvSpPr>
          <p:cNvPr id="3" name="Content Placeholder 2">
            <a:extLst>
              <a:ext uri="{FF2B5EF4-FFF2-40B4-BE49-F238E27FC236}">
                <a16:creationId xmlns:a16="http://schemas.microsoft.com/office/drawing/2014/main" id="{FCED0AA8-F606-AFD7-E505-B909AD5909E7}"/>
              </a:ext>
            </a:extLst>
          </p:cNvPr>
          <p:cNvSpPr>
            <a:spLocks noGrp="1"/>
          </p:cNvSpPr>
          <p:nvPr>
            <p:ph idx="1"/>
          </p:nvPr>
        </p:nvSpPr>
        <p:spPr/>
        <p:txBody>
          <a:bodyPr>
            <a:normAutofit lnSpcReduction="10000"/>
          </a:bodyPr>
          <a:lstStyle/>
          <a:p>
            <a:pPr marL="0" indent="0">
              <a:lnSpc>
                <a:spcPct val="150000"/>
              </a:lnSpc>
              <a:buNone/>
            </a:pPr>
            <a:r>
              <a:rPr lang="zh-CN" altLang="en-US" sz="3200" b="0" i="0" dirty="0">
                <a:solidFill>
                  <a:srgbClr val="222222"/>
                </a:solidFill>
                <a:effectLst/>
                <a:latin typeface="KaiTi" panose="02010609060101010101" pitchFamily="49" charset="-122"/>
                <a:ea typeface="KaiTi" panose="02010609060101010101" pitchFamily="49" charset="-122"/>
              </a:rPr>
              <a:t>在今天，采摘艾草的人或许少了，但结伴出游爬山，却成为越来越多人的选择；手工包的粽子或许越来越少，但粽子经历商业社会的塑造，人们却有了更多的口味、风格的选择；而划龙舟从过去的仅限于端午节的民间仪式，逐渐与现代竞技体育相结合，更加推动了其文化的传播。总体而言，这些都指向于一种更丰富与现代的过节方式。</a:t>
            </a:r>
            <a:endParaRPr lang="en-GB" sz="3200"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229069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19A0-AD78-4498-97A0-2BD98A166AE1}"/>
              </a:ext>
            </a:extLst>
          </p:cNvPr>
          <p:cNvSpPr>
            <a:spLocks noGrp="1"/>
          </p:cNvSpPr>
          <p:nvPr>
            <p:ph type="title"/>
          </p:nvPr>
        </p:nvSpPr>
        <p:spPr>
          <a:xfrm>
            <a:off x="155812" y="137662"/>
            <a:ext cx="10515600" cy="734161"/>
          </a:xfrm>
        </p:spPr>
        <p:txBody>
          <a:bodyPr/>
          <a:lstStyle/>
          <a:p>
            <a:r>
              <a:rPr lang="zh-CN" altLang="en-US">
                <a:ea typeface="宋体"/>
              </a:rPr>
              <a:t>中秋节 September</a:t>
            </a:r>
            <a:endParaRPr lang="en-GB" dirty="0"/>
          </a:p>
        </p:txBody>
      </p:sp>
      <p:sp>
        <p:nvSpPr>
          <p:cNvPr id="3" name="Content Placeholder 2">
            <a:extLst>
              <a:ext uri="{FF2B5EF4-FFF2-40B4-BE49-F238E27FC236}">
                <a16:creationId xmlns:a16="http://schemas.microsoft.com/office/drawing/2014/main" id="{C5552F07-F0A3-48C4-AE07-B847ED321ECA}"/>
              </a:ext>
            </a:extLst>
          </p:cNvPr>
          <p:cNvSpPr>
            <a:spLocks noGrp="1"/>
          </p:cNvSpPr>
          <p:nvPr>
            <p:ph idx="1"/>
          </p:nvPr>
        </p:nvSpPr>
        <p:spPr>
          <a:xfrm>
            <a:off x="276639" y="1356037"/>
            <a:ext cx="8423635" cy="2132633"/>
          </a:xfrm>
        </p:spPr>
        <p:txBody>
          <a:bodyPr vert="horz" lIns="91440" tIns="45720" rIns="91440" bIns="45720" rtlCol="0" anchor="t">
            <a:noAutofit/>
          </a:bodyPr>
          <a:lstStyle/>
          <a:p>
            <a:pPr marL="0" indent="0">
              <a:lnSpc>
                <a:spcPct val="150000"/>
              </a:lnSpc>
              <a:buNone/>
            </a:pPr>
            <a:r>
              <a:rPr lang="zh-CN" altLang="en-US" sz="3200" dirty="0">
                <a:latin typeface="FZKTPY01" panose="03000509000000000000" pitchFamily="65" charset="-122"/>
                <a:ea typeface="FZKTPY01" panose="03000509000000000000" pitchFamily="65" charset="-122"/>
              </a:rPr>
              <a:t>赏月</a:t>
            </a:r>
            <a:r>
              <a:rPr lang="en-GB" altLang="zh-CN" sz="1800" dirty="0">
                <a:latin typeface="FZKTPY01"/>
                <a:ea typeface="宋体"/>
              </a:rPr>
              <a:t>moon-gazing</a:t>
            </a:r>
            <a:r>
              <a:rPr lang="zh-CN" altLang="en-US" sz="3200" dirty="0">
                <a:latin typeface="FZKTPY01"/>
                <a:ea typeface="宋体"/>
                <a:cs typeface="Calibri"/>
              </a:rPr>
              <a:t>  </a:t>
            </a:r>
            <a:r>
              <a:rPr lang="zh-CN" altLang="en-US" sz="3200" dirty="0">
                <a:latin typeface="FZKTPY01" panose="03000509000000000000" pitchFamily="65" charset="-122"/>
                <a:ea typeface="FZKTPY01" panose="03000509000000000000" pitchFamily="65" charset="-122"/>
                <a:cs typeface="Calibri"/>
              </a:rPr>
              <a:t>月饼</a:t>
            </a:r>
            <a:r>
              <a:rPr lang="en-GB" altLang="zh-CN" sz="1800" dirty="0">
                <a:latin typeface="FZKTPY01"/>
                <a:ea typeface="宋体"/>
                <a:cs typeface="Calibri"/>
              </a:rPr>
              <a:t>moon cake</a:t>
            </a:r>
            <a:endParaRPr lang="zh-CN" altLang="en-US" sz="3200" dirty="0">
              <a:latin typeface="FZKTPY01"/>
              <a:ea typeface="宋体"/>
              <a:cs typeface="Calibri"/>
            </a:endParaRPr>
          </a:p>
          <a:p>
            <a:pPr marL="0" indent="0">
              <a:lnSpc>
                <a:spcPct val="150000"/>
              </a:lnSpc>
              <a:buNone/>
            </a:pPr>
            <a:r>
              <a:rPr lang="zh-CN" altLang="en-US" sz="3200" dirty="0">
                <a:latin typeface="FZKTPY01" panose="03000509000000000000" pitchFamily="65" charset="-122"/>
                <a:ea typeface="FZKTPY01" panose="03000509000000000000" pitchFamily="65" charset="-122"/>
                <a:cs typeface="Calibri"/>
              </a:rPr>
              <a:t>嫦娥</a:t>
            </a:r>
            <a:r>
              <a:rPr lang="en-GB" altLang="zh-CN" sz="1800" dirty="0">
                <a:latin typeface="FZKTPY01"/>
                <a:ea typeface="宋体"/>
                <a:cs typeface="Calibri"/>
              </a:rPr>
              <a:t>lives on the moon</a:t>
            </a:r>
            <a:r>
              <a:rPr lang="zh-CN" altLang="en-US" sz="3200" dirty="0">
                <a:latin typeface="FZKTPY01"/>
                <a:ea typeface="宋体"/>
                <a:cs typeface="Calibri"/>
              </a:rPr>
              <a:t> </a:t>
            </a:r>
            <a:r>
              <a:rPr lang="zh-CN" altLang="en-US" sz="3200" dirty="0">
                <a:latin typeface="FZKTPY01" panose="03000509000000000000" pitchFamily="65" charset="-122"/>
                <a:ea typeface="FZKTPY01" panose="03000509000000000000" pitchFamily="65" charset="-122"/>
                <a:cs typeface="Calibri"/>
              </a:rPr>
              <a:t>玉兔</a:t>
            </a:r>
            <a:r>
              <a:rPr lang="en-US" altLang="zh-CN" sz="1800" dirty="0">
                <a:latin typeface="FZKTPY01"/>
                <a:ea typeface="宋体"/>
                <a:cs typeface="Calibri"/>
              </a:rPr>
              <a:t>jade rabbit</a:t>
            </a:r>
            <a:endParaRPr lang="zh-CN" altLang="en-US" sz="3200" dirty="0">
              <a:latin typeface="FZKTPY01"/>
              <a:ea typeface="宋体"/>
              <a:cs typeface="Calibri"/>
            </a:endParaRPr>
          </a:p>
          <a:p>
            <a:pPr marL="0" indent="0">
              <a:lnSpc>
                <a:spcPct val="150000"/>
              </a:lnSpc>
              <a:buNone/>
            </a:pPr>
            <a:endParaRPr lang="zh-CN" altLang="en-US" sz="3200" dirty="0">
              <a:latin typeface="FZKTPY01"/>
              <a:ea typeface="宋体"/>
              <a:cs typeface="Calibri"/>
            </a:endParaRPr>
          </a:p>
        </p:txBody>
      </p:sp>
      <p:sp>
        <p:nvSpPr>
          <p:cNvPr id="5" name="Oval 4">
            <a:extLst>
              <a:ext uri="{FF2B5EF4-FFF2-40B4-BE49-F238E27FC236}">
                <a16:creationId xmlns:a16="http://schemas.microsoft.com/office/drawing/2014/main" id="{A02A5D2D-A240-4FAF-9834-0A0F12FA518F}"/>
              </a:ext>
            </a:extLst>
          </p:cNvPr>
          <p:cNvSpPr/>
          <p:nvPr/>
        </p:nvSpPr>
        <p:spPr>
          <a:xfrm>
            <a:off x="4842682" y="276367"/>
            <a:ext cx="1125938" cy="466298"/>
          </a:xfrm>
          <a:prstGeom prst="ellipse">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400" dirty="0">
                <a:cs typeface="Calibri"/>
              </a:rPr>
              <a:t>Autumn</a:t>
            </a:r>
            <a:endParaRPr lang="en-US" sz="1400" dirty="0"/>
          </a:p>
        </p:txBody>
      </p:sp>
      <p:pic>
        <p:nvPicPr>
          <p:cNvPr id="6" name="Picture 6">
            <a:extLst>
              <a:ext uri="{FF2B5EF4-FFF2-40B4-BE49-F238E27FC236}">
                <a16:creationId xmlns:a16="http://schemas.microsoft.com/office/drawing/2014/main" id="{295D22E5-879F-4EB0-9BA3-924937E73326}"/>
              </a:ext>
            </a:extLst>
          </p:cNvPr>
          <p:cNvPicPr>
            <a:picLocks noChangeAspect="1"/>
          </p:cNvPicPr>
          <p:nvPr/>
        </p:nvPicPr>
        <p:blipFill>
          <a:blip r:embed="rId2"/>
          <a:stretch>
            <a:fillRect/>
          </a:stretch>
        </p:blipFill>
        <p:spPr>
          <a:xfrm>
            <a:off x="8023252" y="3972884"/>
            <a:ext cx="3976323" cy="2606822"/>
          </a:xfrm>
          <a:prstGeom prst="rect">
            <a:avLst/>
          </a:prstGeom>
        </p:spPr>
      </p:pic>
      <p:pic>
        <p:nvPicPr>
          <p:cNvPr id="7" name="Picture 7" descr="A picture containing text, indoor, child, little&#10;&#10;Description automatically generated">
            <a:extLst>
              <a:ext uri="{FF2B5EF4-FFF2-40B4-BE49-F238E27FC236}">
                <a16:creationId xmlns:a16="http://schemas.microsoft.com/office/drawing/2014/main" id="{94E34615-6571-4DAC-8780-314335D32BAD}"/>
              </a:ext>
            </a:extLst>
          </p:cNvPr>
          <p:cNvPicPr>
            <a:picLocks noChangeAspect="1"/>
          </p:cNvPicPr>
          <p:nvPr/>
        </p:nvPicPr>
        <p:blipFill>
          <a:blip r:embed="rId3"/>
          <a:stretch>
            <a:fillRect/>
          </a:stretch>
        </p:blipFill>
        <p:spPr>
          <a:xfrm>
            <a:off x="9720470" y="137662"/>
            <a:ext cx="2397036" cy="3539729"/>
          </a:xfrm>
          <a:prstGeom prst="rect">
            <a:avLst/>
          </a:prstGeom>
        </p:spPr>
      </p:pic>
      <p:sp>
        <p:nvSpPr>
          <p:cNvPr id="8" name="Content Placeholder 2">
            <a:extLst>
              <a:ext uri="{FF2B5EF4-FFF2-40B4-BE49-F238E27FC236}">
                <a16:creationId xmlns:a16="http://schemas.microsoft.com/office/drawing/2014/main" id="{33880D8E-8F8B-4591-97AB-44A9404E5827}"/>
              </a:ext>
            </a:extLst>
          </p:cNvPr>
          <p:cNvSpPr txBox="1">
            <a:spLocks/>
          </p:cNvSpPr>
          <p:nvPr/>
        </p:nvSpPr>
        <p:spPr>
          <a:xfrm>
            <a:off x="276639" y="4815067"/>
            <a:ext cx="7376492" cy="1879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altLang="en-US" sz="3600" dirty="0">
                <a:highlight>
                  <a:srgbClr val="FFFF00"/>
                </a:highlight>
                <a:latin typeface="FZKTPY01" panose="03000509000000000000" pitchFamily="65" charset="-122"/>
                <a:ea typeface="FZKTPY01" panose="03000509000000000000" pitchFamily="65" charset="-122"/>
              </a:rPr>
              <a:t>根据</a:t>
            </a:r>
            <a:r>
              <a:rPr lang="zh-CN" altLang="en-US" sz="3600" dirty="0">
                <a:latin typeface="FZKTPY01" panose="03000509000000000000" pitchFamily="65" charset="-122"/>
                <a:ea typeface="FZKTPY01" panose="03000509000000000000" pitchFamily="65" charset="-122"/>
              </a:rPr>
              <a:t>统计，百分之</a:t>
            </a:r>
            <a:r>
              <a:rPr lang="en-GB" altLang="zh-CN" sz="3600" dirty="0">
                <a:latin typeface="FZKTPY01" panose="03000509000000000000" pitchFamily="65" charset="-122"/>
                <a:ea typeface="FZKTPY01" panose="03000509000000000000" pitchFamily="65" charset="-122"/>
              </a:rPr>
              <a:t>…</a:t>
            </a:r>
            <a:r>
              <a:rPr lang="zh-CN" altLang="en-US" sz="3600" dirty="0">
                <a:latin typeface="FZKTPY01" panose="03000509000000000000" pitchFamily="65" charset="-122"/>
                <a:ea typeface="FZKTPY01" panose="03000509000000000000" pitchFamily="65" charset="-122"/>
              </a:rPr>
              <a:t>。这</a:t>
            </a:r>
            <a:r>
              <a:rPr lang="zh-CN" altLang="en-US" sz="3600" dirty="0">
                <a:highlight>
                  <a:srgbClr val="00FFFF"/>
                </a:highlight>
                <a:latin typeface="FZKTPY01" panose="03000509000000000000" pitchFamily="65" charset="-122"/>
                <a:ea typeface="FZKTPY01" panose="03000509000000000000" pitchFamily="65" charset="-122"/>
              </a:rPr>
              <a:t>表现</a:t>
            </a:r>
            <a:r>
              <a:rPr lang="en-GB" altLang="zh-CN" sz="3600" dirty="0">
                <a:latin typeface="FZKTPY01" panose="03000509000000000000" pitchFamily="65" charset="-122"/>
                <a:ea typeface="FZKTPY01" panose="03000509000000000000" pitchFamily="65" charset="-122"/>
              </a:rPr>
              <a:t>…</a:t>
            </a:r>
          </a:p>
          <a:p>
            <a:pPr marL="0" indent="0">
              <a:lnSpc>
                <a:spcPct val="150000"/>
              </a:lnSpc>
              <a:buFont typeface="Arial" panose="020B0604020202020204" pitchFamily="34" charset="0"/>
              <a:buNone/>
            </a:pPr>
            <a:r>
              <a:rPr lang="en-US" altLang="zh-CN" sz="2400" dirty="0">
                <a:highlight>
                  <a:srgbClr val="FFFF00"/>
                </a:highlight>
                <a:latin typeface="FZKTPY01" panose="03000509000000000000" pitchFamily="65" charset="-122"/>
                <a:ea typeface="FZKTPY01" panose="03000509000000000000" pitchFamily="65" charset="-122"/>
              </a:rPr>
              <a:t>According to </a:t>
            </a:r>
            <a:r>
              <a:rPr lang="en-US" altLang="zh-CN" sz="2400" dirty="0">
                <a:latin typeface="FZKTPY01" panose="03000509000000000000" pitchFamily="65" charset="-122"/>
                <a:ea typeface="FZKTPY01" panose="03000509000000000000" pitchFamily="65" charset="-122"/>
              </a:rPr>
              <a:t>……			</a:t>
            </a:r>
            <a:r>
              <a:rPr lang="en-US" altLang="zh-CN" sz="2400" dirty="0">
                <a:highlight>
                  <a:srgbClr val="00FFFF"/>
                </a:highlight>
                <a:latin typeface="FZKTPY01" panose="03000509000000000000" pitchFamily="65" charset="-122"/>
                <a:ea typeface="FZKTPY01" panose="03000509000000000000" pitchFamily="65" charset="-122"/>
              </a:rPr>
              <a:t>shows</a:t>
            </a:r>
            <a:r>
              <a:rPr lang="en-US" altLang="zh-CN" sz="2400" dirty="0">
                <a:latin typeface="FZKTPY01" panose="03000509000000000000" pitchFamily="65" charset="-122"/>
                <a:ea typeface="FZKTPY01" panose="03000509000000000000" pitchFamily="65" charset="-122"/>
              </a:rPr>
              <a:t> ….</a:t>
            </a:r>
            <a:endParaRPr lang="en-GB" sz="2400" dirty="0">
              <a:latin typeface="FZKTPY01" panose="03000509000000000000" pitchFamily="65" charset="-122"/>
              <a:ea typeface="FZKTPY01" panose="03000509000000000000" pitchFamily="65" charset="-122"/>
            </a:endParaRPr>
          </a:p>
        </p:txBody>
      </p:sp>
      <p:pic>
        <p:nvPicPr>
          <p:cNvPr id="2050" name="Picture 2" descr="Yuebing – Trip China Guide">
            <a:extLst>
              <a:ext uri="{FF2B5EF4-FFF2-40B4-BE49-F238E27FC236}">
                <a16:creationId xmlns:a16="http://schemas.microsoft.com/office/drawing/2014/main" id="{E274F233-BD1B-4ADA-D354-C82DD89ED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157" y="1400039"/>
            <a:ext cx="3419948" cy="213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8280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14540</TotalTime>
  <Words>5133</Words>
  <Application>Microsoft Office PowerPoint</Application>
  <PresentationFormat>Widescreen</PresentationFormat>
  <Paragraphs>429</Paragraphs>
  <Slides>79</Slides>
  <Notes>0</Notes>
  <HiddenSlides>0</HiddenSlides>
  <MMClips>2</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Alevel Theme 2 中国文化</vt:lpstr>
      <vt:lpstr>Festivals 节日</vt:lpstr>
      <vt:lpstr>Vocab to learn immediately </vt:lpstr>
      <vt:lpstr>春节 Jan/Feb</vt:lpstr>
      <vt:lpstr>全家团圆为什么是传统习俗？应该回家团聚吗？</vt:lpstr>
      <vt:lpstr>清明节的习俗                habit+custom April</vt:lpstr>
      <vt:lpstr>端午节 June</vt:lpstr>
      <vt:lpstr>translation</vt:lpstr>
      <vt:lpstr>中秋节 September</vt:lpstr>
      <vt:lpstr>后羿射日嫦娥奔月的传话</vt:lpstr>
      <vt:lpstr>Also HongKong's 舞火龙 to scare off illness</vt:lpstr>
      <vt:lpstr>https://www.youtube.com/watch?v=ytFpoq-4bqM </vt:lpstr>
      <vt:lpstr>年轻人失去兴趣吗？要不要改变情况？</vt:lpstr>
      <vt:lpstr>Speaking Qs</vt:lpstr>
      <vt:lpstr>Ancestor Worship 祭祖 </vt:lpstr>
      <vt:lpstr>孔子与儒家</vt:lpstr>
      <vt:lpstr>Religion in China https://www.youtube.com/watch?v=5wsAsmcQPXA </vt:lpstr>
      <vt:lpstr>Modern day – some in homes, some at temples</vt:lpstr>
      <vt:lpstr>Religions in 'aetheist' China</vt:lpstr>
      <vt:lpstr>PowerPoint Presentation</vt:lpstr>
      <vt:lpstr>Tibet and Xinjiang </vt:lpstr>
      <vt:lpstr>法轮大法    (法轮功的镇压supression）</vt:lpstr>
      <vt:lpstr>All smushed together with history and legend</vt:lpstr>
      <vt:lpstr>抓周</vt:lpstr>
      <vt:lpstr>长寿面</vt:lpstr>
      <vt:lpstr>生肖（属相） 一轮十二年 以出生年份相配动物。 我属蛇。 兔年快乐</vt:lpstr>
      <vt:lpstr>Customs/Habits</vt:lpstr>
      <vt:lpstr>Speaking Qs </vt:lpstr>
      <vt:lpstr>Automatise sentences with vocab and grammar</vt:lpstr>
      <vt:lpstr>SAMs Indicative Content Translation</vt:lpstr>
      <vt:lpstr>Reading 读书 4 eras: classics mao-era 80s 90s golden age modern online selfpublishing</vt:lpstr>
      <vt:lpstr>4 classic novels</vt:lpstr>
      <vt:lpstr>鲁迅 and 五四运动    （白话） 呐喊and 阿Q正传 </vt:lpstr>
      <vt:lpstr>Mao era</vt:lpstr>
      <vt:lpstr>徐志摩 剑桥的诗人</vt:lpstr>
      <vt:lpstr>Online – self publishing 自行出版</vt:lpstr>
      <vt:lpstr>PowerPoint Presentation</vt:lpstr>
      <vt:lpstr>https://www.globaltimes.cn/page/202110/1236613.shtml </vt:lpstr>
      <vt:lpstr>https://www.lowyinstitute.org/the-interpreter/boys-love-brings-edgy-drama-china-backlash </vt:lpstr>
      <vt:lpstr>漫画 mainland/TW/HK imported from Japan  https://www.nickstember.com/dont-call-manga-short-introduction-chinese-comics-manhua/   </vt:lpstr>
      <vt:lpstr>Speaking Q</vt:lpstr>
      <vt:lpstr>Automatise sentences with vocab and grammar</vt:lpstr>
      <vt:lpstr>电影</vt:lpstr>
      <vt:lpstr>Vocab to learn immediately </vt:lpstr>
      <vt:lpstr>文化大革命 - 样板戏          江青</vt:lpstr>
      <vt:lpstr>clip</vt:lpstr>
      <vt:lpstr>Awesome 80s and 90s </vt:lpstr>
      <vt:lpstr>Modern Era </vt:lpstr>
      <vt:lpstr>Chinese Actors in Hollywood 好莱坞的华人演员</vt:lpstr>
      <vt:lpstr>The casting of ‘Asians’ as each other</vt:lpstr>
      <vt:lpstr>Automatise sentences with vocab and grammar</vt:lpstr>
      <vt:lpstr>Speaking Qs</vt:lpstr>
      <vt:lpstr>PowerPoint Presentation</vt:lpstr>
      <vt:lpstr>https://variety.com/2021/film/asia/china-box-office-champion-1235142005/ </vt:lpstr>
      <vt:lpstr>https://www.statista.com/topics/5776/film-industry-in-china/#dossierKeyfigures </vt:lpstr>
      <vt:lpstr>PowerPoint Presentation</vt:lpstr>
      <vt:lpstr>电视剧   -   白蛇传</vt:lpstr>
      <vt:lpstr>Meteor garden 流星花园 </vt:lpstr>
      <vt:lpstr>华人社会的电视剧为什么越来越多样化？有什么好处？</vt:lpstr>
      <vt:lpstr>Sound effects 音效  fastpaced 快节奏  noisy 吵  content 内容 </vt:lpstr>
      <vt:lpstr>Monopolies 垄断企业</vt:lpstr>
      <vt:lpstr>华人社会电视剧多样化！</vt:lpstr>
      <vt:lpstr>PowerPoint Presentation</vt:lpstr>
      <vt:lpstr>https://m.xzbu.com/7/view-4460770.htm article </vt:lpstr>
      <vt:lpstr>https://www.cnbc.com/2019/05/10/netflix-has-a-china-strategy-it-doesnt-involve-launching-there-soon.html </vt:lpstr>
      <vt:lpstr>https://www.scmp.com/lifestyle/entertainment/article/3128441/chinese-tv-series-grow-popularity-overseas-movies-are </vt:lpstr>
      <vt:lpstr>Speaking Qs</vt:lpstr>
      <vt:lpstr>音乐</vt:lpstr>
      <vt:lpstr>京剧</vt:lpstr>
      <vt:lpstr>传统乐器</vt:lpstr>
      <vt:lpstr>Communists and crooners</vt:lpstr>
      <vt:lpstr>月亮代表我的心</vt:lpstr>
      <vt:lpstr>PowerPoint Presentation</vt:lpstr>
      <vt:lpstr>PowerPoint Presentation</vt:lpstr>
      <vt:lpstr>世界博览会   上海2010</vt:lpstr>
      <vt:lpstr>PowerPoint Presentation</vt:lpstr>
      <vt:lpstr>SAMs Indicative Content Translation</vt:lpstr>
      <vt:lpstr>Automatise sentences with vocab and grammar</vt:lpstr>
      <vt:lpstr>Speaking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Miss B Main</cp:lastModifiedBy>
  <cp:revision>694</cp:revision>
  <dcterms:created xsi:type="dcterms:W3CDTF">2021-08-16T15:58:05Z</dcterms:created>
  <dcterms:modified xsi:type="dcterms:W3CDTF">2023-10-12T07:24:46Z</dcterms:modified>
</cp:coreProperties>
</file>