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32" r:id="rId4"/>
    <p:sldMasterId id="2147483744" r:id="rId5"/>
  </p:sldMasterIdLst>
  <p:notesMasterIdLst>
    <p:notesMasterId r:id="rId32"/>
  </p:notesMasterIdLst>
  <p:sldIdLst>
    <p:sldId id="405" r:id="rId6"/>
    <p:sldId id="461" r:id="rId7"/>
    <p:sldId id="466" r:id="rId8"/>
    <p:sldId id="468" r:id="rId9"/>
    <p:sldId id="467" r:id="rId10"/>
    <p:sldId id="443" r:id="rId11"/>
    <p:sldId id="464" r:id="rId12"/>
    <p:sldId id="465" r:id="rId13"/>
    <p:sldId id="773" r:id="rId14"/>
    <p:sldId id="775" r:id="rId15"/>
    <p:sldId id="776" r:id="rId16"/>
    <p:sldId id="777" r:id="rId17"/>
    <p:sldId id="788" r:id="rId18"/>
    <p:sldId id="778" r:id="rId19"/>
    <p:sldId id="779" r:id="rId20"/>
    <p:sldId id="783" r:id="rId21"/>
    <p:sldId id="780" r:id="rId22"/>
    <p:sldId id="781" r:id="rId23"/>
    <p:sldId id="782" r:id="rId24"/>
    <p:sldId id="789" r:id="rId25"/>
    <p:sldId id="790" r:id="rId26"/>
    <p:sldId id="784" r:id="rId27"/>
    <p:sldId id="785" r:id="rId28"/>
    <p:sldId id="786" r:id="rId29"/>
    <p:sldId id="787" r:id="rId30"/>
    <p:sldId id="791" r:id="rId31"/>
  </p:sldIdLst>
  <p:sldSz cx="12192000" cy="6858000"/>
  <p:notesSz cx="6875463" cy="100028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le" id="{C07947F1-BB75-434B-8D94-B2266D389BFB}">
          <p14:sldIdLst>
            <p14:sldId id="405"/>
            <p14:sldId id="461"/>
            <p14:sldId id="466"/>
            <p14:sldId id="468"/>
            <p14:sldId id="467"/>
            <p14:sldId id="443"/>
            <p14:sldId id="464"/>
            <p14:sldId id="465"/>
            <p14:sldId id="773"/>
            <p14:sldId id="775"/>
            <p14:sldId id="776"/>
            <p14:sldId id="777"/>
            <p14:sldId id="788"/>
            <p14:sldId id="778"/>
            <p14:sldId id="779"/>
            <p14:sldId id="783"/>
            <p14:sldId id="780"/>
            <p14:sldId id="781"/>
            <p14:sldId id="782"/>
            <p14:sldId id="789"/>
            <p14:sldId id="790"/>
            <p14:sldId id="784"/>
            <p14:sldId id="785"/>
            <p14:sldId id="786"/>
            <p14:sldId id="787"/>
            <p14:sldId id="791"/>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aul Willett" initials="PW" lastIdx="0"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9CBD7"/>
    <a:srgbClr val="FFCC66"/>
    <a:srgbClr val="CCFFFF"/>
    <a:srgbClr val="CCCCFF"/>
    <a:srgbClr val="4F90CC"/>
    <a:srgbClr val="00C7F8"/>
    <a:srgbClr val="F3F3AE"/>
    <a:srgbClr val="D20D44"/>
    <a:srgbClr val="F7F8FD"/>
    <a:srgbClr val="27AAE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CB25AB7-2913-FC09-34F1-50BDA8204B80}" v="265" dt="2022-07-25T20:56:29.564"/>
    <p1510:client id="{2182DEE8-C008-DD87-FD65-DE31812AD7AA}" v="108" dt="2022-07-26T13:07:31.532"/>
    <p1510:client id="{66BB6F41-3DFA-24FD-BE32-6AE3031B01A3}" v="123" dt="2022-07-25T16:12:47.483"/>
    <p1510:client id="{A80131A7-2FE7-4F68-A969-51D6D7B07F16}" v="75" dt="2022-07-26T13:39:26.037"/>
    <p1510:client id="{B3256F4F-A6AC-B3B2-62B7-80C2AB27FB6A}" v="387" dt="2022-07-26T19:57:30.401"/>
    <p1510:client id="{CDF2B99D-10F5-0BB8-0FF2-B5043D3BC0FF}" v="675" dt="2022-11-11T12:51:34.873"/>
    <p1510:client id="{EC4B12C1-4A59-448A-8B5D-F2234934BBC2}" v="5" dt="2022-09-23T09:06:06.92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3840"/>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microsoft.com/office/2015/10/relationships/revisionInfo" Target="revisionInfo.xml"/><Relationship Id="rId21" Type="http://schemas.openxmlformats.org/officeDocument/2006/relationships/slide" Target="slides/slide16.xml"/><Relationship Id="rId34"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commentAuthors" Target="commentAuthors.xml"/><Relationship Id="rId38"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viewProps" Target="viewProps.xml"/><Relationship Id="rId8" Type="http://schemas.openxmlformats.org/officeDocument/2006/relationships/slide" Target="slides/slide3.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ucy WICKS" userId="S::lwicks@didcotgirls.oxon.sch.uk::4cc0be53-c236-4577-8db1-d6c1cfc8d814" providerId="AD" clId="Web-{B3256F4F-A6AC-B3B2-62B7-80C2AB27FB6A}"/>
    <pc:docChg chg="addSld delSld modSld modSection">
      <pc:chgData name="Lucy WICKS" userId="S::lwicks@didcotgirls.oxon.sch.uk::4cc0be53-c236-4577-8db1-d6c1cfc8d814" providerId="AD" clId="Web-{B3256F4F-A6AC-B3B2-62B7-80C2AB27FB6A}" dt="2022-07-26T19:57:30.401" v="240" actId="1076"/>
      <pc:docMkLst>
        <pc:docMk/>
      </pc:docMkLst>
      <pc:sldChg chg="del">
        <pc:chgData name="Lucy WICKS" userId="S::lwicks@didcotgirls.oxon.sch.uk::4cc0be53-c236-4577-8db1-d6c1cfc8d814" providerId="AD" clId="Web-{B3256F4F-A6AC-B3B2-62B7-80C2AB27FB6A}" dt="2022-07-26T13:31:23.105" v="0"/>
        <pc:sldMkLst>
          <pc:docMk/>
          <pc:sldMk cId="39624084" sldId="463"/>
        </pc:sldMkLst>
      </pc:sldChg>
      <pc:sldChg chg="modSp">
        <pc:chgData name="Lucy WICKS" userId="S::lwicks@didcotgirls.oxon.sch.uk::4cc0be53-c236-4577-8db1-d6c1cfc8d814" providerId="AD" clId="Web-{B3256F4F-A6AC-B3B2-62B7-80C2AB27FB6A}" dt="2022-07-26T19:57:30.401" v="240" actId="1076"/>
        <pc:sldMkLst>
          <pc:docMk/>
          <pc:sldMk cId="3688972950" sldId="777"/>
        </pc:sldMkLst>
        <pc:spChg chg="mod">
          <ac:chgData name="Lucy WICKS" userId="S::lwicks@didcotgirls.oxon.sch.uk::4cc0be53-c236-4577-8db1-d6c1cfc8d814" providerId="AD" clId="Web-{B3256F4F-A6AC-B3B2-62B7-80C2AB27FB6A}" dt="2022-07-26T19:57:23.447" v="237" actId="1076"/>
          <ac:spMkLst>
            <pc:docMk/>
            <pc:sldMk cId="3688972950" sldId="777"/>
            <ac:spMk id="3" creationId="{597C9E5D-5F73-C944-B1BD-770C85B0C96D}"/>
          </ac:spMkLst>
        </pc:spChg>
        <pc:spChg chg="mod">
          <ac:chgData name="Lucy WICKS" userId="S::lwicks@didcotgirls.oxon.sch.uk::4cc0be53-c236-4577-8db1-d6c1cfc8d814" providerId="AD" clId="Web-{B3256F4F-A6AC-B3B2-62B7-80C2AB27FB6A}" dt="2022-07-26T19:57:21.072" v="236" actId="1076"/>
          <ac:spMkLst>
            <pc:docMk/>
            <pc:sldMk cId="3688972950" sldId="777"/>
            <ac:spMk id="5" creationId="{BE0FC9A8-E6F9-34D7-DF1E-6F72944BE983}"/>
          </ac:spMkLst>
        </pc:spChg>
        <pc:spChg chg="mod">
          <ac:chgData name="Lucy WICKS" userId="S::lwicks@didcotgirls.oxon.sch.uk::4cc0be53-c236-4577-8db1-d6c1cfc8d814" providerId="AD" clId="Web-{B3256F4F-A6AC-B3B2-62B7-80C2AB27FB6A}" dt="2022-07-26T19:57:26.151" v="238" actId="1076"/>
          <ac:spMkLst>
            <pc:docMk/>
            <pc:sldMk cId="3688972950" sldId="777"/>
            <ac:spMk id="7" creationId="{B21C82B9-9548-C315-A2FA-C2776379DDBC}"/>
          </ac:spMkLst>
        </pc:spChg>
        <pc:picChg chg="mod">
          <ac:chgData name="Lucy WICKS" userId="S::lwicks@didcotgirls.oxon.sch.uk::4cc0be53-c236-4577-8db1-d6c1cfc8d814" providerId="AD" clId="Web-{B3256F4F-A6AC-B3B2-62B7-80C2AB27FB6A}" dt="2022-07-26T19:57:30.401" v="240" actId="1076"/>
          <ac:picMkLst>
            <pc:docMk/>
            <pc:sldMk cId="3688972950" sldId="777"/>
            <ac:picMk id="6" creationId="{683F29FA-9619-44DB-803E-04042D5FCF15}"/>
          </ac:picMkLst>
        </pc:picChg>
      </pc:sldChg>
      <pc:sldChg chg="addSp modSp addAnim modAnim">
        <pc:chgData name="Lucy WICKS" userId="S::lwicks@didcotgirls.oxon.sch.uk::4cc0be53-c236-4577-8db1-d6c1cfc8d814" providerId="AD" clId="Web-{B3256F4F-A6AC-B3B2-62B7-80C2AB27FB6A}" dt="2022-07-26T13:37:29.396" v="209"/>
        <pc:sldMkLst>
          <pc:docMk/>
          <pc:sldMk cId="1256510070" sldId="786"/>
        </pc:sldMkLst>
        <pc:spChg chg="mod">
          <ac:chgData name="Lucy WICKS" userId="S::lwicks@didcotgirls.oxon.sch.uk::4cc0be53-c236-4577-8db1-d6c1cfc8d814" providerId="AD" clId="Web-{B3256F4F-A6AC-B3B2-62B7-80C2AB27FB6A}" dt="2022-07-26T13:32:42.451" v="35" actId="20577"/>
          <ac:spMkLst>
            <pc:docMk/>
            <pc:sldMk cId="1256510070" sldId="786"/>
            <ac:spMk id="2" creationId="{83E193B5-ED2E-4307-B719-1F1A991659B3}"/>
          </ac:spMkLst>
        </pc:spChg>
        <pc:spChg chg="mod">
          <ac:chgData name="Lucy WICKS" userId="S::lwicks@didcotgirls.oxon.sch.uk::4cc0be53-c236-4577-8db1-d6c1cfc8d814" providerId="AD" clId="Web-{B3256F4F-A6AC-B3B2-62B7-80C2AB27FB6A}" dt="2022-07-26T13:32:05.638" v="24" actId="20577"/>
          <ac:spMkLst>
            <pc:docMk/>
            <pc:sldMk cId="1256510070" sldId="786"/>
            <ac:spMk id="3" creationId="{A3995CF6-62EF-41F9-9906-674EF6EA8F99}"/>
          </ac:spMkLst>
        </pc:spChg>
        <pc:spChg chg="add mod">
          <ac:chgData name="Lucy WICKS" userId="S::lwicks@didcotgirls.oxon.sch.uk::4cc0be53-c236-4577-8db1-d6c1cfc8d814" providerId="AD" clId="Web-{B3256F4F-A6AC-B3B2-62B7-80C2AB27FB6A}" dt="2022-07-26T13:35:02.705" v="164" actId="20577"/>
          <ac:spMkLst>
            <pc:docMk/>
            <pc:sldMk cId="1256510070" sldId="786"/>
            <ac:spMk id="4" creationId="{6104986D-3F44-B0A8-357F-D18101608509}"/>
          </ac:spMkLst>
        </pc:spChg>
        <pc:spChg chg="mod">
          <ac:chgData name="Lucy WICKS" userId="S::lwicks@didcotgirls.oxon.sch.uk::4cc0be53-c236-4577-8db1-d6c1cfc8d814" providerId="AD" clId="Web-{B3256F4F-A6AC-B3B2-62B7-80C2AB27FB6A}" dt="2022-07-26T13:37:22.802" v="207" actId="20577"/>
          <ac:spMkLst>
            <pc:docMk/>
            <pc:sldMk cId="1256510070" sldId="786"/>
            <ac:spMk id="5" creationId="{27649A99-E71C-4DB4-AD29-D856D1777A4C}"/>
          </ac:spMkLst>
        </pc:spChg>
      </pc:sldChg>
      <pc:sldChg chg="addSp delSp modSp new">
        <pc:chgData name="Lucy WICKS" userId="S::lwicks@didcotgirls.oxon.sch.uk::4cc0be53-c236-4577-8db1-d6c1cfc8d814" providerId="AD" clId="Web-{B3256F4F-A6AC-B3B2-62B7-80C2AB27FB6A}" dt="2022-07-26T13:38:26.804" v="232" actId="1076"/>
        <pc:sldMkLst>
          <pc:docMk/>
          <pc:sldMk cId="666911827" sldId="787"/>
        </pc:sldMkLst>
        <pc:spChg chg="mod">
          <ac:chgData name="Lucy WICKS" userId="S::lwicks@didcotgirls.oxon.sch.uk::4cc0be53-c236-4577-8db1-d6c1cfc8d814" providerId="AD" clId="Web-{B3256F4F-A6AC-B3B2-62B7-80C2AB27FB6A}" dt="2022-07-26T13:38:26.804" v="232" actId="1076"/>
          <ac:spMkLst>
            <pc:docMk/>
            <pc:sldMk cId="666911827" sldId="787"/>
            <ac:spMk id="2" creationId="{B2FE2589-FF7B-0EC8-EE91-7A3CA6ABDA7C}"/>
          </ac:spMkLst>
        </pc:spChg>
        <pc:spChg chg="del">
          <ac:chgData name="Lucy WICKS" userId="S::lwicks@didcotgirls.oxon.sch.uk::4cc0be53-c236-4577-8db1-d6c1cfc8d814" providerId="AD" clId="Web-{B3256F4F-A6AC-B3B2-62B7-80C2AB27FB6A}" dt="2022-07-26T13:38:04.210" v="211"/>
          <ac:spMkLst>
            <pc:docMk/>
            <pc:sldMk cId="666911827" sldId="787"/>
            <ac:spMk id="3" creationId="{B4FD2380-5CC5-A103-1147-4D8D5B59BB94}"/>
          </ac:spMkLst>
        </pc:spChg>
        <pc:spChg chg="add del mod">
          <ac:chgData name="Lucy WICKS" userId="S::lwicks@didcotgirls.oxon.sch.uk::4cc0be53-c236-4577-8db1-d6c1cfc8d814" providerId="AD" clId="Web-{B3256F4F-A6AC-B3B2-62B7-80C2AB27FB6A}" dt="2022-07-26T13:38:10.819" v="219"/>
          <ac:spMkLst>
            <pc:docMk/>
            <pc:sldMk cId="666911827" sldId="787"/>
            <ac:spMk id="5" creationId="{8D13F124-6E49-B896-8305-D0F34872B02A}"/>
          </ac:spMkLst>
        </pc:spChg>
        <pc:picChg chg="add mod ord">
          <ac:chgData name="Lucy WICKS" userId="S::lwicks@didcotgirls.oxon.sch.uk::4cc0be53-c236-4577-8db1-d6c1cfc8d814" providerId="AD" clId="Web-{B3256F4F-A6AC-B3B2-62B7-80C2AB27FB6A}" dt="2022-07-26T13:38:13.335" v="220" actId="1076"/>
          <ac:picMkLst>
            <pc:docMk/>
            <pc:sldMk cId="666911827" sldId="787"/>
            <ac:picMk id="4" creationId="{F1CF5375-31EB-B9AD-59F9-ED00A6D0A325}"/>
          </ac:picMkLst>
        </pc:picChg>
      </pc:sldChg>
    </pc:docChg>
  </pc:docChgLst>
  <pc:docChgLst>
    <pc:chgData name="Lucy WICKS" userId="S::lwicks@didcotgirls.oxon.sch.uk::4cc0be53-c236-4577-8db1-d6c1cfc8d814" providerId="AD" clId="Web-{CDF2B99D-10F5-0BB8-0FF2-B5043D3BC0FF}"/>
    <pc:docChg chg="addSld modSld sldOrd modSection">
      <pc:chgData name="Lucy WICKS" userId="S::lwicks@didcotgirls.oxon.sch.uk::4cc0be53-c236-4577-8db1-d6c1cfc8d814" providerId="AD" clId="Web-{CDF2B99D-10F5-0BB8-0FF2-B5043D3BC0FF}" dt="2022-11-11T12:51:34.873" v="423" actId="1076"/>
      <pc:docMkLst>
        <pc:docMk/>
      </pc:docMkLst>
      <pc:sldChg chg="modSp">
        <pc:chgData name="Lucy WICKS" userId="S::lwicks@didcotgirls.oxon.sch.uk::4cc0be53-c236-4577-8db1-d6c1cfc8d814" providerId="AD" clId="Web-{CDF2B99D-10F5-0BB8-0FF2-B5043D3BC0FF}" dt="2022-11-11T12:26:35.184" v="376" actId="14100"/>
        <pc:sldMkLst>
          <pc:docMk/>
          <pc:sldMk cId="2229433226" sldId="405"/>
        </pc:sldMkLst>
        <pc:spChg chg="mod">
          <ac:chgData name="Lucy WICKS" userId="S::lwicks@didcotgirls.oxon.sch.uk::4cc0be53-c236-4577-8db1-d6c1cfc8d814" providerId="AD" clId="Web-{CDF2B99D-10F5-0BB8-0FF2-B5043D3BC0FF}" dt="2022-11-11T12:26:35.184" v="376" actId="14100"/>
          <ac:spMkLst>
            <pc:docMk/>
            <pc:sldMk cId="2229433226" sldId="405"/>
            <ac:spMk id="5" creationId="{92307A2A-3DF5-1A4E-BE9C-399E31221830}"/>
          </ac:spMkLst>
        </pc:spChg>
        <pc:picChg chg="mod">
          <ac:chgData name="Lucy WICKS" userId="S::lwicks@didcotgirls.oxon.sch.uk::4cc0be53-c236-4577-8db1-d6c1cfc8d814" providerId="AD" clId="Web-{CDF2B99D-10F5-0BB8-0FF2-B5043D3BC0FF}" dt="2022-11-11T12:26:33.262" v="375" actId="1076"/>
          <ac:picMkLst>
            <pc:docMk/>
            <pc:sldMk cId="2229433226" sldId="405"/>
            <ac:picMk id="13" creationId="{F45814D0-25E3-A141-972F-238028C55841}"/>
          </ac:picMkLst>
        </pc:picChg>
      </pc:sldChg>
      <pc:sldChg chg="addSp modSp">
        <pc:chgData name="Lucy WICKS" userId="S::lwicks@didcotgirls.oxon.sch.uk::4cc0be53-c236-4577-8db1-d6c1cfc8d814" providerId="AD" clId="Web-{CDF2B99D-10F5-0BB8-0FF2-B5043D3BC0FF}" dt="2022-11-11T12:49:07.837" v="419" actId="1076"/>
        <pc:sldMkLst>
          <pc:docMk/>
          <pc:sldMk cId="1252008309" sldId="461"/>
        </pc:sldMkLst>
        <pc:picChg chg="add mod modCrop">
          <ac:chgData name="Lucy WICKS" userId="S::lwicks@didcotgirls.oxon.sch.uk::4cc0be53-c236-4577-8db1-d6c1cfc8d814" providerId="AD" clId="Web-{CDF2B99D-10F5-0BB8-0FF2-B5043D3BC0FF}" dt="2022-11-11T12:49:07.837" v="419" actId="1076"/>
          <ac:picMkLst>
            <pc:docMk/>
            <pc:sldMk cId="1252008309" sldId="461"/>
            <ac:picMk id="3" creationId="{EB89A45D-0E0A-2D32-BE22-89BE3CD5373A}"/>
          </ac:picMkLst>
        </pc:picChg>
      </pc:sldChg>
      <pc:sldChg chg="addSp modSp">
        <pc:chgData name="Lucy WICKS" userId="S::lwicks@didcotgirls.oxon.sch.uk::4cc0be53-c236-4577-8db1-d6c1cfc8d814" providerId="AD" clId="Web-{CDF2B99D-10F5-0BB8-0FF2-B5043D3BC0FF}" dt="2022-11-11T11:35:33.715" v="19" actId="20577"/>
        <pc:sldMkLst>
          <pc:docMk/>
          <pc:sldMk cId="2408164358" sldId="778"/>
        </pc:sldMkLst>
        <pc:spChg chg="add mod">
          <ac:chgData name="Lucy WICKS" userId="S::lwicks@didcotgirls.oxon.sch.uk::4cc0be53-c236-4577-8db1-d6c1cfc8d814" providerId="AD" clId="Web-{CDF2B99D-10F5-0BB8-0FF2-B5043D3BC0FF}" dt="2022-11-11T11:35:33.715" v="19" actId="20577"/>
          <ac:spMkLst>
            <pc:docMk/>
            <pc:sldMk cId="2408164358" sldId="778"/>
            <ac:spMk id="3" creationId="{D79FADFC-2B6E-BFBB-2D5B-8CBCEFC11600}"/>
          </ac:spMkLst>
        </pc:spChg>
      </pc:sldChg>
      <pc:sldChg chg="addSp modSp addAnim modAnim">
        <pc:chgData name="Lucy WICKS" userId="S::lwicks@didcotgirls.oxon.sch.uk::4cc0be53-c236-4577-8db1-d6c1cfc8d814" providerId="AD" clId="Web-{CDF2B99D-10F5-0BB8-0FF2-B5043D3BC0FF}" dt="2022-11-11T11:56:05.921" v="369" actId="14100"/>
        <pc:sldMkLst>
          <pc:docMk/>
          <pc:sldMk cId="481042986" sldId="784"/>
        </pc:sldMkLst>
        <pc:spChg chg="mod">
          <ac:chgData name="Lucy WICKS" userId="S::lwicks@didcotgirls.oxon.sch.uk::4cc0be53-c236-4577-8db1-d6c1cfc8d814" providerId="AD" clId="Web-{CDF2B99D-10F5-0BB8-0FF2-B5043D3BC0FF}" dt="2022-11-11T11:56:05.921" v="369" actId="14100"/>
          <ac:spMkLst>
            <pc:docMk/>
            <pc:sldMk cId="481042986" sldId="784"/>
            <ac:spMk id="2" creationId="{9C954E16-2B2D-99DD-F6F8-3218509A039C}"/>
          </ac:spMkLst>
        </pc:spChg>
        <pc:spChg chg="mod">
          <ac:chgData name="Lucy WICKS" userId="S::lwicks@didcotgirls.oxon.sch.uk::4cc0be53-c236-4577-8db1-d6c1cfc8d814" providerId="AD" clId="Web-{CDF2B99D-10F5-0BB8-0FF2-B5043D3BC0FF}" dt="2022-11-11T11:55:49.108" v="363" actId="1076"/>
          <ac:spMkLst>
            <pc:docMk/>
            <pc:sldMk cId="481042986" sldId="784"/>
            <ac:spMk id="3" creationId="{623C2C24-5A1F-699B-2634-30C6AEBB732B}"/>
          </ac:spMkLst>
        </pc:spChg>
        <pc:spChg chg="mod">
          <ac:chgData name="Lucy WICKS" userId="S::lwicks@didcotgirls.oxon.sch.uk::4cc0be53-c236-4577-8db1-d6c1cfc8d814" providerId="AD" clId="Web-{CDF2B99D-10F5-0BB8-0FF2-B5043D3BC0FF}" dt="2022-11-11T11:56:00.577" v="368" actId="1076"/>
          <ac:spMkLst>
            <pc:docMk/>
            <pc:sldMk cId="481042986" sldId="784"/>
            <ac:spMk id="4" creationId="{D47F7DDD-E774-2304-8AF5-84051477ACA2}"/>
          </ac:spMkLst>
        </pc:spChg>
        <pc:spChg chg="add mod">
          <ac:chgData name="Lucy WICKS" userId="S::lwicks@didcotgirls.oxon.sch.uk::4cc0be53-c236-4577-8db1-d6c1cfc8d814" providerId="AD" clId="Web-{CDF2B99D-10F5-0BB8-0FF2-B5043D3BC0FF}" dt="2022-11-11T11:43:20.447" v="287" actId="20577"/>
          <ac:spMkLst>
            <pc:docMk/>
            <pc:sldMk cId="481042986" sldId="784"/>
            <ac:spMk id="5" creationId="{071CAF55-9C7A-9AFE-D4BF-575B37867D91}"/>
          </ac:spMkLst>
        </pc:spChg>
      </pc:sldChg>
      <pc:sldChg chg="addSp modSp">
        <pc:chgData name="Lucy WICKS" userId="S::lwicks@didcotgirls.oxon.sch.uk::4cc0be53-c236-4577-8db1-d6c1cfc8d814" providerId="AD" clId="Web-{CDF2B99D-10F5-0BB8-0FF2-B5043D3BC0FF}" dt="2022-11-11T12:51:34.873" v="423" actId="1076"/>
        <pc:sldMkLst>
          <pc:docMk/>
          <pc:sldMk cId="666911827" sldId="787"/>
        </pc:sldMkLst>
        <pc:picChg chg="add mod">
          <ac:chgData name="Lucy WICKS" userId="S::lwicks@didcotgirls.oxon.sch.uk::4cc0be53-c236-4577-8db1-d6c1cfc8d814" providerId="AD" clId="Web-{CDF2B99D-10F5-0BB8-0FF2-B5043D3BC0FF}" dt="2022-11-11T12:51:34.873" v="423" actId="1076"/>
          <ac:picMkLst>
            <pc:docMk/>
            <pc:sldMk cId="666911827" sldId="787"/>
            <ac:picMk id="5" creationId="{1068D925-6392-5F09-E8F7-CDBA450827A3}"/>
          </ac:picMkLst>
        </pc:picChg>
      </pc:sldChg>
      <pc:sldChg chg="addSp modSp ord addAnim modAnim">
        <pc:chgData name="Lucy WICKS" userId="S::lwicks@didcotgirls.oxon.sch.uk::4cc0be53-c236-4577-8db1-d6c1cfc8d814" providerId="AD" clId="Web-{CDF2B99D-10F5-0BB8-0FF2-B5043D3BC0FF}" dt="2022-11-11T12:43:10.356" v="377"/>
        <pc:sldMkLst>
          <pc:docMk/>
          <pc:sldMk cId="413789196" sldId="789"/>
        </pc:sldMkLst>
        <pc:spChg chg="mod">
          <ac:chgData name="Lucy WICKS" userId="S::lwicks@didcotgirls.oxon.sch.uk::4cc0be53-c236-4577-8db1-d6c1cfc8d814" providerId="AD" clId="Web-{CDF2B99D-10F5-0BB8-0FF2-B5043D3BC0FF}" dt="2022-11-11T11:39:23.143" v="98" actId="1076"/>
          <ac:spMkLst>
            <pc:docMk/>
            <pc:sldMk cId="413789196" sldId="789"/>
            <ac:spMk id="2" creationId="{502659F5-C565-9099-8116-A39F3CA6F389}"/>
          </ac:spMkLst>
        </pc:spChg>
        <pc:spChg chg="mod">
          <ac:chgData name="Lucy WICKS" userId="S::lwicks@didcotgirls.oxon.sch.uk::4cc0be53-c236-4577-8db1-d6c1cfc8d814" providerId="AD" clId="Web-{CDF2B99D-10F5-0BB8-0FF2-B5043D3BC0FF}" dt="2022-11-11T11:39:26.784" v="100" actId="1076"/>
          <ac:spMkLst>
            <pc:docMk/>
            <pc:sldMk cId="413789196" sldId="789"/>
            <ac:spMk id="3" creationId="{6526C30D-6704-D2BA-D611-63791B702DF2}"/>
          </ac:spMkLst>
        </pc:spChg>
        <pc:spChg chg="add mod">
          <ac:chgData name="Lucy WICKS" userId="S::lwicks@didcotgirls.oxon.sch.uk::4cc0be53-c236-4577-8db1-d6c1cfc8d814" providerId="AD" clId="Web-{CDF2B99D-10F5-0BB8-0FF2-B5043D3BC0FF}" dt="2022-11-11T11:55:15.873" v="361" actId="14100"/>
          <ac:spMkLst>
            <pc:docMk/>
            <pc:sldMk cId="413789196" sldId="789"/>
            <ac:spMk id="5" creationId="{42AA1B3B-D5FD-4209-DD78-B3BBC5CA2B0E}"/>
          </ac:spMkLst>
        </pc:spChg>
        <pc:picChg chg="add mod modCrop">
          <ac:chgData name="Lucy WICKS" userId="S::lwicks@didcotgirls.oxon.sch.uk::4cc0be53-c236-4577-8db1-d6c1cfc8d814" providerId="AD" clId="Web-{CDF2B99D-10F5-0BB8-0FF2-B5043D3BC0FF}" dt="2022-11-11T11:55:17.685" v="362" actId="1076"/>
          <ac:picMkLst>
            <pc:docMk/>
            <pc:sldMk cId="413789196" sldId="789"/>
            <ac:picMk id="4" creationId="{B223EDEF-4E78-A1EF-503D-D7669E02A9C4}"/>
          </ac:picMkLst>
        </pc:picChg>
      </pc:sldChg>
      <pc:sldChg chg="addSp modSp ord">
        <pc:chgData name="Lucy WICKS" userId="S::lwicks@didcotgirls.oxon.sch.uk::4cc0be53-c236-4577-8db1-d6c1cfc8d814" providerId="AD" clId="Web-{CDF2B99D-10F5-0BB8-0FF2-B5043D3BC0FF}" dt="2022-11-11T11:38:36.142" v="48"/>
        <pc:sldMkLst>
          <pc:docMk/>
          <pc:sldMk cId="4076338025" sldId="790"/>
        </pc:sldMkLst>
        <pc:spChg chg="add mod">
          <ac:chgData name="Lucy WICKS" userId="S::lwicks@didcotgirls.oxon.sch.uk::4cc0be53-c236-4577-8db1-d6c1cfc8d814" providerId="AD" clId="Web-{CDF2B99D-10F5-0BB8-0FF2-B5043D3BC0FF}" dt="2022-11-11T11:33:45.212" v="1" actId="1076"/>
          <ac:spMkLst>
            <pc:docMk/>
            <pc:sldMk cId="4076338025" sldId="790"/>
            <ac:spMk id="3" creationId="{1D66D5D2-8564-10A5-A805-97F4CD8AE186}"/>
          </ac:spMkLst>
        </pc:spChg>
        <pc:spChg chg="add mod">
          <ac:chgData name="Lucy WICKS" userId="S::lwicks@didcotgirls.oxon.sch.uk::4cc0be53-c236-4577-8db1-d6c1cfc8d814" providerId="AD" clId="Web-{CDF2B99D-10F5-0BB8-0FF2-B5043D3BC0FF}" dt="2022-11-11T11:33:50.181" v="3" actId="1076"/>
          <ac:spMkLst>
            <pc:docMk/>
            <pc:sldMk cId="4076338025" sldId="790"/>
            <ac:spMk id="5" creationId="{A9CA8164-D87C-BB85-E7EE-4C88752D936F}"/>
          </ac:spMkLst>
        </pc:spChg>
      </pc:sldChg>
      <pc:sldChg chg="modSp new">
        <pc:chgData name="Lucy WICKS" userId="S::lwicks@didcotgirls.oxon.sch.uk::4cc0be53-c236-4577-8db1-d6c1cfc8d814" providerId="AD" clId="Web-{CDF2B99D-10F5-0BB8-0FF2-B5043D3BC0FF}" dt="2022-11-11T12:45:26.767" v="407" actId="20577"/>
        <pc:sldMkLst>
          <pc:docMk/>
          <pc:sldMk cId="3970153700" sldId="791"/>
        </pc:sldMkLst>
        <pc:spChg chg="mod">
          <ac:chgData name="Lucy WICKS" userId="S::lwicks@didcotgirls.oxon.sch.uk::4cc0be53-c236-4577-8db1-d6c1cfc8d814" providerId="AD" clId="Web-{CDF2B99D-10F5-0BB8-0FF2-B5043D3BC0FF}" dt="2022-11-11T12:26:23.730" v="374"/>
          <ac:spMkLst>
            <pc:docMk/>
            <pc:sldMk cId="3970153700" sldId="791"/>
            <ac:spMk id="2" creationId="{0B166DBA-F6D3-4570-FE5A-2CBCA30BCA5A}"/>
          </ac:spMkLst>
        </pc:spChg>
        <pc:spChg chg="mod">
          <ac:chgData name="Lucy WICKS" userId="S::lwicks@didcotgirls.oxon.sch.uk::4cc0be53-c236-4577-8db1-d6c1cfc8d814" providerId="AD" clId="Web-{CDF2B99D-10F5-0BB8-0FF2-B5043D3BC0FF}" dt="2022-11-11T12:45:26.767" v="407" actId="20577"/>
          <ac:spMkLst>
            <pc:docMk/>
            <pc:sldMk cId="3970153700" sldId="791"/>
            <ac:spMk id="3" creationId="{7CFEA72D-8597-F7B7-696C-B2A7834E5DDE}"/>
          </ac:spMkLst>
        </pc:spChg>
      </pc:sldChg>
    </pc:docChg>
  </pc:docChgLst>
  <pc:docChgLst>
    <pc:chgData name="Lucy WICKS" userId="S::lwicks@didcotgirls.oxon.sch.uk::4cc0be53-c236-4577-8db1-d6c1cfc8d814" providerId="AD" clId="Web-{2182DEE8-C008-DD87-FD65-DE31812AD7AA}"/>
    <pc:docChg chg="addSld modSld modSection">
      <pc:chgData name="Lucy WICKS" userId="S::lwicks@didcotgirls.oxon.sch.uk::4cc0be53-c236-4577-8db1-d6c1cfc8d814" providerId="AD" clId="Web-{2182DEE8-C008-DD87-FD65-DE31812AD7AA}" dt="2022-07-26T13:07:31.532" v="103" actId="1076"/>
      <pc:docMkLst>
        <pc:docMk/>
      </pc:docMkLst>
      <pc:sldChg chg="modSp">
        <pc:chgData name="Lucy WICKS" userId="S::lwicks@didcotgirls.oxon.sch.uk::4cc0be53-c236-4577-8db1-d6c1cfc8d814" providerId="AD" clId="Web-{2182DEE8-C008-DD87-FD65-DE31812AD7AA}" dt="2022-07-26T12:47:13.551" v="19" actId="14100"/>
        <pc:sldMkLst>
          <pc:docMk/>
          <pc:sldMk cId="3688972950" sldId="777"/>
        </pc:sldMkLst>
        <pc:spChg chg="mod">
          <ac:chgData name="Lucy WICKS" userId="S::lwicks@didcotgirls.oxon.sch.uk::4cc0be53-c236-4577-8db1-d6c1cfc8d814" providerId="AD" clId="Web-{2182DEE8-C008-DD87-FD65-DE31812AD7AA}" dt="2022-07-26T12:47:13.551" v="19" actId="14100"/>
          <ac:spMkLst>
            <pc:docMk/>
            <pc:sldMk cId="3688972950" sldId="777"/>
            <ac:spMk id="7" creationId="{B21C82B9-9548-C315-A2FA-C2776379DDBC}"/>
          </ac:spMkLst>
        </pc:spChg>
      </pc:sldChg>
      <pc:sldChg chg="modSp">
        <pc:chgData name="Lucy WICKS" userId="S::lwicks@didcotgirls.oxon.sch.uk::4cc0be53-c236-4577-8db1-d6c1cfc8d814" providerId="AD" clId="Web-{2182DEE8-C008-DD87-FD65-DE31812AD7AA}" dt="2022-07-26T12:47:43.366" v="23" actId="688"/>
        <pc:sldMkLst>
          <pc:docMk/>
          <pc:sldMk cId="2408164358" sldId="778"/>
        </pc:sldMkLst>
        <pc:picChg chg="mod">
          <ac:chgData name="Lucy WICKS" userId="S::lwicks@didcotgirls.oxon.sch.uk::4cc0be53-c236-4577-8db1-d6c1cfc8d814" providerId="AD" clId="Web-{2182DEE8-C008-DD87-FD65-DE31812AD7AA}" dt="2022-07-26T12:47:31.505" v="21" actId="688"/>
          <ac:picMkLst>
            <pc:docMk/>
            <pc:sldMk cId="2408164358" sldId="778"/>
            <ac:picMk id="4" creationId="{DD0D7A1B-91E8-8A84-D666-C1F23D0E4FD9}"/>
          </ac:picMkLst>
        </pc:picChg>
        <pc:picChg chg="mod">
          <ac:chgData name="Lucy WICKS" userId="S::lwicks@didcotgirls.oxon.sch.uk::4cc0be53-c236-4577-8db1-d6c1cfc8d814" providerId="AD" clId="Web-{2182DEE8-C008-DD87-FD65-DE31812AD7AA}" dt="2022-07-26T12:47:36.256" v="22" actId="688"/>
          <ac:picMkLst>
            <pc:docMk/>
            <pc:sldMk cId="2408164358" sldId="778"/>
            <ac:picMk id="5" creationId="{5ED0B986-BF0C-1253-8FB8-C166C6274FA2}"/>
          </ac:picMkLst>
        </pc:picChg>
        <pc:picChg chg="mod">
          <ac:chgData name="Lucy WICKS" userId="S::lwicks@didcotgirls.oxon.sch.uk::4cc0be53-c236-4577-8db1-d6c1cfc8d814" providerId="AD" clId="Web-{2182DEE8-C008-DD87-FD65-DE31812AD7AA}" dt="2022-07-26T12:47:43.366" v="23" actId="688"/>
          <ac:picMkLst>
            <pc:docMk/>
            <pc:sldMk cId="2408164358" sldId="778"/>
            <ac:picMk id="6" creationId="{2FA47EFE-279D-229A-E82E-11900BBF520E}"/>
          </ac:picMkLst>
        </pc:picChg>
      </pc:sldChg>
      <pc:sldChg chg="modSp">
        <pc:chgData name="Lucy WICKS" userId="S::lwicks@didcotgirls.oxon.sch.uk::4cc0be53-c236-4577-8db1-d6c1cfc8d814" providerId="AD" clId="Web-{2182DEE8-C008-DD87-FD65-DE31812AD7AA}" dt="2022-07-26T12:48:06.008" v="25" actId="688"/>
        <pc:sldMkLst>
          <pc:docMk/>
          <pc:sldMk cId="2056436988" sldId="779"/>
        </pc:sldMkLst>
        <pc:picChg chg="mod">
          <ac:chgData name="Lucy WICKS" userId="S::lwicks@didcotgirls.oxon.sch.uk::4cc0be53-c236-4577-8db1-d6c1cfc8d814" providerId="AD" clId="Web-{2182DEE8-C008-DD87-FD65-DE31812AD7AA}" dt="2022-07-26T12:47:57.132" v="24" actId="688"/>
          <ac:picMkLst>
            <pc:docMk/>
            <pc:sldMk cId="2056436988" sldId="779"/>
            <ac:picMk id="4" creationId="{34A3C820-4692-129F-D0C5-1DAFD53D486C}"/>
          </ac:picMkLst>
        </pc:picChg>
        <pc:picChg chg="mod">
          <ac:chgData name="Lucy WICKS" userId="S::lwicks@didcotgirls.oxon.sch.uk::4cc0be53-c236-4577-8db1-d6c1cfc8d814" providerId="AD" clId="Web-{2182DEE8-C008-DD87-FD65-DE31812AD7AA}" dt="2022-07-26T12:48:06.008" v="25" actId="688"/>
          <ac:picMkLst>
            <pc:docMk/>
            <pc:sldMk cId="2056436988" sldId="779"/>
            <ac:picMk id="6" creationId="{300521AE-9409-8536-F1AB-FA0EB9C8826A}"/>
          </ac:picMkLst>
        </pc:picChg>
      </pc:sldChg>
      <pc:sldChg chg="addSp modSp new">
        <pc:chgData name="Lucy WICKS" userId="S::lwicks@didcotgirls.oxon.sch.uk::4cc0be53-c236-4577-8db1-d6c1cfc8d814" providerId="AD" clId="Web-{2182DEE8-C008-DD87-FD65-DE31812AD7AA}" dt="2022-07-26T13:06:34.434" v="72" actId="1076"/>
        <pc:sldMkLst>
          <pc:docMk/>
          <pc:sldMk cId="481042986" sldId="784"/>
        </pc:sldMkLst>
        <pc:spChg chg="mod">
          <ac:chgData name="Lucy WICKS" userId="S::lwicks@didcotgirls.oxon.sch.uk::4cc0be53-c236-4577-8db1-d6c1cfc8d814" providerId="AD" clId="Web-{2182DEE8-C008-DD87-FD65-DE31812AD7AA}" dt="2022-07-26T13:06:29.339" v="70" actId="20577"/>
          <ac:spMkLst>
            <pc:docMk/>
            <pc:sldMk cId="481042986" sldId="784"/>
            <ac:spMk id="2" creationId="{9C954E16-2B2D-99DD-F6F8-3218509A039C}"/>
          </ac:spMkLst>
        </pc:spChg>
        <pc:spChg chg="mod">
          <ac:chgData name="Lucy WICKS" userId="S::lwicks@didcotgirls.oxon.sch.uk::4cc0be53-c236-4577-8db1-d6c1cfc8d814" providerId="AD" clId="Web-{2182DEE8-C008-DD87-FD65-DE31812AD7AA}" dt="2022-07-26T13:06:31.496" v="71" actId="1076"/>
          <ac:spMkLst>
            <pc:docMk/>
            <pc:sldMk cId="481042986" sldId="784"/>
            <ac:spMk id="3" creationId="{623C2C24-5A1F-699B-2634-30C6AEBB732B}"/>
          </ac:spMkLst>
        </pc:spChg>
        <pc:spChg chg="add mod">
          <ac:chgData name="Lucy WICKS" userId="S::lwicks@didcotgirls.oxon.sch.uk::4cc0be53-c236-4577-8db1-d6c1cfc8d814" providerId="AD" clId="Web-{2182DEE8-C008-DD87-FD65-DE31812AD7AA}" dt="2022-07-26T13:06:34.434" v="72" actId="1076"/>
          <ac:spMkLst>
            <pc:docMk/>
            <pc:sldMk cId="481042986" sldId="784"/>
            <ac:spMk id="4" creationId="{D47F7DDD-E774-2304-8AF5-84051477ACA2}"/>
          </ac:spMkLst>
        </pc:spChg>
      </pc:sldChg>
      <pc:sldChg chg="addSp delSp modSp new">
        <pc:chgData name="Lucy WICKS" userId="S::lwicks@didcotgirls.oxon.sch.uk::4cc0be53-c236-4577-8db1-d6c1cfc8d814" providerId="AD" clId="Web-{2182DEE8-C008-DD87-FD65-DE31812AD7AA}" dt="2022-07-26T13:07:31.532" v="103" actId="1076"/>
        <pc:sldMkLst>
          <pc:docMk/>
          <pc:sldMk cId="2834864537" sldId="785"/>
        </pc:sldMkLst>
        <pc:spChg chg="mod">
          <ac:chgData name="Lucy WICKS" userId="S::lwicks@didcotgirls.oxon.sch.uk::4cc0be53-c236-4577-8db1-d6c1cfc8d814" providerId="AD" clId="Web-{2182DEE8-C008-DD87-FD65-DE31812AD7AA}" dt="2022-07-26T13:07:11.608" v="95" actId="20577"/>
          <ac:spMkLst>
            <pc:docMk/>
            <pc:sldMk cId="2834864537" sldId="785"/>
            <ac:spMk id="2" creationId="{E4E0F2A7-9A4B-DCF5-F9D1-4B29B1425DD0}"/>
          </ac:spMkLst>
        </pc:spChg>
        <pc:spChg chg="mod">
          <ac:chgData name="Lucy WICKS" userId="S::lwicks@didcotgirls.oxon.sch.uk::4cc0be53-c236-4577-8db1-d6c1cfc8d814" providerId="AD" clId="Web-{2182DEE8-C008-DD87-FD65-DE31812AD7AA}" dt="2022-07-26T13:07:31.532" v="103" actId="1076"/>
          <ac:spMkLst>
            <pc:docMk/>
            <pc:sldMk cId="2834864537" sldId="785"/>
            <ac:spMk id="3" creationId="{84DC1A3E-8CC8-AC01-130B-E10F5B451F2B}"/>
          </ac:spMkLst>
        </pc:spChg>
        <pc:spChg chg="add del mod">
          <ac:chgData name="Lucy WICKS" userId="S::lwicks@didcotgirls.oxon.sch.uk::4cc0be53-c236-4577-8db1-d6c1cfc8d814" providerId="AD" clId="Web-{2182DEE8-C008-DD87-FD65-DE31812AD7AA}" dt="2022-07-26T13:07:29.266" v="102"/>
          <ac:spMkLst>
            <pc:docMk/>
            <pc:sldMk cId="2834864537" sldId="785"/>
            <ac:spMk id="5" creationId="{1BE993D9-9A66-0E25-663D-40ED790D42B5}"/>
          </ac:spMkLst>
        </pc:spChg>
        <pc:picChg chg="add mod">
          <ac:chgData name="Lucy WICKS" userId="S::lwicks@didcotgirls.oxon.sch.uk::4cc0be53-c236-4577-8db1-d6c1cfc8d814" providerId="AD" clId="Web-{2182DEE8-C008-DD87-FD65-DE31812AD7AA}" dt="2022-07-26T13:07:26.578" v="100" actId="1076"/>
          <ac:picMkLst>
            <pc:docMk/>
            <pc:sldMk cId="2834864537" sldId="785"/>
            <ac:picMk id="4" creationId="{53E5ADD0-63E9-7CC9-660F-1EBB50405C4B}"/>
          </ac:picMkLst>
        </pc:picChg>
      </pc:sldChg>
    </pc:docChg>
  </pc:docChgLst>
  <pc:docChgLst>
    <pc:chgData name="Lucy WICKS" userId="S::lwicks@didcotgirls.oxon.sch.uk::4cc0be53-c236-4577-8db1-d6c1cfc8d814" providerId="AD" clId="Web-{1CB25AB7-2913-FC09-34F1-50BDA8204B80}"/>
    <pc:docChg chg="addSld modSld modSection">
      <pc:chgData name="Lucy WICKS" userId="S::lwicks@didcotgirls.oxon.sch.uk::4cc0be53-c236-4577-8db1-d6c1cfc8d814" providerId="AD" clId="Web-{1CB25AB7-2913-FC09-34F1-50BDA8204B80}" dt="2022-07-25T20:56:29.548" v="212" actId="20577"/>
      <pc:docMkLst>
        <pc:docMk/>
      </pc:docMkLst>
      <pc:sldChg chg="modSp">
        <pc:chgData name="Lucy WICKS" userId="S::lwicks@didcotgirls.oxon.sch.uk::4cc0be53-c236-4577-8db1-d6c1cfc8d814" providerId="AD" clId="Web-{1CB25AB7-2913-FC09-34F1-50BDA8204B80}" dt="2022-07-25T20:44:16.048" v="51" actId="1076"/>
        <pc:sldMkLst>
          <pc:docMk/>
          <pc:sldMk cId="3688972950" sldId="777"/>
        </pc:sldMkLst>
        <pc:spChg chg="mod">
          <ac:chgData name="Lucy WICKS" userId="S::lwicks@didcotgirls.oxon.sch.uk::4cc0be53-c236-4577-8db1-d6c1cfc8d814" providerId="AD" clId="Web-{1CB25AB7-2913-FC09-34F1-50BDA8204B80}" dt="2022-07-25T20:44:16.048" v="51" actId="1076"/>
          <ac:spMkLst>
            <pc:docMk/>
            <pc:sldMk cId="3688972950" sldId="777"/>
            <ac:spMk id="7" creationId="{B21C82B9-9548-C315-A2FA-C2776379DDBC}"/>
          </ac:spMkLst>
        </pc:spChg>
      </pc:sldChg>
      <pc:sldChg chg="addSp delSp modSp new">
        <pc:chgData name="Lucy WICKS" userId="S::lwicks@didcotgirls.oxon.sch.uk::4cc0be53-c236-4577-8db1-d6c1cfc8d814" providerId="AD" clId="Web-{1CB25AB7-2913-FC09-34F1-50BDA8204B80}" dt="2022-07-25T20:45:47.505" v="64" actId="1076"/>
        <pc:sldMkLst>
          <pc:docMk/>
          <pc:sldMk cId="2408164358" sldId="778"/>
        </pc:sldMkLst>
        <pc:spChg chg="del">
          <ac:chgData name="Lucy WICKS" userId="S::lwicks@didcotgirls.oxon.sch.uk::4cc0be53-c236-4577-8db1-d6c1cfc8d814" providerId="AD" clId="Web-{1CB25AB7-2913-FC09-34F1-50BDA8204B80}" dt="2022-07-25T20:41:15.636" v="21"/>
          <ac:spMkLst>
            <pc:docMk/>
            <pc:sldMk cId="2408164358" sldId="778"/>
            <ac:spMk id="3" creationId="{35C8CCAA-76F5-4E7F-6E5F-858222AF211A}"/>
          </ac:spMkLst>
        </pc:spChg>
        <pc:picChg chg="add mod ord modCrop">
          <ac:chgData name="Lucy WICKS" userId="S::lwicks@didcotgirls.oxon.sch.uk::4cc0be53-c236-4577-8db1-d6c1cfc8d814" providerId="AD" clId="Web-{1CB25AB7-2913-FC09-34F1-50BDA8204B80}" dt="2022-07-25T20:42:16.372" v="32" actId="1076"/>
          <ac:picMkLst>
            <pc:docMk/>
            <pc:sldMk cId="2408164358" sldId="778"/>
            <ac:picMk id="4" creationId="{DD0D7A1B-91E8-8A84-D666-C1F23D0E4FD9}"/>
          </ac:picMkLst>
        </pc:picChg>
        <pc:picChg chg="add mod modCrop">
          <ac:chgData name="Lucy WICKS" userId="S::lwicks@didcotgirls.oxon.sch.uk::4cc0be53-c236-4577-8db1-d6c1cfc8d814" providerId="AD" clId="Web-{1CB25AB7-2913-FC09-34F1-50BDA8204B80}" dt="2022-07-25T20:45:46.270" v="63" actId="1076"/>
          <ac:picMkLst>
            <pc:docMk/>
            <pc:sldMk cId="2408164358" sldId="778"/>
            <ac:picMk id="5" creationId="{5ED0B986-BF0C-1253-8FB8-C166C6274FA2}"/>
          </ac:picMkLst>
        </pc:picChg>
        <pc:picChg chg="add mod modCrop">
          <ac:chgData name="Lucy WICKS" userId="S::lwicks@didcotgirls.oxon.sch.uk::4cc0be53-c236-4577-8db1-d6c1cfc8d814" providerId="AD" clId="Web-{1CB25AB7-2913-FC09-34F1-50BDA8204B80}" dt="2022-07-25T20:45:47.505" v="64" actId="1076"/>
          <ac:picMkLst>
            <pc:docMk/>
            <pc:sldMk cId="2408164358" sldId="778"/>
            <ac:picMk id="6" creationId="{2FA47EFE-279D-229A-E82E-11900BBF520E}"/>
          </ac:picMkLst>
        </pc:picChg>
      </pc:sldChg>
      <pc:sldChg chg="addSp delSp modSp new">
        <pc:chgData name="Lucy WICKS" userId="S::lwicks@didcotgirls.oxon.sch.uk::4cc0be53-c236-4577-8db1-d6c1cfc8d814" providerId="AD" clId="Web-{1CB25AB7-2913-FC09-34F1-50BDA8204B80}" dt="2022-07-25T20:46:21.803" v="70" actId="1076"/>
        <pc:sldMkLst>
          <pc:docMk/>
          <pc:sldMk cId="2056436988" sldId="779"/>
        </pc:sldMkLst>
        <pc:spChg chg="del">
          <ac:chgData name="Lucy WICKS" userId="S::lwicks@didcotgirls.oxon.sch.uk::4cc0be53-c236-4577-8db1-d6c1cfc8d814" providerId="AD" clId="Web-{1CB25AB7-2913-FC09-34F1-50BDA8204B80}" dt="2022-07-25T20:43:21.922" v="40"/>
          <ac:spMkLst>
            <pc:docMk/>
            <pc:sldMk cId="2056436988" sldId="779"/>
            <ac:spMk id="3" creationId="{40EC43AD-D37F-CF7B-44D9-BE13E997855D}"/>
          </ac:spMkLst>
        </pc:spChg>
        <pc:picChg chg="add mod ord modCrop">
          <ac:chgData name="Lucy WICKS" userId="S::lwicks@didcotgirls.oxon.sch.uk::4cc0be53-c236-4577-8db1-d6c1cfc8d814" providerId="AD" clId="Web-{1CB25AB7-2913-FC09-34F1-50BDA8204B80}" dt="2022-07-25T20:43:48.719" v="49" actId="1076"/>
          <ac:picMkLst>
            <pc:docMk/>
            <pc:sldMk cId="2056436988" sldId="779"/>
            <ac:picMk id="4" creationId="{34A3C820-4692-129F-D0C5-1DAFD53D486C}"/>
          </ac:picMkLst>
        </pc:picChg>
        <pc:picChg chg="add mod">
          <ac:chgData name="Lucy WICKS" userId="S::lwicks@didcotgirls.oxon.sch.uk::4cc0be53-c236-4577-8db1-d6c1cfc8d814" providerId="AD" clId="Web-{1CB25AB7-2913-FC09-34F1-50BDA8204B80}" dt="2022-07-25T20:46:21.803" v="70" actId="1076"/>
          <ac:picMkLst>
            <pc:docMk/>
            <pc:sldMk cId="2056436988" sldId="779"/>
            <ac:picMk id="6" creationId="{300521AE-9409-8536-F1AB-FA0EB9C8826A}"/>
          </ac:picMkLst>
        </pc:picChg>
      </pc:sldChg>
      <pc:sldChg chg="addSp delSp modSp new">
        <pc:chgData name="Lucy WICKS" userId="S::lwicks@didcotgirls.oxon.sch.uk::4cc0be53-c236-4577-8db1-d6c1cfc8d814" providerId="AD" clId="Web-{1CB25AB7-2913-FC09-34F1-50BDA8204B80}" dt="2022-07-25T20:47:14.680" v="79" actId="1076"/>
        <pc:sldMkLst>
          <pc:docMk/>
          <pc:sldMk cId="3798811285" sldId="780"/>
        </pc:sldMkLst>
        <pc:spChg chg="del">
          <ac:chgData name="Lucy WICKS" userId="S::lwicks@didcotgirls.oxon.sch.uk::4cc0be53-c236-4577-8db1-d6c1cfc8d814" providerId="AD" clId="Web-{1CB25AB7-2913-FC09-34F1-50BDA8204B80}" dt="2022-07-25T20:44:51.143" v="53"/>
          <ac:spMkLst>
            <pc:docMk/>
            <pc:sldMk cId="3798811285" sldId="780"/>
            <ac:spMk id="3" creationId="{EECCC3BA-F191-196C-6DFE-27029944DA12}"/>
          </ac:spMkLst>
        </pc:spChg>
        <pc:spChg chg="add del mod">
          <ac:chgData name="Lucy WICKS" userId="S::lwicks@didcotgirls.oxon.sch.uk::4cc0be53-c236-4577-8db1-d6c1cfc8d814" providerId="AD" clId="Web-{1CB25AB7-2913-FC09-34F1-50BDA8204B80}" dt="2022-07-25T20:46:44.460" v="72"/>
          <ac:spMkLst>
            <pc:docMk/>
            <pc:sldMk cId="3798811285" sldId="780"/>
            <ac:spMk id="6" creationId="{7D63666A-4872-2452-F5E1-78DA5A11EB18}"/>
          </ac:spMkLst>
        </pc:spChg>
        <pc:picChg chg="add del mod ord modCrop">
          <ac:chgData name="Lucy WICKS" userId="S::lwicks@didcotgirls.oxon.sch.uk::4cc0be53-c236-4577-8db1-d6c1cfc8d814" providerId="AD" clId="Web-{1CB25AB7-2913-FC09-34F1-50BDA8204B80}" dt="2022-07-25T20:46:24.444" v="71"/>
          <ac:picMkLst>
            <pc:docMk/>
            <pc:sldMk cId="3798811285" sldId="780"/>
            <ac:picMk id="4" creationId="{EA70E82A-18A9-2A14-13FB-1101878D45C2}"/>
          </ac:picMkLst>
        </pc:picChg>
        <pc:picChg chg="add mod ord modCrop">
          <ac:chgData name="Lucy WICKS" userId="S::lwicks@didcotgirls.oxon.sch.uk::4cc0be53-c236-4577-8db1-d6c1cfc8d814" providerId="AD" clId="Web-{1CB25AB7-2913-FC09-34F1-50BDA8204B80}" dt="2022-07-25T20:47:14.680" v="79" actId="1076"/>
          <ac:picMkLst>
            <pc:docMk/>
            <pc:sldMk cId="3798811285" sldId="780"/>
            <ac:picMk id="7" creationId="{9833990A-15EB-D2D3-BC99-F8F3A13A90F6}"/>
          </ac:picMkLst>
        </pc:picChg>
      </pc:sldChg>
      <pc:sldChg chg="addSp delSp modSp new">
        <pc:chgData name="Lucy WICKS" userId="S::lwicks@didcotgirls.oxon.sch.uk::4cc0be53-c236-4577-8db1-d6c1cfc8d814" providerId="AD" clId="Web-{1CB25AB7-2913-FC09-34F1-50BDA8204B80}" dt="2022-07-25T20:48:01.807" v="86" actId="1076"/>
        <pc:sldMkLst>
          <pc:docMk/>
          <pc:sldMk cId="2359111939" sldId="781"/>
        </pc:sldMkLst>
        <pc:spChg chg="del">
          <ac:chgData name="Lucy WICKS" userId="S::lwicks@didcotgirls.oxon.sch.uk::4cc0be53-c236-4577-8db1-d6c1cfc8d814" providerId="AD" clId="Web-{1CB25AB7-2913-FC09-34F1-50BDA8204B80}" dt="2022-07-25T20:47:40.837" v="80"/>
          <ac:spMkLst>
            <pc:docMk/>
            <pc:sldMk cId="2359111939" sldId="781"/>
            <ac:spMk id="3" creationId="{9801DE64-27A5-99D5-E4DB-3D91BDD98808}"/>
          </ac:spMkLst>
        </pc:spChg>
        <pc:picChg chg="add mod ord modCrop">
          <ac:chgData name="Lucy WICKS" userId="S::lwicks@didcotgirls.oxon.sch.uk::4cc0be53-c236-4577-8db1-d6c1cfc8d814" providerId="AD" clId="Web-{1CB25AB7-2913-FC09-34F1-50BDA8204B80}" dt="2022-07-25T20:48:01.807" v="86" actId="1076"/>
          <ac:picMkLst>
            <pc:docMk/>
            <pc:sldMk cId="2359111939" sldId="781"/>
            <ac:picMk id="4" creationId="{C2703B9F-BD04-4C04-78B0-A8EB5C04F9FD}"/>
          </ac:picMkLst>
        </pc:picChg>
      </pc:sldChg>
      <pc:sldChg chg="new">
        <pc:chgData name="Lucy WICKS" userId="S::lwicks@didcotgirls.oxon.sch.uk::4cc0be53-c236-4577-8db1-d6c1cfc8d814" providerId="AD" clId="Web-{1CB25AB7-2913-FC09-34F1-50BDA8204B80}" dt="2022-07-25T20:48:04.432" v="87"/>
        <pc:sldMkLst>
          <pc:docMk/>
          <pc:sldMk cId="1926937839" sldId="782"/>
        </pc:sldMkLst>
      </pc:sldChg>
      <pc:sldChg chg="addSp delSp modSp new addAnim modAnim">
        <pc:chgData name="Lucy WICKS" userId="S::lwicks@didcotgirls.oxon.sch.uk::4cc0be53-c236-4577-8db1-d6c1cfc8d814" providerId="AD" clId="Web-{1CB25AB7-2913-FC09-34F1-50BDA8204B80}" dt="2022-07-25T20:56:29.548" v="212" actId="20577"/>
        <pc:sldMkLst>
          <pc:docMk/>
          <pc:sldMk cId="3126092126" sldId="783"/>
        </pc:sldMkLst>
        <pc:spChg chg="mod">
          <ac:chgData name="Lucy WICKS" userId="S::lwicks@didcotgirls.oxon.sch.uk::4cc0be53-c236-4577-8db1-d6c1cfc8d814" providerId="AD" clId="Web-{1CB25AB7-2913-FC09-34F1-50BDA8204B80}" dt="2022-07-25T20:51:40.694" v="126" actId="20577"/>
          <ac:spMkLst>
            <pc:docMk/>
            <pc:sldMk cId="3126092126" sldId="783"/>
            <ac:spMk id="2" creationId="{29F4DCF7-A3E9-D4A9-C8DA-34E25C3D8714}"/>
          </ac:spMkLst>
        </pc:spChg>
        <pc:spChg chg="del">
          <ac:chgData name="Lucy WICKS" userId="S::lwicks@didcotgirls.oxon.sch.uk::4cc0be53-c236-4577-8db1-d6c1cfc8d814" providerId="AD" clId="Web-{1CB25AB7-2913-FC09-34F1-50BDA8204B80}" dt="2022-07-25T20:50:13.249" v="89"/>
          <ac:spMkLst>
            <pc:docMk/>
            <pc:sldMk cId="3126092126" sldId="783"/>
            <ac:spMk id="3" creationId="{E58B9967-8221-9EFE-FFC9-5258C2C011C6}"/>
          </ac:spMkLst>
        </pc:spChg>
        <pc:spChg chg="add mod">
          <ac:chgData name="Lucy WICKS" userId="S::lwicks@didcotgirls.oxon.sch.uk::4cc0be53-c236-4577-8db1-d6c1cfc8d814" providerId="AD" clId="Web-{1CB25AB7-2913-FC09-34F1-50BDA8204B80}" dt="2022-07-25T20:53:35.901" v="178" actId="1076"/>
          <ac:spMkLst>
            <pc:docMk/>
            <pc:sldMk cId="3126092126" sldId="783"/>
            <ac:spMk id="5" creationId="{9859B8A5-2E51-E0B0-5EAC-CC9DABD1EFCF}"/>
          </ac:spMkLst>
        </pc:spChg>
        <pc:spChg chg="add mod">
          <ac:chgData name="Lucy WICKS" userId="S::lwicks@didcotgirls.oxon.sch.uk::4cc0be53-c236-4577-8db1-d6c1cfc8d814" providerId="AD" clId="Web-{1CB25AB7-2913-FC09-34F1-50BDA8204B80}" dt="2022-07-25T20:53:29.885" v="175" actId="20577"/>
          <ac:spMkLst>
            <pc:docMk/>
            <pc:sldMk cId="3126092126" sldId="783"/>
            <ac:spMk id="6" creationId="{44BA406F-C943-5A77-BA4A-9B2B79575D35}"/>
          </ac:spMkLst>
        </pc:spChg>
        <pc:spChg chg="add mod">
          <ac:chgData name="Lucy WICKS" userId="S::lwicks@didcotgirls.oxon.sch.uk::4cc0be53-c236-4577-8db1-d6c1cfc8d814" providerId="AD" clId="Web-{1CB25AB7-2913-FC09-34F1-50BDA8204B80}" dt="2022-07-25T20:53:53.761" v="183" actId="1076"/>
          <ac:spMkLst>
            <pc:docMk/>
            <pc:sldMk cId="3126092126" sldId="783"/>
            <ac:spMk id="7" creationId="{7BAB1519-5AE7-4199-6F35-BA95045709D3}"/>
          </ac:spMkLst>
        </pc:spChg>
        <pc:spChg chg="add mod">
          <ac:chgData name="Lucy WICKS" userId="S::lwicks@didcotgirls.oxon.sch.uk::4cc0be53-c236-4577-8db1-d6c1cfc8d814" providerId="AD" clId="Web-{1CB25AB7-2913-FC09-34F1-50BDA8204B80}" dt="2022-07-25T20:56:29.548" v="212" actId="20577"/>
          <ac:spMkLst>
            <pc:docMk/>
            <pc:sldMk cId="3126092126" sldId="783"/>
            <ac:spMk id="8" creationId="{A52CA963-4210-1394-F462-3EFE825185B3}"/>
          </ac:spMkLst>
        </pc:spChg>
        <pc:spChg chg="add mod">
          <ac:chgData name="Lucy WICKS" userId="S::lwicks@didcotgirls.oxon.sch.uk::4cc0be53-c236-4577-8db1-d6c1cfc8d814" providerId="AD" clId="Web-{1CB25AB7-2913-FC09-34F1-50BDA8204B80}" dt="2022-07-25T20:54:18.606" v="193" actId="1076"/>
          <ac:spMkLst>
            <pc:docMk/>
            <pc:sldMk cId="3126092126" sldId="783"/>
            <ac:spMk id="9" creationId="{C685CD84-5D52-7CBB-47AE-ED3ABA4464CB}"/>
          </ac:spMkLst>
        </pc:spChg>
        <pc:spChg chg="add mod">
          <ac:chgData name="Lucy WICKS" userId="S::lwicks@didcotgirls.oxon.sch.uk::4cc0be53-c236-4577-8db1-d6c1cfc8d814" providerId="AD" clId="Web-{1CB25AB7-2913-FC09-34F1-50BDA8204B80}" dt="2022-07-25T20:54:24.981" v="196" actId="1076"/>
          <ac:spMkLst>
            <pc:docMk/>
            <pc:sldMk cId="3126092126" sldId="783"/>
            <ac:spMk id="10" creationId="{51E782A5-D49B-2D17-4F65-BD5810E5A35B}"/>
          </ac:spMkLst>
        </pc:spChg>
        <pc:spChg chg="add mod">
          <ac:chgData name="Lucy WICKS" userId="S::lwicks@didcotgirls.oxon.sch.uk::4cc0be53-c236-4577-8db1-d6c1cfc8d814" providerId="AD" clId="Web-{1CB25AB7-2913-FC09-34F1-50BDA8204B80}" dt="2022-07-25T20:54:09.715" v="189" actId="1076"/>
          <ac:spMkLst>
            <pc:docMk/>
            <pc:sldMk cId="3126092126" sldId="783"/>
            <ac:spMk id="11" creationId="{B94EB4C8-1C3A-185C-11D3-9BED970E1446}"/>
          </ac:spMkLst>
        </pc:spChg>
        <pc:spChg chg="add mod">
          <ac:chgData name="Lucy WICKS" userId="S::lwicks@didcotgirls.oxon.sch.uk::4cc0be53-c236-4577-8db1-d6c1cfc8d814" providerId="AD" clId="Web-{1CB25AB7-2913-FC09-34F1-50BDA8204B80}" dt="2022-07-25T20:54:30.137" v="198" actId="1076"/>
          <ac:spMkLst>
            <pc:docMk/>
            <pc:sldMk cId="3126092126" sldId="783"/>
            <ac:spMk id="12" creationId="{3F484F5A-9DF7-E867-F3AD-DF62EC0592D2}"/>
          </ac:spMkLst>
        </pc:spChg>
        <pc:picChg chg="add mod ord">
          <ac:chgData name="Lucy WICKS" userId="S::lwicks@didcotgirls.oxon.sch.uk::4cc0be53-c236-4577-8db1-d6c1cfc8d814" providerId="AD" clId="Web-{1CB25AB7-2913-FC09-34F1-50BDA8204B80}" dt="2022-07-25T20:50:33.718" v="92" actId="1076"/>
          <ac:picMkLst>
            <pc:docMk/>
            <pc:sldMk cId="3126092126" sldId="783"/>
            <ac:picMk id="4" creationId="{837DE97E-F317-170F-A1AA-2667437A5D9C}"/>
          </ac:picMkLst>
        </pc:picChg>
      </pc:sldChg>
    </pc:docChg>
  </pc:docChgLst>
  <pc:docChgLst>
    <pc:chgData name="Lucy WICKS" userId="4cc0be53-c236-4577-8db1-d6c1cfc8d814" providerId="ADAL" clId="{A80131A7-2FE7-4F68-A969-51D6D7B07F16}"/>
    <pc:docChg chg="undo custSel addSld modSld modSection">
      <pc:chgData name="Lucy WICKS" userId="4cc0be53-c236-4577-8db1-d6c1cfc8d814" providerId="ADAL" clId="{A80131A7-2FE7-4F68-A969-51D6D7B07F16}" dt="2022-07-26T13:39:26.037" v="438" actId="1076"/>
      <pc:docMkLst>
        <pc:docMk/>
      </pc:docMkLst>
      <pc:sldChg chg="addSp modSp mod">
        <pc:chgData name="Lucy WICKS" userId="4cc0be53-c236-4577-8db1-d6c1cfc8d814" providerId="ADAL" clId="{A80131A7-2FE7-4F68-A969-51D6D7B07F16}" dt="2022-07-26T13:39:16.480" v="434" actId="1076"/>
        <pc:sldMkLst>
          <pc:docMk/>
          <pc:sldMk cId="3688972950" sldId="777"/>
        </pc:sldMkLst>
        <pc:spChg chg="mod">
          <ac:chgData name="Lucy WICKS" userId="4cc0be53-c236-4577-8db1-d6c1cfc8d814" providerId="ADAL" clId="{A80131A7-2FE7-4F68-A969-51D6D7B07F16}" dt="2022-07-25T21:06:04.271" v="377" actId="27636"/>
          <ac:spMkLst>
            <pc:docMk/>
            <pc:sldMk cId="3688972950" sldId="777"/>
            <ac:spMk id="7" creationId="{B21C82B9-9548-C315-A2FA-C2776379DDBC}"/>
          </ac:spMkLst>
        </pc:spChg>
        <pc:picChg chg="add mod modCrop">
          <ac:chgData name="Lucy WICKS" userId="4cc0be53-c236-4577-8db1-d6c1cfc8d814" providerId="ADAL" clId="{A80131A7-2FE7-4F68-A969-51D6D7B07F16}" dt="2022-07-26T13:39:16.480" v="434" actId="1076"/>
          <ac:picMkLst>
            <pc:docMk/>
            <pc:sldMk cId="3688972950" sldId="777"/>
            <ac:picMk id="6" creationId="{683F29FA-9619-44DB-803E-04042D5FCF15}"/>
          </ac:picMkLst>
        </pc:picChg>
      </pc:sldChg>
      <pc:sldChg chg="modSp mod">
        <pc:chgData name="Lucy WICKS" userId="4cc0be53-c236-4577-8db1-d6c1cfc8d814" providerId="ADAL" clId="{A80131A7-2FE7-4F68-A969-51D6D7B07F16}" dt="2022-07-25T21:01:56.693" v="102" actId="166"/>
        <pc:sldMkLst>
          <pc:docMk/>
          <pc:sldMk cId="2408164358" sldId="778"/>
        </pc:sldMkLst>
        <pc:spChg chg="mod ord">
          <ac:chgData name="Lucy WICKS" userId="4cc0be53-c236-4577-8db1-d6c1cfc8d814" providerId="ADAL" clId="{A80131A7-2FE7-4F68-A969-51D6D7B07F16}" dt="2022-07-25T21:01:56.693" v="102" actId="166"/>
          <ac:spMkLst>
            <pc:docMk/>
            <pc:sldMk cId="2408164358" sldId="778"/>
            <ac:spMk id="2" creationId="{4298F955-2452-ABF1-BDDF-4F090E363B59}"/>
          </ac:spMkLst>
        </pc:spChg>
        <pc:picChg chg="mod">
          <ac:chgData name="Lucy WICKS" userId="4cc0be53-c236-4577-8db1-d6c1cfc8d814" providerId="ADAL" clId="{A80131A7-2FE7-4F68-A969-51D6D7B07F16}" dt="2022-07-25T21:01:25.489" v="65" actId="1076"/>
          <ac:picMkLst>
            <pc:docMk/>
            <pc:sldMk cId="2408164358" sldId="778"/>
            <ac:picMk id="4" creationId="{DD0D7A1B-91E8-8A84-D666-C1F23D0E4FD9}"/>
          </ac:picMkLst>
        </pc:picChg>
        <pc:picChg chg="mod">
          <ac:chgData name="Lucy WICKS" userId="4cc0be53-c236-4577-8db1-d6c1cfc8d814" providerId="ADAL" clId="{A80131A7-2FE7-4F68-A969-51D6D7B07F16}" dt="2022-07-25T21:01:22.432" v="63" actId="1076"/>
          <ac:picMkLst>
            <pc:docMk/>
            <pc:sldMk cId="2408164358" sldId="778"/>
            <ac:picMk id="5" creationId="{5ED0B986-BF0C-1253-8FB8-C166C6274FA2}"/>
          </ac:picMkLst>
        </pc:picChg>
        <pc:picChg chg="mod">
          <ac:chgData name="Lucy WICKS" userId="4cc0be53-c236-4577-8db1-d6c1cfc8d814" providerId="ADAL" clId="{A80131A7-2FE7-4F68-A969-51D6D7B07F16}" dt="2022-07-25T21:01:23.998" v="64" actId="1076"/>
          <ac:picMkLst>
            <pc:docMk/>
            <pc:sldMk cId="2408164358" sldId="778"/>
            <ac:picMk id="6" creationId="{2FA47EFE-279D-229A-E82E-11900BBF520E}"/>
          </ac:picMkLst>
        </pc:picChg>
      </pc:sldChg>
      <pc:sldChg chg="addSp modSp mod">
        <pc:chgData name="Lucy WICKS" userId="4cc0be53-c236-4577-8db1-d6c1cfc8d814" providerId="ADAL" clId="{A80131A7-2FE7-4F68-A969-51D6D7B07F16}" dt="2022-07-25T21:02:10.126" v="109" actId="20577"/>
        <pc:sldMkLst>
          <pc:docMk/>
          <pc:sldMk cId="2056436988" sldId="779"/>
        </pc:sldMkLst>
        <pc:spChg chg="add mod">
          <ac:chgData name="Lucy WICKS" userId="4cc0be53-c236-4577-8db1-d6c1cfc8d814" providerId="ADAL" clId="{A80131A7-2FE7-4F68-A969-51D6D7B07F16}" dt="2022-07-25T21:02:10.126" v="109" actId="20577"/>
          <ac:spMkLst>
            <pc:docMk/>
            <pc:sldMk cId="2056436988" sldId="779"/>
            <ac:spMk id="5" creationId="{BF1A4A02-4AFD-45C9-82BA-363D2289E747}"/>
          </ac:spMkLst>
        </pc:spChg>
      </pc:sldChg>
      <pc:sldChg chg="modSp mod">
        <pc:chgData name="Lucy WICKS" userId="4cc0be53-c236-4577-8db1-d6c1cfc8d814" providerId="ADAL" clId="{A80131A7-2FE7-4F68-A969-51D6D7B07F16}" dt="2022-07-25T21:02:27.923" v="123" actId="27636"/>
        <pc:sldMkLst>
          <pc:docMk/>
          <pc:sldMk cId="3798811285" sldId="780"/>
        </pc:sldMkLst>
        <pc:spChg chg="mod">
          <ac:chgData name="Lucy WICKS" userId="4cc0be53-c236-4577-8db1-d6c1cfc8d814" providerId="ADAL" clId="{A80131A7-2FE7-4F68-A969-51D6D7B07F16}" dt="2022-07-25T21:02:27.923" v="123" actId="27636"/>
          <ac:spMkLst>
            <pc:docMk/>
            <pc:sldMk cId="3798811285" sldId="780"/>
            <ac:spMk id="2" creationId="{AFA7CEB5-3645-4F43-D58A-6917D9B23C77}"/>
          </ac:spMkLst>
        </pc:spChg>
      </pc:sldChg>
      <pc:sldChg chg="modSp mod">
        <pc:chgData name="Lucy WICKS" userId="4cc0be53-c236-4577-8db1-d6c1cfc8d814" providerId="ADAL" clId="{A80131A7-2FE7-4F68-A969-51D6D7B07F16}" dt="2022-07-25T21:03:00.481" v="197" actId="20577"/>
        <pc:sldMkLst>
          <pc:docMk/>
          <pc:sldMk cId="2359111939" sldId="781"/>
        </pc:sldMkLst>
        <pc:spChg chg="mod">
          <ac:chgData name="Lucy WICKS" userId="4cc0be53-c236-4577-8db1-d6c1cfc8d814" providerId="ADAL" clId="{A80131A7-2FE7-4F68-A969-51D6D7B07F16}" dt="2022-07-25T21:03:00.481" v="197" actId="20577"/>
          <ac:spMkLst>
            <pc:docMk/>
            <pc:sldMk cId="2359111939" sldId="781"/>
            <ac:spMk id="2" creationId="{84B29F48-AF33-1F2B-D0E5-88977338DA0C}"/>
          </ac:spMkLst>
        </pc:spChg>
        <pc:picChg chg="mod">
          <ac:chgData name="Lucy WICKS" userId="4cc0be53-c236-4577-8db1-d6c1cfc8d814" providerId="ADAL" clId="{A80131A7-2FE7-4F68-A969-51D6D7B07F16}" dt="2022-07-25T21:02:38.808" v="130" actId="14100"/>
          <ac:picMkLst>
            <pc:docMk/>
            <pc:sldMk cId="2359111939" sldId="781"/>
            <ac:picMk id="4" creationId="{C2703B9F-BD04-4C04-78B0-A8EB5C04F9FD}"/>
          </ac:picMkLst>
        </pc:picChg>
      </pc:sldChg>
      <pc:sldChg chg="addSp modSp mod">
        <pc:chgData name="Lucy WICKS" userId="4cc0be53-c236-4577-8db1-d6c1cfc8d814" providerId="ADAL" clId="{A80131A7-2FE7-4F68-A969-51D6D7B07F16}" dt="2022-07-25T21:05:11.567" v="284" actId="1076"/>
        <pc:sldMkLst>
          <pc:docMk/>
          <pc:sldMk cId="1926937839" sldId="782"/>
        </pc:sldMkLst>
        <pc:spChg chg="mod">
          <ac:chgData name="Lucy WICKS" userId="4cc0be53-c236-4577-8db1-d6c1cfc8d814" providerId="ADAL" clId="{A80131A7-2FE7-4F68-A969-51D6D7B07F16}" dt="2022-07-25T21:03:28.737" v="255" actId="20577"/>
          <ac:spMkLst>
            <pc:docMk/>
            <pc:sldMk cId="1926937839" sldId="782"/>
            <ac:spMk id="2" creationId="{0E338349-0E0F-630D-22FB-1C365E23B07E}"/>
          </ac:spMkLst>
        </pc:spChg>
        <pc:spChg chg="add mod">
          <ac:chgData name="Lucy WICKS" userId="4cc0be53-c236-4577-8db1-d6c1cfc8d814" providerId="ADAL" clId="{A80131A7-2FE7-4F68-A969-51D6D7B07F16}" dt="2022-07-25T21:05:06.027" v="282" actId="207"/>
          <ac:spMkLst>
            <pc:docMk/>
            <pc:sldMk cId="1926937839" sldId="782"/>
            <ac:spMk id="6" creationId="{0843A10D-800F-493E-BAE8-D34DDAE39AC7}"/>
          </ac:spMkLst>
        </pc:spChg>
        <pc:spChg chg="add mod">
          <ac:chgData name="Lucy WICKS" userId="4cc0be53-c236-4577-8db1-d6c1cfc8d814" providerId="ADAL" clId="{A80131A7-2FE7-4F68-A969-51D6D7B07F16}" dt="2022-07-25T21:05:11.567" v="284" actId="1076"/>
          <ac:spMkLst>
            <pc:docMk/>
            <pc:sldMk cId="1926937839" sldId="782"/>
            <ac:spMk id="7" creationId="{8517E437-5389-4FB9-A81C-F9876F67FFBD}"/>
          </ac:spMkLst>
        </pc:spChg>
        <pc:picChg chg="add mod modCrop">
          <ac:chgData name="Lucy WICKS" userId="4cc0be53-c236-4577-8db1-d6c1cfc8d814" providerId="ADAL" clId="{A80131A7-2FE7-4F68-A969-51D6D7B07F16}" dt="2022-07-25T21:04:35.226" v="265" actId="1076"/>
          <ac:picMkLst>
            <pc:docMk/>
            <pc:sldMk cId="1926937839" sldId="782"/>
            <ac:picMk id="5" creationId="{13999D93-5201-4E40-B199-083886F48183}"/>
          </ac:picMkLst>
        </pc:picChg>
      </pc:sldChg>
      <pc:sldChg chg="addSp modSp mod modAnim">
        <pc:chgData name="Lucy WICKS" userId="4cc0be53-c236-4577-8db1-d6c1cfc8d814" providerId="ADAL" clId="{A80131A7-2FE7-4F68-A969-51D6D7B07F16}" dt="2022-07-25T21:02:21.108" v="115" actId="20577"/>
        <pc:sldMkLst>
          <pc:docMk/>
          <pc:sldMk cId="3126092126" sldId="783"/>
        </pc:sldMkLst>
        <pc:spChg chg="mod">
          <ac:chgData name="Lucy WICKS" userId="4cc0be53-c236-4577-8db1-d6c1cfc8d814" providerId="ADAL" clId="{A80131A7-2FE7-4F68-A969-51D6D7B07F16}" dt="2022-07-25T20:58:15.435" v="6" actId="20577"/>
          <ac:spMkLst>
            <pc:docMk/>
            <pc:sldMk cId="3126092126" sldId="783"/>
            <ac:spMk id="6" creationId="{44BA406F-C943-5A77-BA4A-9B2B79575D35}"/>
          </ac:spMkLst>
        </pc:spChg>
        <pc:spChg chg="mod">
          <ac:chgData name="Lucy WICKS" userId="4cc0be53-c236-4577-8db1-d6c1cfc8d814" providerId="ADAL" clId="{A80131A7-2FE7-4F68-A969-51D6D7B07F16}" dt="2022-07-25T20:57:47.231" v="4" actId="20577"/>
          <ac:spMkLst>
            <pc:docMk/>
            <pc:sldMk cId="3126092126" sldId="783"/>
            <ac:spMk id="10" creationId="{51E782A5-D49B-2D17-4F65-BD5810E5A35B}"/>
          </ac:spMkLst>
        </pc:spChg>
        <pc:spChg chg="mod">
          <ac:chgData name="Lucy WICKS" userId="4cc0be53-c236-4577-8db1-d6c1cfc8d814" providerId="ADAL" clId="{A80131A7-2FE7-4F68-A969-51D6D7B07F16}" dt="2022-07-25T20:59:10.548" v="12"/>
          <ac:spMkLst>
            <pc:docMk/>
            <pc:sldMk cId="3126092126" sldId="783"/>
            <ac:spMk id="12" creationId="{3F484F5A-9DF7-E867-F3AD-DF62EC0592D2}"/>
          </ac:spMkLst>
        </pc:spChg>
        <pc:spChg chg="add mod">
          <ac:chgData name="Lucy WICKS" userId="4cc0be53-c236-4577-8db1-d6c1cfc8d814" providerId="ADAL" clId="{A80131A7-2FE7-4F68-A969-51D6D7B07F16}" dt="2022-07-25T21:02:21.108" v="115" actId="20577"/>
          <ac:spMkLst>
            <pc:docMk/>
            <pc:sldMk cId="3126092126" sldId="783"/>
            <ac:spMk id="13" creationId="{2A5BE2D3-ABB9-4062-8730-B748C701F541}"/>
          </ac:spMkLst>
        </pc:spChg>
      </pc:sldChg>
      <pc:sldChg chg="modSp mod modAnim">
        <pc:chgData name="Lucy WICKS" userId="4cc0be53-c236-4577-8db1-d6c1cfc8d814" providerId="ADAL" clId="{A80131A7-2FE7-4F68-A969-51D6D7B07F16}" dt="2022-07-26T13:09:58.269" v="418" actId="20577"/>
        <pc:sldMkLst>
          <pc:docMk/>
          <pc:sldMk cId="2834864537" sldId="785"/>
        </pc:sldMkLst>
        <pc:spChg chg="mod">
          <ac:chgData name="Lucy WICKS" userId="4cc0be53-c236-4577-8db1-d6c1cfc8d814" providerId="ADAL" clId="{A80131A7-2FE7-4F68-A969-51D6D7B07F16}" dt="2022-07-26T13:09:58.269" v="418" actId="20577"/>
          <ac:spMkLst>
            <pc:docMk/>
            <pc:sldMk cId="2834864537" sldId="785"/>
            <ac:spMk id="2" creationId="{E4E0F2A7-9A4B-DCF5-F9D1-4B29B1425DD0}"/>
          </ac:spMkLst>
        </pc:spChg>
        <pc:spChg chg="mod">
          <ac:chgData name="Lucy WICKS" userId="4cc0be53-c236-4577-8db1-d6c1cfc8d814" providerId="ADAL" clId="{A80131A7-2FE7-4F68-A969-51D6D7B07F16}" dt="2022-07-26T13:09:48.773" v="386" actId="1076"/>
          <ac:spMkLst>
            <pc:docMk/>
            <pc:sldMk cId="2834864537" sldId="785"/>
            <ac:spMk id="3" creationId="{84DC1A3E-8CC8-AC01-130B-E10F5B451F2B}"/>
          </ac:spMkLst>
        </pc:spChg>
      </pc:sldChg>
      <pc:sldChg chg="addSp modSp new mod">
        <pc:chgData name="Lucy WICKS" userId="4cc0be53-c236-4577-8db1-d6c1cfc8d814" providerId="ADAL" clId="{A80131A7-2FE7-4F68-A969-51D6D7B07F16}" dt="2022-07-26T13:36:25.382" v="428" actId="207"/>
        <pc:sldMkLst>
          <pc:docMk/>
          <pc:sldMk cId="1256510070" sldId="786"/>
        </pc:sldMkLst>
        <pc:spChg chg="mod">
          <ac:chgData name="Lucy WICKS" userId="4cc0be53-c236-4577-8db1-d6c1cfc8d814" providerId="ADAL" clId="{A80131A7-2FE7-4F68-A969-51D6D7B07F16}" dt="2022-07-26T13:10:40.679" v="421" actId="27636"/>
          <ac:spMkLst>
            <pc:docMk/>
            <pc:sldMk cId="1256510070" sldId="786"/>
            <ac:spMk id="3" creationId="{A3995CF6-62EF-41F9-9906-674EF6EA8F99}"/>
          </ac:spMkLst>
        </pc:spChg>
        <pc:spChg chg="mod">
          <ac:chgData name="Lucy WICKS" userId="4cc0be53-c236-4577-8db1-d6c1cfc8d814" providerId="ADAL" clId="{A80131A7-2FE7-4F68-A969-51D6D7B07F16}" dt="2022-07-26T13:35:16.706" v="425" actId="1076"/>
          <ac:spMkLst>
            <pc:docMk/>
            <pc:sldMk cId="1256510070" sldId="786"/>
            <ac:spMk id="4" creationId="{6104986D-3F44-B0A8-357F-D18101608509}"/>
          </ac:spMkLst>
        </pc:spChg>
        <pc:spChg chg="add mod">
          <ac:chgData name="Lucy WICKS" userId="4cc0be53-c236-4577-8db1-d6c1cfc8d814" providerId="ADAL" clId="{A80131A7-2FE7-4F68-A969-51D6D7B07F16}" dt="2022-07-26T13:36:25.382" v="428" actId="207"/>
          <ac:spMkLst>
            <pc:docMk/>
            <pc:sldMk cId="1256510070" sldId="786"/>
            <ac:spMk id="5" creationId="{27649A99-E71C-4DB4-AD29-D856D1777A4C}"/>
          </ac:spMkLst>
        </pc:spChg>
        <pc:spChg chg="add mod">
          <ac:chgData name="Lucy WICKS" userId="4cc0be53-c236-4577-8db1-d6c1cfc8d814" providerId="ADAL" clId="{A80131A7-2FE7-4F68-A969-51D6D7B07F16}" dt="2022-07-26T13:36:25.382" v="428" actId="207"/>
          <ac:spMkLst>
            <pc:docMk/>
            <pc:sldMk cId="1256510070" sldId="786"/>
            <ac:spMk id="6" creationId="{C7A6CF2D-ED24-42C3-B633-AE45CA796203}"/>
          </ac:spMkLst>
        </pc:spChg>
      </pc:sldChg>
      <pc:sldChg chg="addSp modSp new mod">
        <pc:chgData name="Lucy WICKS" userId="4cc0be53-c236-4577-8db1-d6c1cfc8d814" providerId="ADAL" clId="{A80131A7-2FE7-4F68-A969-51D6D7B07F16}" dt="2022-07-26T13:39:26.037" v="438" actId="1076"/>
        <pc:sldMkLst>
          <pc:docMk/>
          <pc:sldMk cId="1183145981" sldId="788"/>
        </pc:sldMkLst>
        <pc:picChg chg="add mod">
          <ac:chgData name="Lucy WICKS" userId="4cc0be53-c236-4577-8db1-d6c1cfc8d814" providerId="ADAL" clId="{A80131A7-2FE7-4F68-A969-51D6D7B07F16}" dt="2022-07-26T13:39:26.037" v="438" actId="1076"/>
          <ac:picMkLst>
            <pc:docMk/>
            <pc:sldMk cId="1183145981" sldId="788"/>
            <ac:picMk id="4" creationId="{DE94657F-4AF7-44DF-A499-5B94F08368EE}"/>
          </ac:picMkLst>
        </pc:picChg>
      </pc:sldChg>
    </pc:docChg>
  </pc:docChgLst>
  <pc:docChgLst>
    <pc:chgData name="Lucy WICKS" userId="S::lwicks@didcotgirls.oxon.sch.uk::4cc0be53-c236-4577-8db1-d6c1cfc8d814" providerId="AD" clId="Web-{EC4B12C1-4A59-448A-8B5D-F2234934BBC2}"/>
    <pc:docChg chg="addSld modSld modSection">
      <pc:chgData name="Lucy WICKS" userId="S::lwicks@didcotgirls.oxon.sch.uk::4cc0be53-c236-4577-8db1-d6c1cfc8d814" providerId="AD" clId="Web-{EC4B12C1-4A59-448A-8B5D-F2234934BBC2}" dt="2022-09-23T09:06:06.929" v="4" actId="1076"/>
      <pc:docMkLst>
        <pc:docMk/>
      </pc:docMkLst>
      <pc:sldChg chg="new">
        <pc:chgData name="Lucy WICKS" userId="S::lwicks@didcotgirls.oxon.sch.uk::4cc0be53-c236-4577-8db1-d6c1cfc8d814" providerId="AD" clId="Web-{EC4B12C1-4A59-448A-8B5D-F2234934BBC2}" dt="2022-09-23T09:05:48.382" v="0"/>
        <pc:sldMkLst>
          <pc:docMk/>
          <pc:sldMk cId="413789196" sldId="789"/>
        </pc:sldMkLst>
      </pc:sldChg>
      <pc:sldChg chg="addSp delSp modSp add replId">
        <pc:chgData name="Lucy WICKS" userId="S::lwicks@didcotgirls.oxon.sch.uk::4cc0be53-c236-4577-8db1-d6c1cfc8d814" providerId="AD" clId="Web-{EC4B12C1-4A59-448A-8B5D-F2234934BBC2}" dt="2022-09-23T09:06:06.929" v="4" actId="1076"/>
        <pc:sldMkLst>
          <pc:docMk/>
          <pc:sldMk cId="4076338025" sldId="790"/>
        </pc:sldMkLst>
        <pc:spChg chg="del">
          <ac:chgData name="Lucy WICKS" userId="S::lwicks@didcotgirls.oxon.sch.uk::4cc0be53-c236-4577-8db1-d6c1cfc8d814" providerId="AD" clId="Web-{EC4B12C1-4A59-448A-8B5D-F2234934BBC2}" dt="2022-09-23T09:06:01.757" v="2"/>
          <ac:spMkLst>
            <pc:docMk/>
            <pc:sldMk cId="4076338025" sldId="790"/>
            <ac:spMk id="3" creationId="{6526C30D-6704-D2BA-D611-63791B702DF2}"/>
          </ac:spMkLst>
        </pc:spChg>
        <pc:picChg chg="add mod ord">
          <ac:chgData name="Lucy WICKS" userId="S::lwicks@didcotgirls.oxon.sch.uk::4cc0be53-c236-4577-8db1-d6c1cfc8d814" providerId="AD" clId="Web-{EC4B12C1-4A59-448A-8B5D-F2234934BBC2}" dt="2022-09-23T09:06:06.929" v="4" actId="1076"/>
          <ac:picMkLst>
            <pc:docMk/>
            <pc:sldMk cId="4076338025" sldId="790"/>
            <ac:picMk id="4" creationId="{0F23AA75-E616-ABE7-02A7-969448B3FAA0}"/>
          </ac:picMkLst>
        </pc:picChg>
      </pc:sldChg>
    </pc:docChg>
  </pc:docChgLst>
  <pc:docChgLst>
    <pc:chgData name="Lucy WICKS" userId="S::lwicks@didcotgirls.oxon.sch.uk::4cc0be53-c236-4577-8db1-d6c1cfc8d814" providerId="AD" clId="Web-{66BB6F41-3DFA-24FD-BE32-6AE3031B01A3}"/>
    <pc:docChg chg="addSld delSld modSld modSection">
      <pc:chgData name="Lucy WICKS" userId="S::lwicks@didcotgirls.oxon.sch.uk::4cc0be53-c236-4577-8db1-d6c1cfc8d814" providerId="AD" clId="Web-{66BB6F41-3DFA-24FD-BE32-6AE3031B01A3}" dt="2022-07-25T16:12:47.483" v="119" actId="20577"/>
      <pc:docMkLst>
        <pc:docMk/>
      </pc:docMkLst>
      <pc:sldChg chg="modSp">
        <pc:chgData name="Lucy WICKS" userId="S::lwicks@didcotgirls.oxon.sch.uk::4cc0be53-c236-4577-8db1-d6c1cfc8d814" providerId="AD" clId="Web-{66BB6F41-3DFA-24FD-BE32-6AE3031B01A3}" dt="2022-07-25T16:00:04.774" v="75" actId="14100"/>
        <pc:sldMkLst>
          <pc:docMk/>
          <pc:sldMk cId="3705249277" sldId="443"/>
        </pc:sldMkLst>
        <pc:spChg chg="mod">
          <ac:chgData name="Lucy WICKS" userId="S::lwicks@didcotgirls.oxon.sch.uk::4cc0be53-c236-4577-8db1-d6c1cfc8d814" providerId="AD" clId="Web-{66BB6F41-3DFA-24FD-BE32-6AE3031B01A3}" dt="2022-07-25T16:00:04.774" v="75" actId="14100"/>
          <ac:spMkLst>
            <pc:docMk/>
            <pc:sldMk cId="3705249277" sldId="443"/>
            <ac:spMk id="2" creationId="{0B8C0231-BA53-F846-9888-C6CE5BE7C381}"/>
          </ac:spMkLst>
        </pc:spChg>
        <pc:spChg chg="mod">
          <ac:chgData name="Lucy WICKS" userId="S::lwicks@didcotgirls.oxon.sch.uk::4cc0be53-c236-4577-8db1-d6c1cfc8d814" providerId="AD" clId="Web-{66BB6F41-3DFA-24FD-BE32-6AE3031B01A3}" dt="2022-07-25T15:49:50.006" v="2" actId="20577"/>
          <ac:spMkLst>
            <pc:docMk/>
            <pc:sldMk cId="3705249277" sldId="443"/>
            <ac:spMk id="3" creationId="{FAAFA9F1-5EE9-B146-A6AC-6F61358764D6}"/>
          </ac:spMkLst>
        </pc:spChg>
      </pc:sldChg>
      <pc:sldChg chg="modSp">
        <pc:chgData name="Lucy WICKS" userId="S::lwicks@didcotgirls.oxon.sch.uk::4cc0be53-c236-4577-8db1-d6c1cfc8d814" providerId="AD" clId="Web-{66BB6F41-3DFA-24FD-BE32-6AE3031B01A3}" dt="2022-07-25T16:00:01.508" v="74" actId="14100"/>
        <pc:sldMkLst>
          <pc:docMk/>
          <pc:sldMk cId="4120031700" sldId="464"/>
        </pc:sldMkLst>
        <pc:spChg chg="mod">
          <ac:chgData name="Lucy WICKS" userId="S::lwicks@didcotgirls.oxon.sch.uk::4cc0be53-c236-4577-8db1-d6c1cfc8d814" providerId="AD" clId="Web-{66BB6F41-3DFA-24FD-BE32-6AE3031B01A3}" dt="2022-07-25T16:00:01.508" v="74" actId="14100"/>
          <ac:spMkLst>
            <pc:docMk/>
            <pc:sldMk cId="4120031700" sldId="464"/>
            <ac:spMk id="2" creationId="{0B8C0231-BA53-F846-9888-C6CE5BE7C381}"/>
          </ac:spMkLst>
        </pc:spChg>
      </pc:sldChg>
      <pc:sldChg chg="modSp">
        <pc:chgData name="Lucy WICKS" userId="S::lwicks@didcotgirls.oxon.sch.uk::4cc0be53-c236-4577-8db1-d6c1cfc8d814" providerId="AD" clId="Web-{66BB6F41-3DFA-24FD-BE32-6AE3031B01A3}" dt="2022-07-25T15:59:57.977" v="73" actId="14100"/>
        <pc:sldMkLst>
          <pc:docMk/>
          <pc:sldMk cId="2763898390" sldId="465"/>
        </pc:sldMkLst>
        <pc:spChg chg="mod">
          <ac:chgData name="Lucy WICKS" userId="S::lwicks@didcotgirls.oxon.sch.uk::4cc0be53-c236-4577-8db1-d6c1cfc8d814" providerId="AD" clId="Web-{66BB6F41-3DFA-24FD-BE32-6AE3031B01A3}" dt="2022-07-25T15:59:57.977" v="73" actId="14100"/>
          <ac:spMkLst>
            <pc:docMk/>
            <pc:sldMk cId="2763898390" sldId="465"/>
            <ac:spMk id="4" creationId="{78523E85-6734-DD4F-90C1-B8E0C9382F50}"/>
          </ac:spMkLst>
        </pc:spChg>
      </pc:sldChg>
      <pc:sldChg chg="modSp">
        <pc:chgData name="Lucy WICKS" userId="S::lwicks@didcotgirls.oxon.sch.uk::4cc0be53-c236-4577-8db1-d6c1cfc8d814" providerId="AD" clId="Web-{66BB6F41-3DFA-24FD-BE32-6AE3031B01A3}" dt="2022-07-25T16:00:23.899" v="95" actId="14100"/>
        <pc:sldMkLst>
          <pc:docMk/>
          <pc:sldMk cId="1141096868" sldId="467"/>
        </pc:sldMkLst>
        <pc:spChg chg="mod">
          <ac:chgData name="Lucy WICKS" userId="S::lwicks@didcotgirls.oxon.sch.uk::4cc0be53-c236-4577-8db1-d6c1cfc8d814" providerId="AD" clId="Web-{66BB6F41-3DFA-24FD-BE32-6AE3031B01A3}" dt="2022-07-25T16:00:23.899" v="95" actId="14100"/>
          <ac:spMkLst>
            <pc:docMk/>
            <pc:sldMk cId="1141096868" sldId="467"/>
            <ac:spMk id="2" creationId="{0B8C0231-BA53-F846-9888-C6CE5BE7C381}"/>
          </ac:spMkLst>
        </pc:spChg>
        <pc:spChg chg="mod">
          <ac:chgData name="Lucy WICKS" userId="S::lwicks@didcotgirls.oxon.sch.uk::4cc0be53-c236-4577-8db1-d6c1cfc8d814" providerId="AD" clId="Web-{66BB6F41-3DFA-24FD-BE32-6AE3031B01A3}" dt="2022-07-25T15:51:44.744" v="62" actId="1076"/>
          <ac:spMkLst>
            <pc:docMk/>
            <pc:sldMk cId="1141096868" sldId="467"/>
            <ac:spMk id="3" creationId="{FAAFA9F1-5EE9-B146-A6AC-6F61358764D6}"/>
          </ac:spMkLst>
        </pc:spChg>
      </pc:sldChg>
      <pc:sldChg chg="del">
        <pc:chgData name="Lucy WICKS" userId="S::lwicks@didcotgirls.oxon.sch.uk::4cc0be53-c236-4577-8db1-d6c1cfc8d814" providerId="AD" clId="Web-{66BB6F41-3DFA-24FD-BE32-6AE3031B01A3}" dt="2022-07-25T15:59:02.616" v="64"/>
        <pc:sldMkLst>
          <pc:docMk/>
          <pc:sldMk cId="2640496981" sldId="774"/>
        </pc:sldMkLst>
      </pc:sldChg>
      <pc:sldChg chg="addSp modSp add replId">
        <pc:chgData name="Lucy WICKS" userId="S::lwicks@didcotgirls.oxon.sch.uk::4cc0be53-c236-4577-8db1-d6c1cfc8d814" providerId="AD" clId="Web-{66BB6F41-3DFA-24FD-BE32-6AE3031B01A3}" dt="2022-07-25T16:12:47.483" v="119" actId="20577"/>
        <pc:sldMkLst>
          <pc:docMk/>
          <pc:sldMk cId="3688972950" sldId="777"/>
        </pc:sldMkLst>
        <pc:spChg chg="mod">
          <ac:chgData name="Lucy WICKS" userId="S::lwicks@didcotgirls.oxon.sch.uk::4cc0be53-c236-4577-8db1-d6c1cfc8d814" providerId="AD" clId="Web-{66BB6F41-3DFA-24FD-BE32-6AE3031B01A3}" dt="2022-07-25T15:59:11.288" v="67" actId="20577"/>
          <ac:spMkLst>
            <pc:docMk/>
            <pc:sldMk cId="3688972950" sldId="777"/>
            <ac:spMk id="2" creationId="{FB2F93A6-8A81-044E-AF3C-6DBC2BD06D58}"/>
          </ac:spMkLst>
        </pc:spChg>
        <pc:spChg chg="mod">
          <ac:chgData name="Lucy WICKS" userId="S::lwicks@didcotgirls.oxon.sch.uk::4cc0be53-c236-4577-8db1-d6c1cfc8d814" providerId="AD" clId="Web-{66BB6F41-3DFA-24FD-BE32-6AE3031B01A3}" dt="2022-07-25T16:12:19.107" v="97" actId="14100"/>
          <ac:spMkLst>
            <pc:docMk/>
            <pc:sldMk cId="3688972950" sldId="777"/>
            <ac:spMk id="3" creationId="{597C9E5D-5F73-C944-B1BD-770C85B0C96D}"/>
          </ac:spMkLst>
        </pc:spChg>
        <pc:spChg chg="add mod">
          <ac:chgData name="Lucy WICKS" userId="S::lwicks@didcotgirls.oxon.sch.uk::4cc0be53-c236-4577-8db1-d6c1cfc8d814" providerId="AD" clId="Web-{66BB6F41-3DFA-24FD-BE32-6AE3031B01A3}" dt="2022-07-25T15:59:54.195" v="72" actId="14100"/>
          <ac:spMkLst>
            <pc:docMk/>
            <pc:sldMk cId="3688972950" sldId="777"/>
            <ac:spMk id="5" creationId="{BE0FC9A8-E6F9-34D7-DF1E-6F72944BE983}"/>
          </ac:spMkLst>
        </pc:spChg>
        <pc:spChg chg="add mod">
          <ac:chgData name="Lucy WICKS" userId="S::lwicks@didcotgirls.oxon.sch.uk::4cc0be53-c236-4577-8db1-d6c1cfc8d814" providerId="AD" clId="Web-{66BB6F41-3DFA-24FD-BE32-6AE3031B01A3}" dt="2022-07-25T16:12:47.483" v="119" actId="20577"/>
          <ac:spMkLst>
            <pc:docMk/>
            <pc:sldMk cId="3688972950" sldId="777"/>
            <ac:spMk id="7" creationId="{B21C82B9-9548-C315-A2FA-C2776379DDBC}"/>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9367" cy="501879"/>
          </a:xfrm>
          <a:prstGeom prst="rect">
            <a:avLst/>
          </a:prstGeom>
        </p:spPr>
        <p:txBody>
          <a:bodyPr vert="horz" lIns="91842" tIns="45921" rIns="91842" bIns="45921" rtlCol="0"/>
          <a:lstStyle>
            <a:lvl1pPr algn="l">
              <a:defRPr sz="1200"/>
            </a:lvl1pPr>
          </a:lstStyle>
          <a:p>
            <a:endParaRPr lang="en-GB"/>
          </a:p>
        </p:txBody>
      </p:sp>
      <p:sp>
        <p:nvSpPr>
          <p:cNvPr id="3" name="Date Placeholder 2"/>
          <p:cNvSpPr>
            <a:spLocks noGrp="1"/>
          </p:cNvSpPr>
          <p:nvPr>
            <p:ph type="dt" idx="1"/>
          </p:nvPr>
        </p:nvSpPr>
        <p:spPr>
          <a:xfrm>
            <a:off x="3894505" y="0"/>
            <a:ext cx="2979367" cy="501879"/>
          </a:xfrm>
          <a:prstGeom prst="rect">
            <a:avLst/>
          </a:prstGeom>
        </p:spPr>
        <p:txBody>
          <a:bodyPr vert="horz" lIns="91842" tIns="45921" rIns="91842" bIns="45921" rtlCol="0"/>
          <a:lstStyle>
            <a:lvl1pPr algn="r">
              <a:defRPr sz="1200"/>
            </a:lvl1pPr>
          </a:lstStyle>
          <a:p>
            <a:fld id="{E4106E96-1DF7-4B18-9DE1-52F0E231BE28}" type="datetimeFigureOut">
              <a:rPr lang="en-GB" smtClean="0"/>
              <a:t>11/11/2022</a:t>
            </a:fld>
            <a:endParaRPr lang="en-GB"/>
          </a:p>
        </p:txBody>
      </p:sp>
      <p:sp>
        <p:nvSpPr>
          <p:cNvPr id="4" name="Slide Image Placeholder 3"/>
          <p:cNvSpPr>
            <a:spLocks noGrp="1" noRot="1" noChangeAspect="1"/>
          </p:cNvSpPr>
          <p:nvPr>
            <p:ph type="sldImg" idx="2"/>
          </p:nvPr>
        </p:nvSpPr>
        <p:spPr>
          <a:xfrm>
            <a:off x="434975" y="1249363"/>
            <a:ext cx="6005513" cy="3378200"/>
          </a:xfrm>
          <a:prstGeom prst="rect">
            <a:avLst/>
          </a:prstGeom>
          <a:noFill/>
          <a:ln w="12700">
            <a:solidFill>
              <a:prstClr val="black"/>
            </a:solidFill>
          </a:ln>
        </p:spPr>
        <p:txBody>
          <a:bodyPr vert="horz" lIns="91842" tIns="45921" rIns="91842" bIns="45921" rtlCol="0" anchor="ctr"/>
          <a:lstStyle/>
          <a:p>
            <a:endParaRPr lang="en-GB"/>
          </a:p>
        </p:txBody>
      </p:sp>
      <p:sp>
        <p:nvSpPr>
          <p:cNvPr id="5" name="Notes Placeholder 4"/>
          <p:cNvSpPr>
            <a:spLocks noGrp="1"/>
          </p:cNvSpPr>
          <p:nvPr>
            <p:ph type="body" sz="quarter" idx="3"/>
          </p:nvPr>
        </p:nvSpPr>
        <p:spPr>
          <a:xfrm>
            <a:off x="687547" y="4813866"/>
            <a:ext cx="5500370" cy="3938618"/>
          </a:xfrm>
          <a:prstGeom prst="rect">
            <a:avLst/>
          </a:prstGeom>
        </p:spPr>
        <p:txBody>
          <a:bodyPr vert="horz" lIns="91842" tIns="45921" rIns="91842" bIns="4592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500961"/>
            <a:ext cx="2979367" cy="501878"/>
          </a:xfrm>
          <a:prstGeom prst="rect">
            <a:avLst/>
          </a:prstGeom>
        </p:spPr>
        <p:txBody>
          <a:bodyPr vert="horz" lIns="91842" tIns="45921" rIns="91842" bIns="45921" rtlCol="0" anchor="b"/>
          <a:lstStyle>
            <a:lvl1pPr algn="l">
              <a:defRPr sz="1200"/>
            </a:lvl1pPr>
          </a:lstStyle>
          <a:p>
            <a:endParaRPr lang="en-GB"/>
          </a:p>
        </p:txBody>
      </p:sp>
      <p:sp>
        <p:nvSpPr>
          <p:cNvPr id="7" name="Slide Number Placeholder 6"/>
          <p:cNvSpPr>
            <a:spLocks noGrp="1"/>
          </p:cNvSpPr>
          <p:nvPr>
            <p:ph type="sldNum" sz="quarter" idx="5"/>
          </p:nvPr>
        </p:nvSpPr>
        <p:spPr>
          <a:xfrm>
            <a:off x="3894505" y="9500961"/>
            <a:ext cx="2979367" cy="501878"/>
          </a:xfrm>
          <a:prstGeom prst="rect">
            <a:avLst/>
          </a:prstGeom>
        </p:spPr>
        <p:txBody>
          <a:bodyPr vert="horz" lIns="91842" tIns="45921" rIns="91842" bIns="45921" rtlCol="0" anchor="b"/>
          <a:lstStyle>
            <a:lvl1pPr algn="r">
              <a:defRPr sz="1200"/>
            </a:lvl1pPr>
          </a:lstStyle>
          <a:p>
            <a:fld id="{6D2084CC-243A-428A-8D4D-85D8E0731FE8}" type="slidenum">
              <a:rPr lang="en-GB" smtClean="0"/>
              <a:t>‹#›</a:t>
            </a:fld>
            <a:endParaRPr lang="en-GB"/>
          </a:p>
        </p:txBody>
      </p:sp>
    </p:spTree>
    <p:extLst>
      <p:ext uri="{BB962C8B-B14F-4D97-AF65-F5344CB8AC3E}">
        <p14:creationId xmlns:p14="http://schemas.microsoft.com/office/powerpoint/2010/main" val="25504169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4975" y="1249363"/>
            <a:ext cx="6005513" cy="33782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D2084CC-243A-428A-8D4D-85D8E0731FE8}" type="slidenum">
              <a:rPr lang="en-GB" smtClean="0"/>
              <a:t>1</a:t>
            </a:fld>
            <a:endParaRPr lang="en-GB"/>
          </a:p>
        </p:txBody>
      </p:sp>
    </p:spTree>
    <p:extLst>
      <p:ext uri="{BB962C8B-B14F-4D97-AF65-F5344CB8AC3E}">
        <p14:creationId xmlns:p14="http://schemas.microsoft.com/office/powerpoint/2010/main" val="27758073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4975" y="1249363"/>
            <a:ext cx="6005513" cy="33782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D2084CC-243A-428A-8D4D-85D8E0731FE8}" type="slidenum">
              <a:rPr lang="en-GB" smtClean="0"/>
              <a:t>2</a:t>
            </a:fld>
            <a:endParaRPr lang="en-GB"/>
          </a:p>
        </p:txBody>
      </p:sp>
    </p:spTree>
    <p:extLst>
      <p:ext uri="{BB962C8B-B14F-4D97-AF65-F5344CB8AC3E}">
        <p14:creationId xmlns:p14="http://schemas.microsoft.com/office/powerpoint/2010/main" val="29774148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D2084CC-243A-428A-8D4D-85D8E0731FE8}" type="slidenum">
              <a:rPr lang="en-GB" smtClean="0"/>
              <a:t>5</a:t>
            </a:fld>
            <a:endParaRPr lang="en-GB"/>
          </a:p>
        </p:txBody>
      </p:sp>
    </p:spTree>
    <p:extLst>
      <p:ext uri="{BB962C8B-B14F-4D97-AF65-F5344CB8AC3E}">
        <p14:creationId xmlns:p14="http://schemas.microsoft.com/office/powerpoint/2010/main" val="24321884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D2084CC-243A-428A-8D4D-85D8E0731FE8}" type="slidenum">
              <a:rPr lang="en-GB" smtClean="0"/>
              <a:t>6</a:t>
            </a:fld>
            <a:endParaRPr lang="en-GB"/>
          </a:p>
        </p:txBody>
      </p:sp>
    </p:spTree>
    <p:extLst>
      <p:ext uri="{BB962C8B-B14F-4D97-AF65-F5344CB8AC3E}">
        <p14:creationId xmlns:p14="http://schemas.microsoft.com/office/powerpoint/2010/main" val="13937334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D2084CC-243A-428A-8D4D-85D8E0731FE8}" type="slidenum">
              <a:rPr lang="en-GB" smtClean="0"/>
              <a:t>7</a:t>
            </a:fld>
            <a:endParaRPr lang="en-GB"/>
          </a:p>
        </p:txBody>
      </p:sp>
    </p:spTree>
    <p:extLst>
      <p:ext uri="{BB962C8B-B14F-4D97-AF65-F5344CB8AC3E}">
        <p14:creationId xmlns:p14="http://schemas.microsoft.com/office/powerpoint/2010/main" val="34539216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6563" y="1233488"/>
            <a:ext cx="5924550" cy="33337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23243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6563" y="1233488"/>
            <a:ext cx="5924550" cy="33337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77043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6563" y="1233488"/>
            <a:ext cx="5924550" cy="33337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97723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B0186F-57D5-8C4B-B26C-7519E38B0180}"/>
              </a:ext>
            </a:extLst>
          </p:cNvPr>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CBCAF364-FB2D-5246-987B-2F3A91D8BB46}"/>
              </a:ext>
            </a:extLst>
          </p:cNvPr>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AE23EFF0-BAA1-5145-A3FA-7E08AD086761}"/>
              </a:ext>
            </a:extLst>
          </p:cNvPr>
          <p:cNvSpPr>
            <a:spLocks noGrp="1"/>
          </p:cNvSpPr>
          <p:nvPr>
            <p:ph type="dt" sz="half" idx="10"/>
          </p:nvPr>
        </p:nvSpPr>
        <p:spPr/>
        <p:txBody>
          <a:bodyPr/>
          <a:lstStyle/>
          <a:p>
            <a:fld id="{96DFF08F-DC6B-4601-B491-B0F83F6DD2DA}" type="datetimeFigureOut">
              <a:rPr lang="en-US" smtClean="0">
                <a:solidFill>
                  <a:prstClr val="black">
                    <a:tint val="75000"/>
                  </a:prstClr>
                </a:solidFill>
              </a:rPr>
              <a:pPr/>
              <a:t>11/11/2022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99A1D6B3-FCAB-2744-8600-B221958EFBD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1027E833-AF3E-B84D-88DF-027C88BEDCC2}"/>
              </a:ext>
            </a:extLst>
          </p:cNvPr>
          <p:cNvSpPr>
            <a:spLocks noGrp="1"/>
          </p:cNvSpPr>
          <p:nvPr>
            <p:ph type="sldNum" sz="quarter" idx="12"/>
          </p:nvPr>
        </p:nvSpPr>
        <p:spPr/>
        <p:txBody>
          <a:bodyPr/>
          <a:lstStyle/>
          <a:p>
            <a:fld id="{4FAB73BC-B049-4115-A692-8D63A059BFB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50612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A6FBFB-A74B-7745-B599-645A29A6127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28D18DA-54F6-A747-B4BF-841FFBBBA14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E71EED-EA95-DA48-A4D8-261154558EFA}"/>
              </a:ext>
            </a:extLst>
          </p:cNvPr>
          <p:cNvSpPr>
            <a:spLocks noGrp="1"/>
          </p:cNvSpPr>
          <p:nvPr>
            <p:ph type="dt" sz="half" idx="10"/>
          </p:nvPr>
        </p:nvSpPr>
        <p:spPr/>
        <p:txBody>
          <a:body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16CA12A-5747-DC4E-BCA8-A0FADDDF6C94}"/>
              </a:ext>
            </a:extLst>
          </p:cNvPr>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C486FF6-21E5-A84D-876B-445702E6F64D}"/>
              </a:ext>
            </a:extLst>
          </p:cNvPr>
          <p:cNvSpPr>
            <a:spLocks noGrp="1"/>
          </p:cNvSpPr>
          <p:nvPr>
            <p:ph type="sldNum" sz="quarter" idx="12"/>
          </p:nvPr>
        </p:nvSpPr>
        <p:spPr/>
        <p:txBody>
          <a:bodyPr/>
          <a:lstStyle/>
          <a:p>
            <a:pPr>
              <a:defRPr/>
            </a:pPr>
            <a:fld id="{A713F31F-CB3F-43D2-819D-A51727FF073F}" type="slidenum">
              <a:rPr lang="en-US" altLang="en-US" smtClean="0">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41970799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D1025E8-A40F-F74E-BD48-FD98A010D25F}"/>
              </a:ext>
            </a:extLst>
          </p:cNvPr>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2F85BD8-5A0F-1F44-ADCD-34F534D1363B}"/>
              </a:ext>
            </a:extLst>
          </p:cNvPr>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4533A4-A6E2-8F40-8DA9-6B40AE2617E4}"/>
              </a:ext>
            </a:extLst>
          </p:cNvPr>
          <p:cNvSpPr>
            <a:spLocks noGrp="1"/>
          </p:cNvSpPr>
          <p:nvPr>
            <p:ph type="dt" sz="half" idx="10"/>
          </p:nvPr>
        </p:nvSpPr>
        <p:spPr/>
        <p:txBody>
          <a:body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D9FE5CE5-2F83-D94E-910A-2622C6187AD6}"/>
              </a:ext>
            </a:extLst>
          </p:cNvPr>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D0B3D63-4FB7-084B-829D-873F34D168C7}"/>
              </a:ext>
            </a:extLst>
          </p:cNvPr>
          <p:cNvSpPr>
            <a:spLocks noGrp="1"/>
          </p:cNvSpPr>
          <p:nvPr>
            <p:ph type="sldNum" sz="quarter" idx="12"/>
          </p:nvPr>
        </p:nvSpPr>
        <p:spPr/>
        <p:txBody>
          <a:bodyPr/>
          <a:lstStyle/>
          <a:p>
            <a:pPr>
              <a:defRPr/>
            </a:pPr>
            <a:fld id="{A713F31F-CB3F-43D2-819D-A51727FF073F}" type="slidenum">
              <a:rPr lang="en-US" altLang="en-US" smtClean="0">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21682038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2D5F3D-ABC5-2049-88CD-028AAB644FE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2DD976A-D7CF-5147-81D3-FF4BAFFF2EB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43AA0E6-354C-5F41-AC92-2E8378D5E159}"/>
              </a:ext>
            </a:extLst>
          </p:cNvPr>
          <p:cNvSpPr>
            <a:spLocks noGrp="1"/>
          </p:cNvSpPr>
          <p:nvPr>
            <p:ph type="dt" sz="half" idx="10"/>
          </p:nvPr>
        </p:nvSpPr>
        <p:spPr/>
        <p:txBody>
          <a:bodyPr/>
          <a:lstStyle/>
          <a:p>
            <a:fld id="{CFE69FD3-7893-4041-95FC-DA9F78C07808}" type="datetimeFigureOut">
              <a:rPr lang="en-US" smtClean="0"/>
              <a:t>11/11/2022</a:t>
            </a:fld>
            <a:endParaRPr lang="en-US"/>
          </a:p>
        </p:txBody>
      </p:sp>
      <p:sp>
        <p:nvSpPr>
          <p:cNvPr id="5" name="Footer Placeholder 4">
            <a:extLst>
              <a:ext uri="{FF2B5EF4-FFF2-40B4-BE49-F238E27FC236}">
                <a16:creationId xmlns:a16="http://schemas.microsoft.com/office/drawing/2014/main" id="{24D7CE39-D2D5-0D44-B99D-A171A56686C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E2B1FA-1AFA-B448-A595-1015EE66965C}"/>
              </a:ext>
            </a:extLst>
          </p:cNvPr>
          <p:cNvSpPr>
            <a:spLocks noGrp="1"/>
          </p:cNvSpPr>
          <p:nvPr>
            <p:ph type="sldNum" sz="quarter" idx="12"/>
          </p:nvPr>
        </p:nvSpPr>
        <p:spPr/>
        <p:txBody>
          <a:bodyPr/>
          <a:lstStyle/>
          <a:p>
            <a:fld id="{EAE44C24-F831-7B4B-A63A-99EE047A3868}" type="slidenum">
              <a:rPr lang="en-US" smtClean="0"/>
              <a:t>‹#›</a:t>
            </a:fld>
            <a:endParaRPr lang="en-US"/>
          </a:p>
        </p:txBody>
      </p:sp>
    </p:spTree>
    <p:extLst>
      <p:ext uri="{BB962C8B-B14F-4D97-AF65-F5344CB8AC3E}">
        <p14:creationId xmlns:p14="http://schemas.microsoft.com/office/powerpoint/2010/main" val="27423297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14C5F9-5A71-7E4B-89D9-3836DEF55C9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6EEA129-D772-2145-A957-C11129368251}"/>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20EF8A-ACB3-1A4A-A28C-FF6EDFBC073F}"/>
              </a:ext>
            </a:extLst>
          </p:cNvPr>
          <p:cNvSpPr>
            <a:spLocks noGrp="1"/>
          </p:cNvSpPr>
          <p:nvPr>
            <p:ph type="dt" sz="half" idx="10"/>
          </p:nvPr>
        </p:nvSpPr>
        <p:spPr/>
        <p:txBody>
          <a:bodyPr/>
          <a:lstStyle/>
          <a:p>
            <a:fld id="{CFE69FD3-7893-4041-95FC-DA9F78C07808}" type="datetimeFigureOut">
              <a:rPr lang="en-US" smtClean="0"/>
              <a:t>11/11/2022</a:t>
            </a:fld>
            <a:endParaRPr lang="en-US"/>
          </a:p>
        </p:txBody>
      </p:sp>
      <p:sp>
        <p:nvSpPr>
          <p:cNvPr id="5" name="Footer Placeholder 4">
            <a:extLst>
              <a:ext uri="{FF2B5EF4-FFF2-40B4-BE49-F238E27FC236}">
                <a16:creationId xmlns:a16="http://schemas.microsoft.com/office/drawing/2014/main" id="{D479EF3C-A872-CA49-805B-663ABFE6CE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7C0A21-A833-9D45-B637-899961CFDB5B}"/>
              </a:ext>
            </a:extLst>
          </p:cNvPr>
          <p:cNvSpPr>
            <a:spLocks noGrp="1"/>
          </p:cNvSpPr>
          <p:nvPr>
            <p:ph type="sldNum" sz="quarter" idx="12"/>
          </p:nvPr>
        </p:nvSpPr>
        <p:spPr/>
        <p:txBody>
          <a:bodyPr/>
          <a:lstStyle/>
          <a:p>
            <a:fld id="{EAE44C24-F831-7B4B-A63A-99EE047A3868}" type="slidenum">
              <a:rPr lang="en-US" smtClean="0"/>
              <a:t>‹#›</a:t>
            </a:fld>
            <a:endParaRPr lang="en-US"/>
          </a:p>
        </p:txBody>
      </p:sp>
    </p:spTree>
    <p:extLst>
      <p:ext uri="{BB962C8B-B14F-4D97-AF65-F5344CB8AC3E}">
        <p14:creationId xmlns:p14="http://schemas.microsoft.com/office/powerpoint/2010/main" val="30845489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2B4BA8-93BF-374C-850F-DE59CE60CB4C}"/>
              </a:ext>
            </a:extLst>
          </p:cNvPr>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FFC4F30-1E73-3C42-B216-7F84BA91A22C}"/>
              </a:ext>
            </a:extLst>
          </p:cNvPr>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AAD032F4-75F9-8A47-AF2B-ACA17EE5688F}"/>
              </a:ext>
            </a:extLst>
          </p:cNvPr>
          <p:cNvSpPr>
            <a:spLocks noGrp="1"/>
          </p:cNvSpPr>
          <p:nvPr>
            <p:ph type="dt" sz="half" idx="10"/>
          </p:nvPr>
        </p:nvSpPr>
        <p:spPr/>
        <p:txBody>
          <a:bodyPr/>
          <a:lstStyle/>
          <a:p>
            <a:fld id="{CFE69FD3-7893-4041-95FC-DA9F78C07808}" type="datetimeFigureOut">
              <a:rPr lang="en-US" smtClean="0"/>
              <a:t>11/11/2022</a:t>
            </a:fld>
            <a:endParaRPr lang="en-US"/>
          </a:p>
        </p:txBody>
      </p:sp>
      <p:sp>
        <p:nvSpPr>
          <p:cNvPr id="5" name="Footer Placeholder 4">
            <a:extLst>
              <a:ext uri="{FF2B5EF4-FFF2-40B4-BE49-F238E27FC236}">
                <a16:creationId xmlns:a16="http://schemas.microsoft.com/office/drawing/2014/main" id="{A80146F9-5F1A-DD4A-96C7-7877B0ACFD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A9552E-96DC-0C47-9CF6-E471EAFD7E42}"/>
              </a:ext>
            </a:extLst>
          </p:cNvPr>
          <p:cNvSpPr>
            <a:spLocks noGrp="1"/>
          </p:cNvSpPr>
          <p:nvPr>
            <p:ph type="sldNum" sz="quarter" idx="12"/>
          </p:nvPr>
        </p:nvSpPr>
        <p:spPr/>
        <p:txBody>
          <a:bodyPr/>
          <a:lstStyle/>
          <a:p>
            <a:fld id="{EAE44C24-F831-7B4B-A63A-99EE047A3868}" type="slidenum">
              <a:rPr lang="en-US" smtClean="0"/>
              <a:t>‹#›</a:t>
            </a:fld>
            <a:endParaRPr lang="en-US"/>
          </a:p>
        </p:txBody>
      </p:sp>
    </p:spTree>
    <p:extLst>
      <p:ext uri="{BB962C8B-B14F-4D97-AF65-F5344CB8AC3E}">
        <p14:creationId xmlns:p14="http://schemas.microsoft.com/office/powerpoint/2010/main" val="14782793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0515EA-B711-DA4B-84FA-9DAFD144C96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02284B3-4DD0-6444-BB01-88602EC57B77}"/>
              </a:ext>
            </a:extLst>
          </p:cNvPr>
          <p:cNvSpPr>
            <a:spLocks noGrp="1"/>
          </p:cNvSpPr>
          <p:nvPr>
            <p:ph sz="half" idx="1"/>
          </p:nvPr>
        </p:nvSpPr>
        <p:spPr>
          <a:xfrm>
            <a:off x="838200" y="1825625"/>
            <a:ext cx="515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A90438B-FA64-7643-A459-7D120FBF6195}"/>
              </a:ext>
            </a:extLst>
          </p:cNvPr>
          <p:cNvSpPr>
            <a:spLocks noGrp="1"/>
          </p:cNvSpPr>
          <p:nvPr>
            <p:ph sz="half" idx="2"/>
          </p:nvPr>
        </p:nvSpPr>
        <p:spPr>
          <a:xfrm>
            <a:off x="6197600" y="1825625"/>
            <a:ext cx="515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BA01948-4921-BD47-B21F-A20E4370D4A4}"/>
              </a:ext>
            </a:extLst>
          </p:cNvPr>
          <p:cNvSpPr>
            <a:spLocks noGrp="1"/>
          </p:cNvSpPr>
          <p:nvPr>
            <p:ph type="dt" sz="half" idx="10"/>
          </p:nvPr>
        </p:nvSpPr>
        <p:spPr/>
        <p:txBody>
          <a:bodyPr/>
          <a:lstStyle/>
          <a:p>
            <a:fld id="{CFE69FD3-7893-4041-95FC-DA9F78C07808}" type="datetimeFigureOut">
              <a:rPr lang="en-US" smtClean="0"/>
              <a:t>11/11/2022</a:t>
            </a:fld>
            <a:endParaRPr lang="en-US"/>
          </a:p>
        </p:txBody>
      </p:sp>
      <p:sp>
        <p:nvSpPr>
          <p:cNvPr id="6" name="Footer Placeholder 5">
            <a:extLst>
              <a:ext uri="{FF2B5EF4-FFF2-40B4-BE49-F238E27FC236}">
                <a16:creationId xmlns:a16="http://schemas.microsoft.com/office/drawing/2014/main" id="{87F8589D-8C9C-054E-BD02-55393AA73DF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7B52F35-DAEB-E743-90CB-EA538DB51351}"/>
              </a:ext>
            </a:extLst>
          </p:cNvPr>
          <p:cNvSpPr>
            <a:spLocks noGrp="1"/>
          </p:cNvSpPr>
          <p:nvPr>
            <p:ph type="sldNum" sz="quarter" idx="12"/>
          </p:nvPr>
        </p:nvSpPr>
        <p:spPr/>
        <p:txBody>
          <a:bodyPr/>
          <a:lstStyle/>
          <a:p>
            <a:fld id="{EAE44C24-F831-7B4B-A63A-99EE047A3868}" type="slidenum">
              <a:rPr lang="en-US" smtClean="0"/>
              <a:t>‹#›</a:t>
            </a:fld>
            <a:endParaRPr lang="en-US"/>
          </a:p>
        </p:txBody>
      </p:sp>
    </p:spTree>
    <p:extLst>
      <p:ext uri="{BB962C8B-B14F-4D97-AF65-F5344CB8AC3E}">
        <p14:creationId xmlns:p14="http://schemas.microsoft.com/office/powerpoint/2010/main" val="7653083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7145E-214F-2242-B510-F1EBF874DD1A}"/>
              </a:ext>
            </a:extLst>
          </p:cNvPr>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8052BD9-11E5-EC4B-94FC-8FFC29E892E3}"/>
              </a:ext>
            </a:extLst>
          </p:cNvPr>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AF871106-66CC-3643-B482-0C805606E56A}"/>
              </a:ext>
            </a:extLst>
          </p:cNvPr>
          <p:cNvSpPr>
            <a:spLocks noGrp="1"/>
          </p:cNvSpPr>
          <p:nvPr>
            <p:ph sz="half" idx="2"/>
          </p:nvPr>
        </p:nvSpPr>
        <p:spPr>
          <a:xfrm>
            <a:off x="840318" y="2505075"/>
            <a:ext cx="515831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EB33D25-2F6E-C049-9C62-830B9E74440A}"/>
              </a:ext>
            </a:extLst>
          </p:cNvPr>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78051122-4FE5-E241-92D0-20CD4CEA44C7}"/>
              </a:ext>
            </a:extLst>
          </p:cNvPr>
          <p:cNvSpPr>
            <a:spLocks noGrp="1"/>
          </p:cNvSpPr>
          <p:nvPr>
            <p:ph sz="quarter" idx="4"/>
          </p:nvPr>
        </p:nvSpPr>
        <p:spPr>
          <a:xfrm>
            <a:off x="6172200" y="2505075"/>
            <a:ext cx="518371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0AEBFA3-0978-8C4A-BF49-F954205AFE84}"/>
              </a:ext>
            </a:extLst>
          </p:cNvPr>
          <p:cNvSpPr>
            <a:spLocks noGrp="1"/>
          </p:cNvSpPr>
          <p:nvPr>
            <p:ph type="dt" sz="half" idx="10"/>
          </p:nvPr>
        </p:nvSpPr>
        <p:spPr/>
        <p:txBody>
          <a:bodyPr/>
          <a:lstStyle/>
          <a:p>
            <a:fld id="{CFE69FD3-7893-4041-95FC-DA9F78C07808}" type="datetimeFigureOut">
              <a:rPr lang="en-US" smtClean="0"/>
              <a:t>11/11/2022</a:t>
            </a:fld>
            <a:endParaRPr lang="en-US"/>
          </a:p>
        </p:txBody>
      </p:sp>
      <p:sp>
        <p:nvSpPr>
          <p:cNvPr id="8" name="Footer Placeholder 7">
            <a:extLst>
              <a:ext uri="{FF2B5EF4-FFF2-40B4-BE49-F238E27FC236}">
                <a16:creationId xmlns:a16="http://schemas.microsoft.com/office/drawing/2014/main" id="{CD37A18A-D2C4-1C44-8A32-D27B6135AA1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08F2F3B-B7D5-6B4F-BDCE-0E102E36D658}"/>
              </a:ext>
            </a:extLst>
          </p:cNvPr>
          <p:cNvSpPr>
            <a:spLocks noGrp="1"/>
          </p:cNvSpPr>
          <p:nvPr>
            <p:ph type="sldNum" sz="quarter" idx="12"/>
          </p:nvPr>
        </p:nvSpPr>
        <p:spPr/>
        <p:txBody>
          <a:bodyPr/>
          <a:lstStyle/>
          <a:p>
            <a:fld id="{EAE44C24-F831-7B4B-A63A-99EE047A3868}" type="slidenum">
              <a:rPr lang="en-US" smtClean="0"/>
              <a:t>‹#›</a:t>
            </a:fld>
            <a:endParaRPr lang="en-US"/>
          </a:p>
        </p:txBody>
      </p:sp>
    </p:spTree>
    <p:extLst>
      <p:ext uri="{BB962C8B-B14F-4D97-AF65-F5344CB8AC3E}">
        <p14:creationId xmlns:p14="http://schemas.microsoft.com/office/powerpoint/2010/main" val="26387610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ECADFF-050A-EF46-94AF-12E1A1921F8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444C8FE-0DCE-154D-BD17-30A4A9904592}"/>
              </a:ext>
            </a:extLst>
          </p:cNvPr>
          <p:cNvSpPr>
            <a:spLocks noGrp="1"/>
          </p:cNvSpPr>
          <p:nvPr>
            <p:ph type="dt" sz="half" idx="10"/>
          </p:nvPr>
        </p:nvSpPr>
        <p:spPr/>
        <p:txBody>
          <a:bodyPr/>
          <a:lstStyle/>
          <a:p>
            <a:fld id="{CFE69FD3-7893-4041-95FC-DA9F78C07808}" type="datetimeFigureOut">
              <a:rPr lang="en-US" smtClean="0"/>
              <a:t>11/11/2022</a:t>
            </a:fld>
            <a:endParaRPr lang="en-US"/>
          </a:p>
        </p:txBody>
      </p:sp>
      <p:sp>
        <p:nvSpPr>
          <p:cNvPr id="4" name="Footer Placeholder 3">
            <a:extLst>
              <a:ext uri="{FF2B5EF4-FFF2-40B4-BE49-F238E27FC236}">
                <a16:creationId xmlns:a16="http://schemas.microsoft.com/office/drawing/2014/main" id="{85AD4B2E-BD49-0244-9F83-26AA6BD74EB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09B1406-5618-4545-A712-A29497DF603F}"/>
              </a:ext>
            </a:extLst>
          </p:cNvPr>
          <p:cNvSpPr>
            <a:spLocks noGrp="1"/>
          </p:cNvSpPr>
          <p:nvPr>
            <p:ph type="sldNum" sz="quarter" idx="12"/>
          </p:nvPr>
        </p:nvSpPr>
        <p:spPr/>
        <p:txBody>
          <a:bodyPr/>
          <a:lstStyle/>
          <a:p>
            <a:fld id="{EAE44C24-F831-7B4B-A63A-99EE047A3868}" type="slidenum">
              <a:rPr lang="en-US" smtClean="0"/>
              <a:t>‹#›</a:t>
            </a:fld>
            <a:endParaRPr lang="en-US"/>
          </a:p>
        </p:txBody>
      </p:sp>
    </p:spTree>
    <p:extLst>
      <p:ext uri="{BB962C8B-B14F-4D97-AF65-F5344CB8AC3E}">
        <p14:creationId xmlns:p14="http://schemas.microsoft.com/office/powerpoint/2010/main" val="30690021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A66723D-87F0-8D4E-8A34-A125CF140674}"/>
              </a:ext>
            </a:extLst>
          </p:cNvPr>
          <p:cNvSpPr>
            <a:spLocks noGrp="1"/>
          </p:cNvSpPr>
          <p:nvPr>
            <p:ph type="dt" sz="half" idx="10"/>
          </p:nvPr>
        </p:nvSpPr>
        <p:spPr/>
        <p:txBody>
          <a:bodyPr/>
          <a:lstStyle/>
          <a:p>
            <a:fld id="{CFE69FD3-7893-4041-95FC-DA9F78C07808}" type="datetimeFigureOut">
              <a:rPr lang="en-US" smtClean="0"/>
              <a:t>11/11/2022</a:t>
            </a:fld>
            <a:endParaRPr lang="en-US"/>
          </a:p>
        </p:txBody>
      </p:sp>
      <p:sp>
        <p:nvSpPr>
          <p:cNvPr id="3" name="Footer Placeholder 2">
            <a:extLst>
              <a:ext uri="{FF2B5EF4-FFF2-40B4-BE49-F238E27FC236}">
                <a16:creationId xmlns:a16="http://schemas.microsoft.com/office/drawing/2014/main" id="{2657BADC-B2A7-7144-9780-738551AF6DF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F99DBC1-198B-CE4D-A6CD-F1C0FB23DB01}"/>
              </a:ext>
            </a:extLst>
          </p:cNvPr>
          <p:cNvSpPr>
            <a:spLocks noGrp="1"/>
          </p:cNvSpPr>
          <p:nvPr>
            <p:ph type="sldNum" sz="quarter" idx="12"/>
          </p:nvPr>
        </p:nvSpPr>
        <p:spPr/>
        <p:txBody>
          <a:bodyPr/>
          <a:lstStyle/>
          <a:p>
            <a:fld id="{EAE44C24-F831-7B4B-A63A-99EE047A3868}" type="slidenum">
              <a:rPr lang="en-US" smtClean="0"/>
              <a:t>‹#›</a:t>
            </a:fld>
            <a:endParaRPr lang="en-US"/>
          </a:p>
        </p:txBody>
      </p:sp>
    </p:spTree>
    <p:extLst>
      <p:ext uri="{BB962C8B-B14F-4D97-AF65-F5344CB8AC3E}">
        <p14:creationId xmlns:p14="http://schemas.microsoft.com/office/powerpoint/2010/main" val="40781912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50858C-49F5-4841-970C-7368E3D41353}"/>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CEE18F9-B383-2043-B5A4-09A414539D6F}"/>
              </a:ext>
            </a:extLst>
          </p:cNvPr>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BE55553-5202-B247-AFAB-F1878B974DEF}"/>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D22C43D-5DA3-1B4A-88F9-577F5E55E5EA}"/>
              </a:ext>
            </a:extLst>
          </p:cNvPr>
          <p:cNvSpPr>
            <a:spLocks noGrp="1"/>
          </p:cNvSpPr>
          <p:nvPr>
            <p:ph type="dt" sz="half" idx="10"/>
          </p:nvPr>
        </p:nvSpPr>
        <p:spPr/>
        <p:txBody>
          <a:bodyPr/>
          <a:lstStyle/>
          <a:p>
            <a:fld id="{CFE69FD3-7893-4041-95FC-DA9F78C07808}" type="datetimeFigureOut">
              <a:rPr lang="en-US" smtClean="0"/>
              <a:t>11/11/2022</a:t>
            </a:fld>
            <a:endParaRPr lang="en-US"/>
          </a:p>
        </p:txBody>
      </p:sp>
      <p:sp>
        <p:nvSpPr>
          <p:cNvPr id="6" name="Footer Placeholder 5">
            <a:extLst>
              <a:ext uri="{FF2B5EF4-FFF2-40B4-BE49-F238E27FC236}">
                <a16:creationId xmlns:a16="http://schemas.microsoft.com/office/drawing/2014/main" id="{A592DB9E-5DCF-A14E-B19C-47AC4A56D32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5B962D2-72C9-9B49-8F96-428233F7E304}"/>
              </a:ext>
            </a:extLst>
          </p:cNvPr>
          <p:cNvSpPr>
            <a:spLocks noGrp="1"/>
          </p:cNvSpPr>
          <p:nvPr>
            <p:ph type="sldNum" sz="quarter" idx="12"/>
          </p:nvPr>
        </p:nvSpPr>
        <p:spPr/>
        <p:txBody>
          <a:bodyPr/>
          <a:lstStyle/>
          <a:p>
            <a:fld id="{EAE44C24-F831-7B4B-A63A-99EE047A3868}" type="slidenum">
              <a:rPr lang="en-US" smtClean="0"/>
              <a:t>‹#›</a:t>
            </a:fld>
            <a:endParaRPr lang="en-US"/>
          </a:p>
        </p:txBody>
      </p:sp>
    </p:spTree>
    <p:extLst>
      <p:ext uri="{BB962C8B-B14F-4D97-AF65-F5344CB8AC3E}">
        <p14:creationId xmlns:p14="http://schemas.microsoft.com/office/powerpoint/2010/main" val="41665183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8E8541-3313-D14A-A51B-1F9FA6B04C8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834C1A9-4EBE-E14C-9E60-8263A2AD6DB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7A4F7A-E25C-8444-B7FF-FFADBEFDBA73}"/>
              </a:ext>
            </a:extLst>
          </p:cNvPr>
          <p:cNvSpPr>
            <a:spLocks noGrp="1"/>
          </p:cNvSpPr>
          <p:nvPr>
            <p:ph type="dt" sz="half" idx="10"/>
          </p:nvPr>
        </p:nvSpPr>
        <p:spPr/>
        <p:txBody>
          <a:bodyPr/>
          <a:lstStyle/>
          <a:p>
            <a:fld id="{A3E28D29-1ECB-41DF-951B-2A23F95AD026}" type="datetimeFigureOut">
              <a:rPr lang="en-US" smtClean="0">
                <a:solidFill>
                  <a:prstClr val="black">
                    <a:tint val="75000"/>
                  </a:prstClr>
                </a:solidFill>
              </a:rPr>
              <a:pPr/>
              <a:t>11/11/2022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13133EBC-2418-1B4B-9B90-E8EAB42A38F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2D76DC4-D5E3-EE4C-8264-5E87B8196837}"/>
              </a:ext>
            </a:extLst>
          </p:cNvPr>
          <p:cNvSpPr>
            <a:spLocks noGrp="1"/>
          </p:cNvSpPr>
          <p:nvPr>
            <p:ph type="sldNum" sz="quarter" idx="12"/>
          </p:nvPr>
        </p:nvSpPr>
        <p:spPr/>
        <p:txBody>
          <a:bodyPr/>
          <a:lstStyle/>
          <a:p>
            <a:fld id="{028E3F4F-51B2-42EE-AFA2-40C4572185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915707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0FE7E4-D587-F540-90C2-BA0E6470DB90}"/>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D0920C5-281B-8047-B82F-D70D87A2A9EC}"/>
              </a:ext>
            </a:extLst>
          </p:cNvPr>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1F31DB6-AB73-8148-A7EB-0C099266B5E0}"/>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254B6DD-6B37-8541-B01B-4AC30D24CF58}"/>
              </a:ext>
            </a:extLst>
          </p:cNvPr>
          <p:cNvSpPr>
            <a:spLocks noGrp="1"/>
          </p:cNvSpPr>
          <p:nvPr>
            <p:ph type="dt" sz="half" idx="10"/>
          </p:nvPr>
        </p:nvSpPr>
        <p:spPr/>
        <p:txBody>
          <a:bodyPr/>
          <a:lstStyle/>
          <a:p>
            <a:fld id="{CFE69FD3-7893-4041-95FC-DA9F78C07808}" type="datetimeFigureOut">
              <a:rPr lang="en-US" smtClean="0"/>
              <a:t>11/11/2022</a:t>
            </a:fld>
            <a:endParaRPr lang="en-US"/>
          </a:p>
        </p:txBody>
      </p:sp>
      <p:sp>
        <p:nvSpPr>
          <p:cNvPr id="6" name="Footer Placeholder 5">
            <a:extLst>
              <a:ext uri="{FF2B5EF4-FFF2-40B4-BE49-F238E27FC236}">
                <a16:creationId xmlns:a16="http://schemas.microsoft.com/office/drawing/2014/main" id="{F548BB9C-E301-164F-B807-130BDD91101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F434AF0-64E1-F94E-88CB-ED44E48E5159}"/>
              </a:ext>
            </a:extLst>
          </p:cNvPr>
          <p:cNvSpPr>
            <a:spLocks noGrp="1"/>
          </p:cNvSpPr>
          <p:nvPr>
            <p:ph type="sldNum" sz="quarter" idx="12"/>
          </p:nvPr>
        </p:nvSpPr>
        <p:spPr/>
        <p:txBody>
          <a:bodyPr/>
          <a:lstStyle/>
          <a:p>
            <a:fld id="{EAE44C24-F831-7B4B-A63A-99EE047A3868}" type="slidenum">
              <a:rPr lang="en-US" smtClean="0"/>
              <a:t>‹#›</a:t>
            </a:fld>
            <a:endParaRPr lang="en-US"/>
          </a:p>
        </p:txBody>
      </p:sp>
    </p:spTree>
    <p:extLst>
      <p:ext uri="{BB962C8B-B14F-4D97-AF65-F5344CB8AC3E}">
        <p14:creationId xmlns:p14="http://schemas.microsoft.com/office/powerpoint/2010/main" val="19800739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42ACA0-797F-2241-8E0C-AA49E002F07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B56C20E-A020-4E44-90C0-CC28FAEC7AAA}"/>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A7361B-75E1-BD49-BCC7-96EC8C36534A}"/>
              </a:ext>
            </a:extLst>
          </p:cNvPr>
          <p:cNvSpPr>
            <a:spLocks noGrp="1"/>
          </p:cNvSpPr>
          <p:nvPr>
            <p:ph type="dt" sz="half" idx="10"/>
          </p:nvPr>
        </p:nvSpPr>
        <p:spPr/>
        <p:txBody>
          <a:bodyPr/>
          <a:lstStyle/>
          <a:p>
            <a:fld id="{CFE69FD3-7893-4041-95FC-DA9F78C07808}" type="datetimeFigureOut">
              <a:rPr lang="en-US" smtClean="0"/>
              <a:t>11/11/2022</a:t>
            </a:fld>
            <a:endParaRPr lang="en-US"/>
          </a:p>
        </p:txBody>
      </p:sp>
      <p:sp>
        <p:nvSpPr>
          <p:cNvPr id="5" name="Footer Placeholder 4">
            <a:extLst>
              <a:ext uri="{FF2B5EF4-FFF2-40B4-BE49-F238E27FC236}">
                <a16:creationId xmlns:a16="http://schemas.microsoft.com/office/drawing/2014/main" id="{E0988216-C902-EF40-AC46-BC4FC4E715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4ED10D-2DB0-8A44-AD0F-4E0326A9B552}"/>
              </a:ext>
            </a:extLst>
          </p:cNvPr>
          <p:cNvSpPr>
            <a:spLocks noGrp="1"/>
          </p:cNvSpPr>
          <p:nvPr>
            <p:ph type="sldNum" sz="quarter" idx="12"/>
          </p:nvPr>
        </p:nvSpPr>
        <p:spPr/>
        <p:txBody>
          <a:bodyPr/>
          <a:lstStyle/>
          <a:p>
            <a:fld id="{EAE44C24-F831-7B4B-A63A-99EE047A3868}" type="slidenum">
              <a:rPr lang="en-US" smtClean="0"/>
              <a:t>‹#›</a:t>
            </a:fld>
            <a:endParaRPr lang="en-US"/>
          </a:p>
        </p:txBody>
      </p:sp>
    </p:spTree>
    <p:extLst>
      <p:ext uri="{BB962C8B-B14F-4D97-AF65-F5344CB8AC3E}">
        <p14:creationId xmlns:p14="http://schemas.microsoft.com/office/powerpoint/2010/main" val="358674134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27B50F5-498B-8B48-9905-826F9B1C35EE}"/>
              </a:ext>
            </a:extLst>
          </p:cNvPr>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83BFEC5-D739-044F-801B-27F464A251EB}"/>
              </a:ext>
            </a:extLst>
          </p:cNvPr>
          <p:cNvSpPr>
            <a:spLocks noGrp="1"/>
          </p:cNvSpPr>
          <p:nvPr>
            <p:ph type="body" orient="vert" idx="1"/>
          </p:nvPr>
        </p:nvSpPr>
        <p:spPr>
          <a:xfrm>
            <a:off x="838201" y="365125"/>
            <a:ext cx="76835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D0137EF-B29C-C84E-ABAB-5C24D714B186}"/>
              </a:ext>
            </a:extLst>
          </p:cNvPr>
          <p:cNvSpPr>
            <a:spLocks noGrp="1"/>
          </p:cNvSpPr>
          <p:nvPr>
            <p:ph type="dt" sz="half" idx="10"/>
          </p:nvPr>
        </p:nvSpPr>
        <p:spPr/>
        <p:txBody>
          <a:bodyPr/>
          <a:lstStyle/>
          <a:p>
            <a:fld id="{CFE69FD3-7893-4041-95FC-DA9F78C07808}" type="datetimeFigureOut">
              <a:rPr lang="en-US" smtClean="0"/>
              <a:t>11/11/2022</a:t>
            </a:fld>
            <a:endParaRPr lang="en-US"/>
          </a:p>
        </p:txBody>
      </p:sp>
      <p:sp>
        <p:nvSpPr>
          <p:cNvPr id="5" name="Footer Placeholder 4">
            <a:extLst>
              <a:ext uri="{FF2B5EF4-FFF2-40B4-BE49-F238E27FC236}">
                <a16:creationId xmlns:a16="http://schemas.microsoft.com/office/drawing/2014/main" id="{C88A7CD5-458C-7741-A045-303B710F86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5AEBFA-3789-D74E-A478-155EBFD68CE2}"/>
              </a:ext>
            </a:extLst>
          </p:cNvPr>
          <p:cNvSpPr>
            <a:spLocks noGrp="1"/>
          </p:cNvSpPr>
          <p:nvPr>
            <p:ph type="sldNum" sz="quarter" idx="12"/>
          </p:nvPr>
        </p:nvSpPr>
        <p:spPr/>
        <p:txBody>
          <a:bodyPr/>
          <a:lstStyle/>
          <a:p>
            <a:fld id="{EAE44C24-F831-7B4B-A63A-99EE047A3868}" type="slidenum">
              <a:rPr lang="en-US" smtClean="0"/>
              <a:t>‹#›</a:t>
            </a:fld>
            <a:endParaRPr lang="en-US"/>
          </a:p>
        </p:txBody>
      </p:sp>
    </p:spTree>
    <p:extLst>
      <p:ext uri="{BB962C8B-B14F-4D97-AF65-F5344CB8AC3E}">
        <p14:creationId xmlns:p14="http://schemas.microsoft.com/office/powerpoint/2010/main" val="24786210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4AB4EB-2D3A-F643-AF49-714F0C36D498}"/>
              </a:ext>
            </a:extLst>
          </p:cNvPr>
          <p:cNvSpPr>
            <a:spLocks noGrp="1"/>
          </p:cNvSpPr>
          <p:nvPr>
            <p:ph type="title"/>
          </p:nvPr>
        </p:nvSpPr>
        <p:spPr>
          <a:xfrm>
            <a:off x="831851" y="1709740"/>
            <a:ext cx="105156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18499E48-55BF-154A-8430-AD6EDFA5C423}"/>
              </a:ext>
            </a:extLst>
          </p:cNvPr>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5A9C2E61-848E-4147-99BC-A12A24433E53}"/>
              </a:ext>
            </a:extLst>
          </p:cNvPr>
          <p:cNvSpPr>
            <a:spLocks noGrp="1"/>
          </p:cNvSpPr>
          <p:nvPr>
            <p:ph type="dt" sz="half" idx="10"/>
          </p:nvPr>
        </p:nvSpPr>
        <p:spPr/>
        <p:txBody>
          <a:bodyPr/>
          <a:lstStyle/>
          <a:p>
            <a:fld id="{96DFF08F-DC6B-4601-B491-B0F83F6DD2DA}" type="datetimeFigureOut">
              <a:rPr lang="en-US" smtClean="0">
                <a:solidFill>
                  <a:prstClr val="black">
                    <a:tint val="75000"/>
                  </a:prstClr>
                </a:solidFill>
              </a:rPr>
              <a:pPr/>
              <a:t>11/11/2022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20E242DD-C3D3-BD4B-A129-3C1F3F8087C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DE007BAD-608B-D24D-8E0A-2E5D993B5E14}"/>
              </a:ext>
            </a:extLst>
          </p:cNvPr>
          <p:cNvSpPr>
            <a:spLocks noGrp="1"/>
          </p:cNvSpPr>
          <p:nvPr>
            <p:ph type="sldNum" sz="quarter" idx="12"/>
          </p:nvPr>
        </p:nvSpPr>
        <p:spPr/>
        <p:txBody>
          <a:bodyPr/>
          <a:lstStyle/>
          <a:p>
            <a:fld id="{4FAB73BC-B049-4115-A692-8D63A059BFB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945301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8D6CC8-56D5-DE4F-8B17-C6A72ABDDF4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9AADFE4-8053-6347-AB71-D1F2A314ACF7}"/>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6E2C115-A6DE-F84A-8E29-B2C1584625D9}"/>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5B68CC4-B6F9-D643-AF78-3BC5C725EA6A}"/>
              </a:ext>
            </a:extLst>
          </p:cNvPr>
          <p:cNvSpPr>
            <a:spLocks noGrp="1"/>
          </p:cNvSpPr>
          <p:nvPr>
            <p:ph type="dt" sz="half" idx="10"/>
          </p:nvPr>
        </p:nvSpPr>
        <p:spPr/>
        <p:txBody>
          <a:bodyPr/>
          <a:lstStyle/>
          <a:p>
            <a:fld id="{96DFF08F-DC6B-4601-B491-B0F83F6DD2DA}" type="datetimeFigureOut">
              <a:rPr lang="en-US" smtClean="0">
                <a:solidFill>
                  <a:prstClr val="black">
                    <a:tint val="75000"/>
                  </a:prstClr>
                </a:solidFill>
              </a:rPr>
              <a:pPr/>
              <a:t>11/11/2022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85A2310E-BDB5-944E-B5B6-33BEF8801DA8}"/>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9E2ED7ED-448C-4645-9CC2-8F5310F2F3CC}"/>
              </a:ext>
            </a:extLst>
          </p:cNvPr>
          <p:cNvSpPr>
            <a:spLocks noGrp="1"/>
          </p:cNvSpPr>
          <p:nvPr>
            <p:ph type="sldNum" sz="quarter" idx="12"/>
          </p:nvPr>
        </p:nvSpPr>
        <p:spPr/>
        <p:txBody>
          <a:bodyPr/>
          <a:lstStyle/>
          <a:p>
            <a:fld id="{4FAB73BC-B049-4115-A692-8D63A059BFB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649217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24D577-5AC7-3B45-8353-73BBE2044C10}"/>
              </a:ext>
            </a:extLst>
          </p:cNvPr>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E06EC6C-B051-8B4F-A8FF-077B4E591D5C}"/>
              </a:ext>
            </a:extLst>
          </p:cNvPr>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EBD808F0-6C6A-A340-9A13-D5216E2F3FFB}"/>
              </a:ext>
            </a:extLst>
          </p:cNvPr>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C57280D-6F3D-9E48-B489-EB83D99AB5FF}"/>
              </a:ext>
            </a:extLst>
          </p:cNvPr>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1B8787DF-E882-5649-AF24-6C4FFA9224B1}"/>
              </a:ext>
            </a:extLst>
          </p:cNvPr>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5C1E375-C21A-C942-B838-EBBF70C62049}"/>
              </a:ext>
            </a:extLst>
          </p:cNvPr>
          <p:cNvSpPr>
            <a:spLocks noGrp="1"/>
          </p:cNvSpPr>
          <p:nvPr>
            <p:ph type="dt" sz="half" idx="10"/>
          </p:nvPr>
        </p:nvSpPr>
        <p:spPr/>
        <p:txBody>
          <a:bodyPr/>
          <a:lstStyle/>
          <a:p>
            <a:fld id="{96DFF08F-DC6B-4601-B491-B0F83F6DD2DA}" type="datetimeFigureOut">
              <a:rPr lang="en-US" smtClean="0">
                <a:solidFill>
                  <a:prstClr val="black">
                    <a:tint val="75000"/>
                  </a:prstClr>
                </a:solidFill>
              </a:rPr>
              <a:pPr/>
              <a:t>11/11/2022</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A8A7ADDC-C3AB-CB43-9301-1BE7F38F74A9}"/>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A8459A7F-DF1B-2D44-BCF2-98AF366F58EC}"/>
              </a:ext>
            </a:extLst>
          </p:cNvPr>
          <p:cNvSpPr>
            <a:spLocks noGrp="1"/>
          </p:cNvSpPr>
          <p:nvPr>
            <p:ph type="sldNum" sz="quarter" idx="12"/>
          </p:nvPr>
        </p:nvSpPr>
        <p:spPr/>
        <p:txBody>
          <a:bodyPr/>
          <a:lstStyle/>
          <a:p>
            <a:fld id="{4FAB73BC-B049-4115-A692-8D63A059BFB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918355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8D0649-ABD5-F344-8545-AA711F4F7A1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A6954F6-A9F7-744D-96C2-F39C7F89B8EF}"/>
              </a:ext>
            </a:extLst>
          </p:cNvPr>
          <p:cNvSpPr>
            <a:spLocks noGrp="1"/>
          </p:cNvSpPr>
          <p:nvPr>
            <p:ph type="dt" sz="half" idx="10"/>
          </p:nvPr>
        </p:nvSpPr>
        <p:spPr/>
        <p:txBody>
          <a:bodyPr/>
          <a:lstStyle/>
          <a:p>
            <a:pPr>
              <a:defRPr/>
            </a:pPr>
            <a:endParaRPr lang="en-US">
              <a:solidFill>
                <a:prstClr val="black">
                  <a:tint val="75000"/>
                </a:prstClr>
              </a:solidFill>
            </a:endParaRPr>
          </a:p>
        </p:txBody>
      </p:sp>
      <p:sp>
        <p:nvSpPr>
          <p:cNvPr id="4" name="Footer Placeholder 3">
            <a:extLst>
              <a:ext uri="{FF2B5EF4-FFF2-40B4-BE49-F238E27FC236}">
                <a16:creationId xmlns:a16="http://schemas.microsoft.com/office/drawing/2014/main" id="{5A3540E2-457E-4E40-AA71-914046ADA69D}"/>
              </a:ext>
            </a:extLst>
          </p:cNvPr>
          <p:cNvSpPr>
            <a:spLocks noGrp="1"/>
          </p:cNvSpPr>
          <p:nvPr>
            <p:ph type="ftr" sz="quarter" idx="11"/>
          </p:nvPr>
        </p:nvSpPr>
        <p:spPr/>
        <p:txBody>
          <a:bodyPr/>
          <a:lstStyle/>
          <a:p>
            <a:pPr>
              <a:defRPr/>
            </a:pPr>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F17C45F7-6F57-AE41-A1AE-D7BDDF70B104}"/>
              </a:ext>
            </a:extLst>
          </p:cNvPr>
          <p:cNvSpPr>
            <a:spLocks noGrp="1"/>
          </p:cNvSpPr>
          <p:nvPr>
            <p:ph type="sldNum" sz="quarter" idx="12"/>
          </p:nvPr>
        </p:nvSpPr>
        <p:spPr/>
        <p:txBody>
          <a:bodyPr/>
          <a:lstStyle/>
          <a:p>
            <a:pPr>
              <a:defRPr/>
            </a:pPr>
            <a:fld id="{337DB777-3CC0-458E-9252-24B9AB80CA3C}" type="slidenum">
              <a:rPr lang="en-US" altLang="en-US" smtClean="0">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1438486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82B02CA-A611-C744-A907-0B948AE2AB8B}"/>
              </a:ext>
            </a:extLst>
          </p:cNvPr>
          <p:cNvSpPr>
            <a:spLocks noGrp="1"/>
          </p:cNvSpPr>
          <p:nvPr>
            <p:ph type="dt" sz="half" idx="10"/>
          </p:nvPr>
        </p:nvSpPr>
        <p:spPr/>
        <p:txBody>
          <a:bodyPr/>
          <a:lstStyle/>
          <a:p>
            <a:fld id="{96DFF08F-DC6B-4601-B491-B0F83F6DD2DA}" type="datetimeFigureOut">
              <a:rPr lang="en-US" smtClean="0">
                <a:solidFill>
                  <a:prstClr val="black">
                    <a:tint val="75000"/>
                  </a:prstClr>
                </a:solidFill>
              </a:rPr>
              <a:pPr/>
              <a:t>11/11/2022</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FEBDFE6F-9C2F-D74E-B942-8917A1C00988}"/>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F56AD5E9-4DAC-924A-BABF-007D8E2597BE}"/>
              </a:ext>
            </a:extLst>
          </p:cNvPr>
          <p:cNvSpPr>
            <a:spLocks noGrp="1"/>
          </p:cNvSpPr>
          <p:nvPr>
            <p:ph type="sldNum" sz="quarter" idx="12"/>
          </p:nvPr>
        </p:nvSpPr>
        <p:spPr/>
        <p:txBody>
          <a:bodyPr/>
          <a:lstStyle/>
          <a:p>
            <a:fld id="{4FAB73BC-B049-4115-A692-8D63A059BFB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842212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B26939-21E5-9A45-B7BD-343309FDC97A}"/>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AC8D0B67-8D9A-3749-9C3A-A231871D2A51}"/>
              </a:ext>
            </a:extLst>
          </p:cNvPr>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1EFD4EB-D583-884E-B7BF-BBD25F14A583}"/>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1C8B83A4-CB1E-CF42-A958-221B0D6BBC6A}"/>
              </a:ext>
            </a:extLst>
          </p:cNvPr>
          <p:cNvSpPr>
            <a:spLocks noGrp="1"/>
          </p:cNvSpPr>
          <p:nvPr>
            <p:ph type="dt" sz="half" idx="10"/>
          </p:nvPr>
        </p:nvSpPr>
        <p:spPr/>
        <p:txBody>
          <a:bodyPr/>
          <a:lstStyle/>
          <a:p>
            <a:pPr>
              <a:defRPr/>
            </a:pPr>
            <a:endParaRPr lang="en-US">
              <a:solidFill>
                <a:prstClr val="black">
                  <a:tint val="75000"/>
                </a:prstClr>
              </a:solidFill>
            </a:endParaRPr>
          </a:p>
        </p:txBody>
      </p:sp>
      <p:sp>
        <p:nvSpPr>
          <p:cNvPr id="6" name="Footer Placeholder 5">
            <a:extLst>
              <a:ext uri="{FF2B5EF4-FFF2-40B4-BE49-F238E27FC236}">
                <a16:creationId xmlns:a16="http://schemas.microsoft.com/office/drawing/2014/main" id="{B7CAFF2D-EACD-C341-97C1-B2144E194E54}"/>
              </a:ext>
            </a:extLst>
          </p:cNvPr>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9358F666-E6BA-3240-90CA-9899130D4BAC}"/>
              </a:ext>
            </a:extLst>
          </p:cNvPr>
          <p:cNvSpPr>
            <a:spLocks noGrp="1"/>
          </p:cNvSpPr>
          <p:nvPr>
            <p:ph type="sldNum" sz="quarter" idx="12"/>
          </p:nvPr>
        </p:nvSpPr>
        <p:spPr/>
        <p:txBody>
          <a:bodyPr/>
          <a:lstStyle/>
          <a:p>
            <a:pPr>
              <a:defRPr/>
            </a:pPr>
            <a:fld id="{A713F31F-CB3F-43D2-819D-A51727FF073F}" type="slidenum">
              <a:rPr lang="en-US" altLang="en-US" smtClean="0">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37898550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5345A4-402F-2A4A-B021-2DF481D1FC26}"/>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8D950F37-AD74-9646-95A6-63BCD2C8E877}"/>
              </a:ext>
            </a:extLst>
          </p:cNvPr>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BA58B239-729C-6641-B681-0C6BE53F7855}"/>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88DFEF51-6D9D-E74B-9F70-4E30B70382DC}"/>
              </a:ext>
            </a:extLst>
          </p:cNvPr>
          <p:cNvSpPr>
            <a:spLocks noGrp="1"/>
          </p:cNvSpPr>
          <p:nvPr>
            <p:ph type="dt" sz="half" idx="10"/>
          </p:nvPr>
        </p:nvSpPr>
        <p:spPr/>
        <p:txBody>
          <a:bodyPr/>
          <a:lstStyle/>
          <a:p>
            <a:pPr>
              <a:defRPr/>
            </a:pPr>
            <a:endParaRPr lang="en-US">
              <a:solidFill>
                <a:prstClr val="black">
                  <a:tint val="75000"/>
                </a:prstClr>
              </a:solidFill>
            </a:endParaRPr>
          </a:p>
        </p:txBody>
      </p:sp>
      <p:sp>
        <p:nvSpPr>
          <p:cNvPr id="6" name="Footer Placeholder 5">
            <a:extLst>
              <a:ext uri="{FF2B5EF4-FFF2-40B4-BE49-F238E27FC236}">
                <a16:creationId xmlns:a16="http://schemas.microsoft.com/office/drawing/2014/main" id="{86773FBE-AC48-8946-8993-BE8D0D41EFD7}"/>
              </a:ext>
            </a:extLst>
          </p:cNvPr>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1B64D8C5-B79F-3746-9E5A-1740B1983033}"/>
              </a:ext>
            </a:extLst>
          </p:cNvPr>
          <p:cNvSpPr>
            <a:spLocks noGrp="1"/>
          </p:cNvSpPr>
          <p:nvPr>
            <p:ph type="sldNum" sz="quarter" idx="12"/>
          </p:nvPr>
        </p:nvSpPr>
        <p:spPr/>
        <p:txBody>
          <a:bodyPr/>
          <a:lstStyle/>
          <a:p>
            <a:pPr>
              <a:defRPr/>
            </a:pPr>
            <a:fld id="{A713F31F-CB3F-43D2-819D-A51727FF073F}" type="slidenum">
              <a:rPr lang="en-US" altLang="en-US" smtClean="0">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12309380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tif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tiff"/><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F5938AA-03AE-5144-839B-1FA7FA05F649}"/>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308F706-3383-AB41-AF3C-8DE2011EAFC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8FD56B-FA4B-1F4C-AB68-103D44F09C0C}"/>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eaLnBrk="0" fontAlgn="base" hangingPunct="0">
              <a:spcBef>
                <a:spcPct val="0"/>
              </a:spcBef>
              <a:spcAft>
                <a:spcPct val="0"/>
              </a:spcAft>
              <a:defRPr/>
            </a:pPr>
            <a:endParaRPr lang="en-US">
              <a:solidFill>
                <a:prstClr val="black">
                  <a:tint val="75000"/>
                </a:prstClr>
              </a:solidFill>
              <a:latin typeface="Arial" charset="0"/>
              <a:ea typeface="ＭＳ Ｐゴシック" pitchFamily="34" charset="-128"/>
            </a:endParaRPr>
          </a:p>
        </p:txBody>
      </p:sp>
      <p:sp>
        <p:nvSpPr>
          <p:cNvPr id="5" name="Footer Placeholder 4">
            <a:extLst>
              <a:ext uri="{FF2B5EF4-FFF2-40B4-BE49-F238E27FC236}">
                <a16:creationId xmlns:a16="http://schemas.microsoft.com/office/drawing/2014/main" id="{9AB6E98E-6AB9-DE4A-A5D7-025AF3A8437C}"/>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eaLnBrk="0" fontAlgn="base" hangingPunct="0">
              <a:spcBef>
                <a:spcPct val="0"/>
              </a:spcBef>
              <a:spcAft>
                <a:spcPct val="0"/>
              </a:spcAft>
              <a:defRPr/>
            </a:pPr>
            <a:endParaRPr lang="en-US">
              <a:solidFill>
                <a:prstClr val="black">
                  <a:tint val="75000"/>
                </a:prstClr>
              </a:solidFill>
              <a:latin typeface="Arial" charset="0"/>
              <a:ea typeface="ＭＳ Ｐゴシック" pitchFamily="34" charset="-128"/>
            </a:endParaRPr>
          </a:p>
        </p:txBody>
      </p:sp>
      <p:sp>
        <p:nvSpPr>
          <p:cNvPr id="6" name="Slide Number Placeholder 5">
            <a:extLst>
              <a:ext uri="{FF2B5EF4-FFF2-40B4-BE49-F238E27FC236}">
                <a16:creationId xmlns:a16="http://schemas.microsoft.com/office/drawing/2014/main" id="{FFBF5A2A-DAD5-564A-A863-E6D5AEED9D23}"/>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eaLnBrk="0" fontAlgn="base" hangingPunct="0">
              <a:spcBef>
                <a:spcPct val="0"/>
              </a:spcBef>
              <a:spcAft>
                <a:spcPct val="0"/>
              </a:spcAft>
              <a:defRPr/>
            </a:pPr>
            <a:fld id="{A713F31F-CB3F-43D2-819D-A51727FF073F}" type="slidenum">
              <a:rPr lang="en-US" altLang="en-US" smtClean="0">
                <a:solidFill>
                  <a:prstClr val="black">
                    <a:tint val="75000"/>
                  </a:prstClr>
                </a:solidFill>
                <a:latin typeface="Arial" charset="0"/>
                <a:ea typeface="ＭＳ Ｐゴシック" pitchFamily="34" charset="-128"/>
              </a:rPr>
              <a:pPr eaLnBrk="0" fontAlgn="base" hangingPunct="0">
                <a:spcBef>
                  <a:spcPct val="0"/>
                </a:spcBef>
                <a:spcAft>
                  <a:spcPct val="0"/>
                </a:spcAft>
                <a:defRPr/>
              </a:pPr>
              <a:t>‹#›</a:t>
            </a:fld>
            <a:endParaRPr lang="en-US" altLang="en-US">
              <a:solidFill>
                <a:prstClr val="black">
                  <a:tint val="75000"/>
                </a:prstClr>
              </a:solidFill>
              <a:latin typeface="Arial" charset="0"/>
              <a:ea typeface="ＭＳ Ｐゴシック" pitchFamily="34" charset="-128"/>
            </a:endParaRPr>
          </a:p>
        </p:txBody>
      </p:sp>
      <p:pic>
        <p:nvPicPr>
          <p:cNvPr id="9" name="Picture 8">
            <a:extLst>
              <a:ext uri="{FF2B5EF4-FFF2-40B4-BE49-F238E27FC236}">
                <a16:creationId xmlns:a16="http://schemas.microsoft.com/office/drawing/2014/main" id="{4B8C0F45-F703-BC44-8C83-35D2D8607385}"/>
              </a:ext>
            </a:extLst>
          </p:cNvPr>
          <p:cNvPicPr>
            <a:picLocks noChangeAspect="1"/>
          </p:cNvPicPr>
          <p:nvPr userDrawn="1"/>
        </p:nvPicPr>
        <p:blipFill>
          <a:blip r:embed="rId13"/>
          <a:stretch>
            <a:fillRect/>
          </a:stretch>
        </p:blipFill>
        <p:spPr>
          <a:xfrm>
            <a:off x="1" y="5862886"/>
            <a:ext cx="12192000" cy="995115"/>
          </a:xfrm>
          <a:prstGeom prst="rect">
            <a:avLst/>
          </a:prstGeom>
        </p:spPr>
      </p:pic>
    </p:spTree>
    <p:extLst>
      <p:ext uri="{BB962C8B-B14F-4D97-AF65-F5344CB8AC3E}">
        <p14:creationId xmlns:p14="http://schemas.microsoft.com/office/powerpoint/2010/main" val="1089015888"/>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F43764A-E90C-5E43-81F4-48C1FD19A575}"/>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C7D0A27-13D9-DA43-81F7-16084A6E8F0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7941D94-DB57-EB42-9838-DB88AA089BFB}"/>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FE69FD3-7893-4041-95FC-DA9F78C07808}" type="datetimeFigureOut">
              <a:rPr lang="en-US" smtClean="0"/>
              <a:t>11/11/2022</a:t>
            </a:fld>
            <a:endParaRPr lang="en-US"/>
          </a:p>
        </p:txBody>
      </p:sp>
      <p:sp>
        <p:nvSpPr>
          <p:cNvPr id="5" name="Footer Placeholder 4">
            <a:extLst>
              <a:ext uri="{FF2B5EF4-FFF2-40B4-BE49-F238E27FC236}">
                <a16:creationId xmlns:a16="http://schemas.microsoft.com/office/drawing/2014/main" id="{2D1B16BF-D269-014B-BEC5-DD49AC11D4FA}"/>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2E8BFA8-EFD1-5046-9808-F7362C0094FC}"/>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E44C24-F831-7B4B-A63A-99EE047A3868}" type="slidenum">
              <a:rPr lang="en-US" smtClean="0"/>
              <a:t>‹#›</a:t>
            </a:fld>
            <a:endParaRPr lang="en-US"/>
          </a:p>
        </p:txBody>
      </p:sp>
      <p:pic>
        <p:nvPicPr>
          <p:cNvPr id="7" name="Picture 6">
            <a:extLst>
              <a:ext uri="{FF2B5EF4-FFF2-40B4-BE49-F238E27FC236}">
                <a16:creationId xmlns:a16="http://schemas.microsoft.com/office/drawing/2014/main" id="{DB2E59A1-5BA8-0A40-92B7-A5423A7AD98F}"/>
              </a:ext>
            </a:extLst>
          </p:cNvPr>
          <p:cNvPicPr>
            <a:picLocks noChangeAspect="1"/>
          </p:cNvPicPr>
          <p:nvPr userDrawn="1"/>
        </p:nvPicPr>
        <p:blipFill>
          <a:blip r:embed="rId13"/>
          <a:stretch>
            <a:fillRect/>
          </a:stretch>
        </p:blipFill>
        <p:spPr>
          <a:xfrm>
            <a:off x="1" y="5862886"/>
            <a:ext cx="12192000" cy="995115"/>
          </a:xfrm>
          <a:prstGeom prst="rect">
            <a:avLst/>
          </a:prstGeom>
        </p:spPr>
      </p:pic>
    </p:spTree>
    <p:extLst>
      <p:ext uri="{BB962C8B-B14F-4D97-AF65-F5344CB8AC3E}">
        <p14:creationId xmlns:p14="http://schemas.microsoft.com/office/powerpoint/2010/main" val="2303961321"/>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hyperlink" Target="https://pngimg.com/download/57179" TargetMode="External"/><Relationship Id="rId3" Type="http://schemas.openxmlformats.org/officeDocument/2006/relationships/hyperlink" Target="mailto:lwicks@didcotgirls.oxon.sch.uk" TargetMode="External"/><Relationship Id="rId7" Type="http://schemas.openxmlformats.org/officeDocument/2006/relationships/hyperlink" Target="https://commons.wikimedia.org/wiki/File:Spain_flag_icon.svg" TargetMode="External"/><Relationship Id="rId12"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png"/><Relationship Id="rId11" Type="http://schemas.openxmlformats.org/officeDocument/2006/relationships/hyperlink" Target="http://www.pngall.com/france-flag-png" TargetMode="External"/><Relationship Id="rId5" Type="http://schemas.openxmlformats.org/officeDocument/2006/relationships/hyperlink" Target="https://freepngimg.com/png/11043-china-flag-png" TargetMode="External"/><Relationship Id="rId10" Type="http://schemas.openxmlformats.org/officeDocument/2006/relationships/image" Target="../media/image5.png"/><Relationship Id="rId4" Type="http://schemas.openxmlformats.org/officeDocument/2006/relationships/image" Target="../media/image2.png"/><Relationship Id="rId9" Type="http://schemas.openxmlformats.org/officeDocument/2006/relationships/hyperlink" Target="http://www.pngall.com/germany-flag-png"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hyperlink" Target="https://pngimg.com/download/57179"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s://youtu.be/UCZUAfRW3H0"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pngimg.com/download/37173" TargetMode="External"/><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s://owl.excelsior.edu/writing-process/prewriting-strategies/prewriting-strategies-asking-defining-questions/" TargetMode="External"/><Relationship Id="rId2" Type="http://schemas.openxmlformats.org/officeDocument/2006/relationships/image" Target="../media/image28.jpe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hyperlink" Target="https://ncelp.org/resources/mfl-review/"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pixabay.com/illustrations/cartoon-smiley-questions-puzzle-3082809/" TargetMode="External"/><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hyperlink" Target="https://creativecommons.org/licenses/by-sa/3.0/" TargetMode="External"/><Relationship Id="rId5" Type="http://schemas.openxmlformats.org/officeDocument/2006/relationships/hyperlink" Target="https://commons.wikimedia.org/wiki/File:Twemoji2_1f926.svg" TargetMode="Externa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video" Target="https://www.youtube.com/embed/_W0bSen8Qjg?feature=oembed" TargetMode="External"/><Relationship Id="rId5" Type="http://schemas.openxmlformats.org/officeDocument/2006/relationships/image" Target="../media/image12.png"/><Relationship Id="rId4" Type="http://schemas.openxmlformats.org/officeDocument/2006/relationships/image" Target="../media/image11.tiff"/></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2307A2A-3DF5-1A4E-BE9C-399E31221830}"/>
              </a:ext>
            </a:extLst>
          </p:cNvPr>
          <p:cNvSpPr>
            <a:spLocks noGrp="1"/>
          </p:cNvSpPr>
          <p:nvPr>
            <p:ph type="ctrTitle"/>
          </p:nvPr>
        </p:nvSpPr>
        <p:spPr>
          <a:xfrm>
            <a:off x="1455122" y="267488"/>
            <a:ext cx="9965198" cy="2302550"/>
          </a:xfrm>
          <a:solidFill>
            <a:srgbClr val="F9CBD7"/>
          </a:solidFill>
        </p:spPr>
        <p:txBody>
          <a:bodyPr>
            <a:normAutofit fontScale="90000"/>
          </a:bodyPr>
          <a:lstStyle/>
          <a:p>
            <a:r>
              <a:rPr lang="en-US"/>
              <a:t>Phonics: Integrating teaching and assessment across KS3 and KS4</a:t>
            </a:r>
            <a:r>
              <a:rPr lang="en-GB" sz="7200"/>
              <a:t> </a:t>
            </a:r>
            <a:br>
              <a:rPr lang="en-US" sz="3600"/>
            </a:br>
            <a:r>
              <a:rPr lang="en-US" sz="2000"/>
              <a:t>Lucy Wicks, Head of Chinese and SLE</a:t>
            </a:r>
            <a:br>
              <a:rPr lang="en-US" sz="2000"/>
            </a:br>
            <a:r>
              <a:rPr lang="en-US" sz="2000" err="1"/>
              <a:t>Didcot</a:t>
            </a:r>
            <a:r>
              <a:rPr lang="en-US" sz="2000"/>
              <a:t> Girls’ School, </a:t>
            </a:r>
            <a:r>
              <a:rPr lang="en-US" sz="2000" err="1"/>
              <a:t>Oxfordshire</a:t>
            </a:r>
            <a:br>
              <a:rPr lang="en-US" sz="2000"/>
            </a:br>
            <a:r>
              <a:rPr lang="en-US" sz="2200">
                <a:hlinkClick r:id="rId3"/>
              </a:rPr>
              <a:t>lwicks@didcotgirls.oxon.sch.uk</a:t>
            </a:r>
            <a:endParaRPr lang="en-US" sz="2400"/>
          </a:p>
        </p:txBody>
      </p:sp>
      <p:sp>
        <p:nvSpPr>
          <p:cNvPr id="2" name="TextBox 1">
            <a:extLst>
              <a:ext uri="{FF2B5EF4-FFF2-40B4-BE49-F238E27FC236}">
                <a16:creationId xmlns:a16="http://schemas.microsoft.com/office/drawing/2014/main" id="{7BA5739D-F242-3649-9C6F-85421FBE6AAF}"/>
              </a:ext>
            </a:extLst>
          </p:cNvPr>
          <p:cNvSpPr txBox="1"/>
          <p:nvPr/>
        </p:nvSpPr>
        <p:spPr>
          <a:xfrm>
            <a:off x="-5005137" y="2165684"/>
            <a:ext cx="184731" cy="369332"/>
          </a:xfrm>
          <a:prstGeom prst="rect">
            <a:avLst/>
          </a:prstGeom>
          <a:noFill/>
        </p:spPr>
        <p:txBody>
          <a:bodyPr wrap="none" rtlCol="0">
            <a:spAutoFit/>
          </a:bodyPr>
          <a:lstStyle/>
          <a:p>
            <a:endParaRPr lang="en-US"/>
          </a:p>
        </p:txBody>
      </p:sp>
      <p:sp>
        <p:nvSpPr>
          <p:cNvPr id="17" name="Subtitle 6">
            <a:extLst>
              <a:ext uri="{FF2B5EF4-FFF2-40B4-BE49-F238E27FC236}">
                <a16:creationId xmlns:a16="http://schemas.microsoft.com/office/drawing/2014/main" id="{82942AAD-53BB-4C64-8FE0-57E0724E581F}"/>
              </a:ext>
            </a:extLst>
          </p:cNvPr>
          <p:cNvSpPr txBox="1">
            <a:spLocks/>
          </p:cNvSpPr>
          <p:nvPr/>
        </p:nvSpPr>
        <p:spPr>
          <a:xfrm>
            <a:off x="1216926" y="2777114"/>
            <a:ext cx="5330935" cy="545447"/>
          </a:xfrm>
          <a:prstGeom prst="rect">
            <a:avLst/>
          </a:prstGeom>
          <a:solidFill>
            <a:schemeClr val="bg1"/>
          </a:solidFill>
          <a:ln w="38100">
            <a:solidFill>
              <a:srgbClr val="0070C0"/>
            </a:solidFill>
            <a:prstDash val="dash"/>
          </a:ln>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2400"/>
              <a:t>First, an introduction…  A bit about me </a:t>
            </a:r>
            <a:r>
              <a:rPr lang="en-US" sz="2400">
                <a:sym typeface="Wingdings" panose="05000000000000000000" pitchFamily="2" charset="2"/>
              </a:rPr>
              <a:t> </a:t>
            </a:r>
            <a:endParaRPr lang="en-US" sz="2400"/>
          </a:p>
        </p:txBody>
      </p:sp>
      <p:sp>
        <p:nvSpPr>
          <p:cNvPr id="18" name="Content Placeholder 2">
            <a:extLst>
              <a:ext uri="{FF2B5EF4-FFF2-40B4-BE49-F238E27FC236}">
                <a16:creationId xmlns:a16="http://schemas.microsoft.com/office/drawing/2014/main" id="{B4686748-9557-4B90-9440-BF765B6DD4AA}"/>
              </a:ext>
            </a:extLst>
          </p:cNvPr>
          <p:cNvSpPr txBox="1">
            <a:spLocks/>
          </p:cNvSpPr>
          <p:nvPr/>
        </p:nvSpPr>
        <p:spPr>
          <a:xfrm>
            <a:off x="252506" y="3541491"/>
            <a:ext cx="8960822" cy="1988594"/>
          </a:xfrm>
          <a:prstGeom prst="rect">
            <a:avLst/>
          </a:prstGeom>
        </p:spPr>
        <p:txBody>
          <a:bodyPr vert="horz" lIns="91440" tIns="45720" rIns="91440" bIns="45720" rtlCol="0">
            <a:no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r>
              <a:rPr lang="en-US" sz="2400"/>
              <a:t>17 years of teaching German, Spanish, Mandarin and French (also Business Studies) in 3 UK comprehensive schools</a:t>
            </a:r>
          </a:p>
          <a:p>
            <a:r>
              <a:rPr lang="en-US" sz="2400"/>
              <a:t>1 year of teaching English in Beijing (and many years of self-study of Chinese since then)</a:t>
            </a:r>
          </a:p>
          <a:p>
            <a:r>
              <a:rPr lang="en-US" sz="2400"/>
              <a:t>Currently teach on Oxford University MFL PGCE </a:t>
            </a:r>
            <a:r>
              <a:rPr lang="en-US" sz="2400" err="1"/>
              <a:t>programme</a:t>
            </a:r>
            <a:endParaRPr lang="en-US" sz="2400"/>
          </a:p>
          <a:p>
            <a:r>
              <a:rPr lang="en-US" sz="2400"/>
              <a:t>SLE – assisting other schools to set up and teach Chinese, develop curriculums for KS2 to KS5</a:t>
            </a:r>
          </a:p>
        </p:txBody>
      </p:sp>
      <p:pic>
        <p:nvPicPr>
          <p:cNvPr id="19" name="Picture 18" descr="A picture containing logo&#10;&#10;Description automatically generated">
            <a:extLst>
              <a:ext uri="{FF2B5EF4-FFF2-40B4-BE49-F238E27FC236}">
                <a16:creationId xmlns:a16="http://schemas.microsoft.com/office/drawing/2014/main" id="{8F3DC053-1F4D-4949-8EAC-E31CE9D2BBE6}"/>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9453988" y="4350662"/>
            <a:ext cx="1642033" cy="1231525"/>
          </a:xfrm>
          <a:prstGeom prst="rect">
            <a:avLst/>
          </a:prstGeom>
        </p:spPr>
      </p:pic>
      <p:pic>
        <p:nvPicPr>
          <p:cNvPr id="20" name="Picture 19" descr="Icon&#10;&#10;Description automatically generated with low confidence">
            <a:extLst>
              <a:ext uri="{FF2B5EF4-FFF2-40B4-BE49-F238E27FC236}">
                <a16:creationId xmlns:a16="http://schemas.microsoft.com/office/drawing/2014/main" id="{8C4A9162-048A-4792-9B0B-6D28AA9567E0}"/>
              </a:ext>
            </a:extLst>
          </p:cNvPr>
          <p:cNvPicPr>
            <a:picLocks noChangeAspect="1"/>
          </p:cNvPicPr>
          <p:nvPr/>
        </p:nvPicPr>
        <p:blipFill>
          <a:blip r:embed="rId6" cstate="print">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9689378" y="3090144"/>
            <a:ext cx="1171251" cy="1171251"/>
          </a:xfrm>
          <a:prstGeom prst="rect">
            <a:avLst/>
          </a:prstGeom>
        </p:spPr>
      </p:pic>
      <p:pic>
        <p:nvPicPr>
          <p:cNvPr id="21" name="Picture 20">
            <a:extLst>
              <a:ext uri="{FF2B5EF4-FFF2-40B4-BE49-F238E27FC236}">
                <a16:creationId xmlns:a16="http://schemas.microsoft.com/office/drawing/2014/main" id="{DCF34AF0-C9E0-4D34-914B-60A6E02FB113}"/>
              </a:ext>
            </a:extLst>
          </p:cNvPr>
          <p:cNvPicPr>
            <a:picLocks noChangeAspect="1"/>
          </p:cNvPicPr>
          <p:nvPr/>
        </p:nvPicPr>
        <p:blipFill>
          <a:blip r:embed="rId8" cstate="print">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10641478" y="3094323"/>
            <a:ext cx="1550522" cy="1162892"/>
          </a:xfrm>
          <a:prstGeom prst="rect">
            <a:avLst/>
          </a:prstGeom>
        </p:spPr>
      </p:pic>
      <p:pic>
        <p:nvPicPr>
          <p:cNvPr id="22" name="Picture 21" descr="A picture containing icon&#10;&#10;Description automatically generated">
            <a:extLst>
              <a:ext uri="{FF2B5EF4-FFF2-40B4-BE49-F238E27FC236}">
                <a16:creationId xmlns:a16="http://schemas.microsoft.com/office/drawing/2014/main" id="{FB6A33F3-3D25-49A9-8C4D-BFD6FFC882B5}"/>
              </a:ext>
            </a:extLst>
          </p:cNvPr>
          <p:cNvPicPr>
            <a:picLocks noChangeAspect="1"/>
          </p:cNvPicPr>
          <p:nvPr/>
        </p:nvPicPr>
        <p:blipFill>
          <a:blip r:embed="rId10" cstate="print">
            <a:extLst>
              <a:ext uri="{28A0092B-C50C-407E-A947-70E740481C1C}">
                <a14:useLocalDpi xmlns:a14="http://schemas.microsoft.com/office/drawing/2010/main" val="0"/>
              </a:ext>
              <a:ext uri="{837473B0-CC2E-450A-ABE3-18F120FF3D39}">
                <a1611:picAttrSrcUrl xmlns:a1611="http://schemas.microsoft.com/office/drawing/2016/11/main" r:id="rId11"/>
              </a:ext>
            </a:extLst>
          </a:blip>
          <a:stretch>
            <a:fillRect/>
          </a:stretch>
        </p:blipFill>
        <p:spPr>
          <a:xfrm>
            <a:off x="10705597" y="4354842"/>
            <a:ext cx="1486403" cy="1114802"/>
          </a:xfrm>
          <a:prstGeom prst="rect">
            <a:avLst/>
          </a:prstGeom>
        </p:spPr>
      </p:pic>
      <p:pic>
        <p:nvPicPr>
          <p:cNvPr id="13" name="Picture 12">
            <a:extLst>
              <a:ext uri="{FF2B5EF4-FFF2-40B4-BE49-F238E27FC236}">
                <a16:creationId xmlns:a16="http://schemas.microsoft.com/office/drawing/2014/main" id="{F45814D0-25E3-A141-972F-238028C55841}"/>
              </a:ext>
            </a:extLst>
          </p:cNvPr>
          <p:cNvPicPr>
            <a:picLocks noChangeAspect="1"/>
          </p:cNvPicPr>
          <p:nvPr/>
        </p:nvPicPr>
        <p:blipFill>
          <a:blip r:embed="rId12">
            <a:extLst>
              <a:ext uri="{28A0092B-C50C-407E-A947-70E740481C1C}">
                <a14:useLocalDpi xmlns:a14="http://schemas.microsoft.com/office/drawing/2010/main" val="0"/>
              </a:ext>
              <a:ext uri="{837473B0-CC2E-450A-ABE3-18F120FF3D39}">
                <a1611:picAttrSrcUrl xmlns:a1611="http://schemas.microsoft.com/office/drawing/2016/11/main" r:id="rId13"/>
              </a:ext>
            </a:extLst>
          </a:blip>
          <a:stretch>
            <a:fillRect/>
          </a:stretch>
        </p:blipFill>
        <p:spPr>
          <a:xfrm>
            <a:off x="253042" y="272718"/>
            <a:ext cx="1758950" cy="1714500"/>
          </a:xfrm>
          <a:prstGeom prst="rect">
            <a:avLst/>
          </a:prstGeom>
        </p:spPr>
      </p:pic>
    </p:spTree>
    <p:extLst>
      <p:ext uri="{BB962C8B-B14F-4D97-AF65-F5344CB8AC3E}">
        <p14:creationId xmlns:p14="http://schemas.microsoft.com/office/powerpoint/2010/main" val="2229433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1000"/>
                                        <p:tgtEl>
                                          <p:spTgt spid="21"/>
                                        </p:tgtEl>
                                      </p:cBhvr>
                                    </p:animEffect>
                                    <p:anim calcmode="lin" valueType="num">
                                      <p:cBhvr>
                                        <p:cTn id="13" dur="1000" fill="hold"/>
                                        <p:tgtEl>
                                          <p:spTgt spid="21"/>
                                        </p:tgtEl>
                                        <p:attrNameLst>
                                          <p:attrName>ppt_x</p:attrName>
                                        </p:attrNameLst>
                                      </p:cBhvr>
                                      <p:tavLst>
                                        <p:tav tm="0">
                                          <p:val>
                                            <p:strVal val="#ppt_x"/>
                                          </p:val>
                                        </p:tav>
                                        <p:tav tm="100000">
                                          <p:val>
                                            <p:strVal val="#ppt_x"/>
                                          </p:val>
                                        </p:tav>
                                      </p:tavLst>
                                    </p:anim>
                                    <p:anim calcmode="lin" valueType="num">
                                      <p:cBhvr>
                                        <p:cTn id="14" dur="1000" fill="hold"/>
                                        <p:tgtEl>
                                          <p:spTgt spid="2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1000"/>
                                        <p:tgtEl>
                                          <p:spTgt spid="22"/>
                                        </p:tgtEl>
                                      </p:cBhvr>
                                    </p:animEffect>
                                    <p:anim calcmode="lin" valueType="num">
                                      <p:cBhvr>
                                        <p:cTn id="18" dur="1000" fill="hold"/>
                                        <p:tgtEl>
                                          <p:spTgt spid="22"/>
                                        </p:tgtEl>
                                        <p:attrNameLst>
                                          <p:attrName>ppt_x</p:attrName>
                                        </p:attrNameLst>
                                      </p:cBhvr>
                                      <p:tavLst>
                                        <p:tav tm="0">
                                          <p:val>
                                            <p:strVal val="#ppt_x"/>
                                          </p:val>
                                        </p:tav>
                                        <p:tav tm="100000">
                                          <p:val>
                                            <p:strVal val="#ppt_x"/>
                                          </p:val>
                                        </p:tav>
                                      </p:tavLst>
                                    </p:anim>
                                    <p:anim calcmode="lin" valueType="num">
                                      <p:cBhvr>
                                        <p:cTn id="19" dur="1000" fill="hold"/>
                                        <p:tgtEl>
                                          <p:spTgt spid="2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1000"/>
                                        <p:tgtEl>
                                          <p:spTgt spid="19"/>
                                        </p:tgtEl>
                                      </p:cBhvr>
                                    </p:animEffect>
                                    <p:anim calcmode="lin" valueType="num">
                                      <p:cBhvr>
                                        <p:cTn id="23" dur="1000" fill="hold"/>
                                        <p:tgtEl>
                                          <p:spTgt spid="19"/>
                                        </p:tgtEl>
                                        <p:attrNameLst>
                                          <p:attrName>ppt_x</p:attrName>
                                        </p:attrNameLst>
                                      </p:cBhvr>
                                      <p:tavLst>
                                        <p:tav tm="0">
                                          <p:val>
                                            <p:strVal val="#ppt_x"/>
                                          </p:val>
                                        </p:tav>
                                        <p:tav tm="100000">
                                          <p:val>
                                            <p:strVal val="#ppt_x"/>
                                          </p:val>
                                        </p:tav>
                                      </p:tavLst>
                                    </p:anim>
                                    <p:anim calcmode="lin" valueType="num">
                                      <p:cBhvr>
                                        <p:cTn id="24" dur="1000" fill="hold"/>
                                        <p:tgtEl>
                                          <p:spTgt spid="19"/>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1000"/>
                                        <p:tgtEl>
                                          <p:spTgt spid="20"/>
                                        </p:tgtEl>
                                      </p:cBhvr>
                                    </p:animEffect>
                                    <p:anim calcmode="lin" valueType="num">
                                      <p:cBhvr>
                                        <p:cTn id="28" dur="1000" fill="hold"/>
                                        <p:tgtEl>
                                          <p:spTgt spid="20"/>
                                        </p:tgtEl>
                                        <p:attrNameLst>
                                          <p:attrName>ppt_x</p:attrName>
                                        </p:attrNameLst>
                                      </p:cBhvr>
                                      <p:tavLst>
                                        <p:tav tm="0">
                                          <p:val>
                                            <p:strVal val="#ppt_x"/>
                                          </p:val>
                                        </p:tav>
                                        <p:tav tm="100000">
                                          <p:val>
                                            <p:strVal val="#ppt_x"/>
                                          </p:val>
                                        </p:tav>
                                      </p:tavLst>
                                    </p:anim>
                                    <p:anim calcmode="lin" valueType="num">
                                      <p:cBhvr>
                                        <p:cTn id="29" dur="1000" fill="hold"/>
                                        <p:tgtEl>
                                          <p:spTgt spid="20"/>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1000"/>
                                        <p:tgtEl>
                                          <p:spTgt spid="18"/>
                                        </p:tgtEl>
                                      </p:cBhvr>
                                    </p:animEffect>
                                    <p:anim calcmode="lin" valueType="num">
                                      <p:cBhvr>
                                        <p:cTn id="33" dur="1000" fill="hold"/>
                                        <p:tgtEl>
                                          <p:spTgt spid="18"/>
                                        </p:tgtEl>
                                        <p:attrNameLst>
                                          <p:attrName>ppt_x</p:attrName>
                                        </p:attrNameLst>
                                      </p:cBhvr>
                                      <p:tavLst>
                                        <p:tav tm="0">
                                          <p:val>
                                            <p:strVal val="#ppt_x"/>
                                          </p:val>
                                        </p:tav>
                                        <p:tav tm="100000">
                                          <p:val>
                                            <p:strVal val="#ppt_x"/>
                                          </p:val>
                                        </p:tav>
                                      </p:tavLst>
                                    </p:anim>
                                    <p:anim calcmode="lin" valueType="num">
                                      <p:cBhvr>
                                        <p:cTn id="3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86" y="296863"/>
            <a:ext cx="6649156" cy="1028700"/>
          </a:xfrm>
          <a:solidFill>
            <a:srgbClr val="00B0F0"/>
          </a:solidFill>
        </p:spPr>
        <p:txBody>
          <a:bodyPr>
            <a:normAutofit/>
          </a:bodyPr>
          <a:lstStyle/>
          <a:p>
            <a:r>
              <a:rPr lang="en-GB" sz="3200" b="1">
                <a:solidFill>
                  <a:schemeClr val="bg1"/>
                </a:solidFill>
              </a:rPr>
              <a:t>What does the Science say?</a:t>
            </a:r>
          </a:p>
        </p:txBody>
      </p:sp>
      <p:sp>
        <p:nvSpPr>
          <p:cNvPr id="3" name="TextBox 2"/>
          <p:cNvSpPr txBox="1"/>
          <p:nvPr/>
        </p:nvSpPr>
        <p:spPr>
          <a:xfrm>
            <a:off x="467980" y="1460854"/>
            <a:ext cx="11327780" cy="4247317"/>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en-GB" sz="2600" b="1">
                <a:solidFill>
                  <a:srgbClr val="002060"/>
                </a:solidFill>
              </a:rPr>
              <a:t>Many L2 learners </a:t>
            </a:r>
            <a:r>
              <a:rPr lang="en-GB" sz="2600" b="1" i="1" u="sng">
                <a:solidFill>
                  <a:srgbClr val="002060"/>
                </a:solidFill>
              </a:rPr>
              <a:t>do</a:t>
            </a:r>
            <a:r>
              <a:rPr lang="en-GB" sz="2600" b="1">
                <a:solidFill>
                  <a:srgbClr val="002060"/>
                </a:solidFill>
              </a:rPr>
              <a:t> try to sound out words they don’t know when reading </a:t>
            </a:r>
            <a:r>
              <a:rPr lang="en-GB" sz="2000">
                <a:solidFill>
                  <a:srgbClr val="002060"/>
                </a:solidFill>
              </a:rPr>
              <a:t>(</a:t>
            </a:r>
            <a:r>
              <a:rPr lang="en-GB" sz="2000" err="1">
                <a:solidFill>
                  <a:srgbClr val="002060"/>
                </a:solidFill>
              </a:rPr>
              <a:t>Erler</a:t>
            </a:r>
            <a:r>
              <a:rPr lang="en-GB" sz="2000">
                <a:solidFill>
                  <a:srgbClr val="002060"/>
                </a:solidFill>
              </a:rPr>
              <a:t> &amp; Macaro, 2011)</a:t>
            </a:r>
            <a:endParaRPr lang="en-GB" sz="2600">
              <a:solidFill>
                <a:srgbClr val="002060"/>
              </a:solidFill>
            </a:endParaRPr>
          </a:p>
          <a:p>
            <a:pPr marL="285750" indent="-285750">
              <a:spcAft>
                <a:spcPts val="1200"/>
              </a:spcAft>
              <a:buFont typeface="Arial" panose="020B0604020202020204" pitchFamily="34" charset="0"/>
              <a:buChar char="•"/>
            </a:pPr>
            <a:r>
              <a:rPr lang="en-GB" sz="2600" b="1">
                <a:solidFill>
                  <a:srgbClr val="002060"/>
                </a:solidFill>
              </a:rPr>
              <a:t>The ability to decode accurately in L2 may additionally support:</a:t>
            </a:r>
          </a:p>
          <a:p>
            <a:pPr marL="742950" lvl="1" indent="-285750">
              <a:spcAft>
                <a:spcPts val="1200"/>
              </a:spcAft>
              <a:buFont typeface="Arial" panose="020B0604020202020204" pitchFamily="34" charset="0"/>
              <a:buChar char="•"/>
            </a:pPr>
            <a:r>
              <a:rPr lang="en-GB" sz="2200" b="1">
                <a:solidFill>
                  <a:srgbClr val="002060"/>
                </a:solidFill>
              </a:rPr>
              <a:t>vocabulary learning </a:t>
            </a:r>
            <a:r>
              <a:rPr lang="en-GB" sz="2200">
                <a:solidFill>
                  <a:srgbClr val="002060"/>
                </a:solidFill>
                <a:cs typeface="Calibri" panose="020F0502020204030204" pitchFamily="34" charset="0"/>
              </a:rPr>
              <a:t>(Hamada &amp; </a:t>
            </a:r>
            <a:r>
              <a:rPr lang="en-GB" sz="2200" err="1">
                <a:solidFill>
                  <a:srgbClr val="002060"/>
                </a:solidFill>
                <a:cs typeface="Calibri" panose="020F0502020204030204" pitchFamily="34" charset="0"/>
              </a:rPr>
              <a:t>Koda</a:t>
            </a:r>
            <a:r>
              <a:rPr lang="en-GB" sz="2200">
                <a:solidFill>
                  <a:srgbClr val="002060"/>
                </a:solidFill>
                <a:cs typeface="Calibri" panose="020F0502020204030204" pitchFamily="34" charset="0"/>
              </a:rPr>
              <a:t>, 2008, 2011; Li, 2019; Li &amp; Woore, in progress) </a:t>
            </a:r>
            <a:endParaRPr lang="en-GB" sz="2200" b="1">
              <a:solidFill>
                <a:srgbClr val="002060"/>
              </a:solidFill>
            </a:endParaRPr>
          </a:p>
          <a:p>
            <a:pPr marL="742950" lvl="1" indent="-285750">
              <a:spcAft>
                <a:spcPts val="1200"/>
              </a:spcAft>
              <a:buFont typeface="Arial" panose="020B0604020202020204" pitchFamily="34" charset="0"/>
              <a:buChar char="•"/>
            </a:pPr>
            <a:r>
              <a:rPr lang="en-GB" sz="2200" b="1">
                <a:solidFill>
                  <a:srgbClr val="002060"/>
                </a:solidFill>
              </a:rPr>
              <a:t>learner autonomy</a:t>
            </a:r>
          </a:p>
          <a:p>
            <a:pPr marL="742950" lvl="1" indent="-285750">
              <a:spcAft>
                <a:spcPts val="1200"/>
              </a:spcAft>
              <a:buFont typeface="Arial" panose="020B0604020202020204" pitchFamily="34" charset="0"/>
              <a:buChar char="•"/>
            </a:pPr>
            <a:r>
              <a:rPr lang="en-GB" sz="2200" b="1">
                <a:solidFill>
                  <a:srgbClr val="002060"/>
                </a:solidFill>
              </a:rPr>
              <a:t>grammar learning </a:t>
            </a:r>
            <a:r>
              <a:rPr lang="en-GB" sz="2200">
                <a:solidFill>
                  <a:srgbClr val="002060"/>
                </a:solidFill>
                <a:cs typeface="Calibri" panose="020F0502020204030204" pitchFamily="34" charset="0"/>
              </a:rPr>
              <a:t>(</a:t>
            </a:r>
            <a:r>
              <a:rPr lang="en-GB" sz="2200" err="1">
                <a:solidFill>
                  <a:srgbClr val="002060"/>
                </a:solidFill>
                <a:cs typeface="Calibri" panose="020F0502020204030204" pitchFamily="34" charset="0"/>
              </a:rPr>
              <a:t>Erler</a:t>
            </a:r>
            <a:r>
              <a:rPr lang="en-GB" sz="2200">
                <a:solidFill>
                  <a:srgbClr val="002060"/>
                </a:solidFill>
                <a:cs typeface="Calibri" panose="020F0502020204030204" pitchFamily="34" charset="0"/>
              </a:rPr>
              <a:t>, 2003) </a:t>
            </a:r>
            <a:r>
              <a:rPr lang="en-GB" sz="2200">
                <a:solidFill>
                  <a:srgbClr val="002060"/>
                </a:solidFill>
                <a:cs typeface="Calibri" panose="020F0502020204030204" pitchFamily="34" charset="0"/>
                <a:sym typeface="Wingdings" panose="05000000000000000000" pitchFamily="2" charset="2"/>
              </a:rPr>
              <a:t></a:t>
            </a:r>
            <a:r>
              <a:rPr lang="en-GB" sz="2200">
                <a:solidFill>
                  <a:srgbClr val="002060"/>
                </a:solidFill>
                <a:cs typeface="Calibri" panose="020F0502020204030204" pitchFamily="34" charset="0"/>
              </a:rPr>
              <a:t> 	</a:t>
            </a:r>
            <a:r>
              <a:rPr lang="en-GB" sz="2200" i="1">
                <a:solidFill>
                  <a:srgbClr val="002060"/>
                </a:solidFill>
                <a:cs typeface="Calibri" panose="020F0502020204030204" pitchFamily="34" charset="0"/>
              </a:rPr>
              <a:t>je / </a:t>
            </a:r>
            <a:r>
              <a:rPr lang="en-GB" sz="2200" i="1" err="1">
                <a:solidFill>
                  <a:srgbClr val="002060"/>
                </a:solidFill>
                <a:cs typeface="Calibri" panose="020F0502020204030204" pitchFamily="34" charset="0"/>
              </a:rPr>
              <a:t>j’ai</a:t>
            </a:r>
            <a:r>
              <a:rPr lang="en-GB" sz="2200" i="1">
                <a:solidFill>
                  <a:srgbClr val="002060"/>
                </a:solidFill>
                <a:cs typeface="Calibri" panose="020F0502020204030204" pitchFamily="34" charset="0"/>
              </a:rPr>
              <a:t>	</a:t>
            </a:r>
            <a:r>
              <a:rPr lang="en-GB" sz="2200" i="1" err="1">
                <a:solidFill>
                  <a:srgbClr val="002060"/>
                </a:solidFill>
                <a:cs typeface="Calibri" panose="020F0502020204030204" pitchFamily="34" charset="0"/>
              </a:rPr>
              <a:t>parle</a:t>
            </a:r>
            <a:r>
              <a:rPr lang="en-GB" sz="2200" i="1">
                <a:solidFill>
                  <a:srgbClr val="002060"/>
                </a:solidFill>
                <a:cs typeface="Calibri" panose="020F0502020204030204" pitchFamily="34" charset="0"/>
              </a:rPr>
              <a:t>/ </a:t>
            </a:r>
            <a:r>
              <a:rPr lang="en-GB" sz="2200" i="1" err="1">
                <a:solidFill>
                  <a:srgbClr val="002060"/>
                </a:solidFill>
                <a:cs typeface="Calibri" panose="020F0502020204030204" pitchFamily="34" charset="0"/>
              </a:rPr>
              <a:t>parlé</a:t>
            </a:r>
            <a:endParaRPr lang="en-GB" sz="2200" i="1">
              <a:solidFill>
                <a:srgbClr val="002060"/>
              </a:solidFill>
              <a:cs typeface="Calibri" panose="020F0502020204030204" pitchFamily="34" charset="0"/>
            </a:endParaRPr>
          </a:p>
          <a:p>
            <a:pPr marL="742950" lvl="1" indent="-285750">
              <a:spcAft>
                <a:spcPts val="1200"/>
              </a:spcAft>
              <a:buFont typeface="Arial" panose="020B0604020202020204" pitchFamily="34" charset="0"/>
              <a:buChar char="•"/>
            </a:pPr>
            <a:r>
              <a:rPr lang="en-GB" sz="2200" b="1">
                <a:solidFill>
                  <a:srgbClr val="002060"/>
                </a:solidFill>
                <a:cs typeface="Calibri" panose="020F0502020204030204" pitchFamily="34" charset="0"/>
              </a:rPr>
              <a:t>motivation </a:t>
            </a:r>
            <a:r>
              <a:rPr lang="en-GB" sz="2200">
                <a:solidFill>
                  <a:srgbClr val="002060"/>
                </a:solidFill>
                <a:cs typeface="Calibri" panose="020F0502020204030204" pitchFamily="34" charset="0"/>
              </a:rPr>
              <a:t>(</a:t>
            </a:r>
            <a:r>
              <a:rPr lang="en-GB" sz="2200" err="1">
                <a:solidFill>
                  <a:srgbClr val="002060"/>
                </a:solidFill>
                <a:cs typeface="Calibri" panose="020F0502020204030204" pitchFamily="34" charset="0"/>
              </a:rPr>
              <a:t>Erler</a:t>
            </a:r>
            <a:r>
              <a:rPr lang="en-GB" sz="2200">
                <a:solidFill>
                  <a:srgbClr val="002060"/>
                </a:solidFill>
                <a:cs typeface="Calibri" panose="020F0502020204030204" pitchFamily="34" charset="0"/>
              </a:rPr>
              <a:t> &amp; </a:t>
            </a:r>
            <a:r>
              <a:rPr lang="en-GB" sz="2200" err="1">
                <a:solidFill>
                  <a:srgbClr val="002060"/>
                </a:solidFill>
                <a:cs typeface="Calibri" panose="020F0502020204030204" pitchFamily="34" charset="0"/>
              </a:rPr>
              <a:t>Macaro</a:t>
            </a:r>
            <a:r>
              <a:rPr lang="en-GB" sz="2200">
                <a:solidFill>
                  <a:srgbClr val="002060"/>
                </a:solidFill>
                <a:cs typeface="Calibri" panose="020F0502020204030204" pitchFamily="34" charset="0"/>
              </a:rPr>
              <a:t>, 2011)</a:t>
            </a:r>
          </a:p>
          <a:p>
            <a:pPr marL="742950" lvl="1" indent="-285750">
              <a:spcAft>
                <a:spcPts val="1200"/>
              </a:spcAft>
              <a:buFont typeface="Arial" panose="020B0604020202020204" pitchFamily="34" charset="0"/>
              <a:buChar char="•"/>
            </a:pPr>
            <a:r>
              <a:rPr lang="en-GB" sz="2200" b="1">
                <a:solidFill>
                  <a:srgbClr val="002060"/>
                </a:solidFill>
                <a:cs typeface="Calibri" panose="020F0502020204030204" pitchFamily="34" charset="0"/>
              </a:rPr>
              <a:t>speaking; listening; writing </a:t>
            </a:r>
            <a:r>
              <a:rPr lang="en-GB" sz="2200">
                <a:solidFill>
                  <a:srgbClr val="002060"/>
                </a:solidFill>
                <a:cs typeface="Calibri" panose="020F0502020204030204" pitchFamily="34" charset="0"/>
              </a:rPr>
              <a:t>(Macaro, 2007)</a:t>
            </a:r>
            <a:endParaRPr lang="en-GB" sz="2400" b="1">
              <a:solidFill>
                <a:srgbClr val="002060"/>
              </a:solidFill>
            </a:endParaRPr>
          </a:p>
        </p:txBody>
      </p:sp>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2286" y="296863"/>
            <a:ext cx="6649156" cy="867128"/>
          </a:xfrm>
          <a:prstGeom prst="rect">
            <a:avLst/>
          </a:prstGeom>
        </p:spPr>
      </p:pic>
    </p:spTree>
    <p:extLst>
      <p:ext uri="{BB962C8B-B14F-4D97-AF65-F5344CB8AC3E}">
        <p14:creationId xmlns:p14="http://schemas.microsoft.com/office/powerpoint/2010/main" val="679438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200" b="1">
                <a:solidFill>
                  <a:schemeClr val="bg1"/>
                </a:solidFill>
              </a:rPr>
              <a:t>Why teach phonics? [3/3]</a:t>
            </a:r>
          </a:p>
        </p:txBody>
      </p:sp>
      <p:sp>
        <p:nvSpPr>
          <p:cNvPr id="3" name="TextBox 2"/>
          <p:cNvSpPr txBox="1"/>
          <p:nvPr/>
        </p:nvSpPr>
        <p:spPr>
          <a:xfrm>
            <a:off x="203820" y="1163991"/>
            <a:ext cx="9003680" cy="4539704"/>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en-GB" sz="2600" b="1">
                <a:solidFill>
                  <a:srgbClr val="002060"/>
                </a:solidFill>
              </a:rPr>
              <a:t>Research in UK MFL classrooms (mainly L2 French) suggests that without explicit instruction:</a:t>
            </a:r>
          </a:p>
          <a:p>
            <a:pPr lvl="1">
              <a:spcBef>
                <a:spcPts val="600"/>
              </a:spcBef>
              <a:spcAft>
                <a:spcPts val="1200"/>
              </a:spcAft>
              <a:buFont typeface="Arial" panose="020B0604020202020204" pitchFamily="34" charset="0"/>
              <a:buChar char="•"/>
            </a:pPr>
            <a:r>
              <a:rPr lang="en-GB" altLang="en-US" sz="2200">
                <a:solidFill>
                  <a:srgbClr val="002060"/>
                </a:solidFill>
              </a:rPr>
              <a:t> students are not very good at phonological decoding (reading aloud); </a:t>
            </a:r>
          </a:p>
          <a:p>
            <a:pPr lvl="1">
              <a:spcBef>
                <a:spcPts val="600"/>
              </a:spcBef>
              <a:spcAft>
                <a:spcPts val="1200"/>
              </a:spcAft>
              <a:buFont typeface="Arial" panose="020B0604020202020204" pitchFamily="34" charset="0"/>
              <a:buChar char="•"/>
            </a:pPr>
            <a:r>
              <a:rPr lang="en-GB" altLang="en-US" sz="2200">
                <a:solidFill>
                  <a:srgbClr val="002060"/>
                </a:solidFill>
              </a:rPr>
              <a:t> they seem to make little progress in this area;</a:t>
            </a:r>
          </a:p>
          <a:p>
            <a:pPr lvl="1">
              <a:spcBef>
                <a:spcPts val="600"/>
              </a:spcBef>
              <a:spcAft>
                <a:spcPts val="1200"/>
              </a:spcAft>
              <a:buFont typeface="Arial" panose="020B0604020202020204" pitchFamily="34" charset="0"/>
              <a:buChar char="•"/>
            </a:pPr>
            <a:r>
              <a:rPr lang="en-GB" altLang="en-US" sz="2200">
                <a:solidFill>
                  <a:srgbClr val="002060"/>
                </a:solidFill>
              </a:rPr>
              <a:t> English spelling-sound links remain stubbornly entrenched; </a:t>
            </a:r>
          </a:p>
          <a:p>
            <a:pPr lvl="1">
              <a:spcBef>
                <a:spcPts val="600"/>
              </a:spcBef>
              <a:spcAft>
                <a:spcPts val="1200"/>
              </a:spcAft>
              <a:buFont typeface="Arial" panose="020B0604020202020204" pitchFamily="34" charset="0"/>
              <a:buChar char="•"/>
            </a:pPr>
            <a:r>
              <a:rPr lang="en-GB" altLang="en-US" sz="2200">
                <a:solidFill>
                  <a:srgbClr val="002060"/>
                </a:solidFill>
              </a:rPr>
              <a:t> students may know that words should sound different to English, but not  know how they should sound.</a:t>
            </a:r>
          </a:p>
          <a:p>
            <a:pPr marL="285750" indent="-285750">
              <a:spcAft>
                <a:spcPts val="1200"/>
              </a:spcAft>
              <a:buFont typeface="Arial" panose="020B0604020202020204" pitchFamily="34" charset="0"/>
              <a:buChar char="•"/>
            </a:pPr>
            <a:endParaRPr lang="en-GB" sz="2600" b="1">
              <a:solidFill>
                <a:srgbClr val="002060"/>
              </a:solidFill>
            </a:endParaRPr>
          </a:p>
        </p:txBody>
      </p:sp>
      <p:sp>
        <p:nvSpPr>
          <p:cNvPr id="6" name="TextBox 5">
            <a:extLst>
              <a:ext uri="{FF2B5EF4-FFF2-40B4-BE49-F238E27FC236}">
                <a16:creationId xmlns:a16="http://schemas.microsoft.com/office/drawing/2014/main" id="{75A16B86-EC0A-4D05-A077-A870F09771A0}"/>
              </a:ext>
            </a:extLst>
          </p:cNvPr>
          <p:cNvSpPr txBox="1">
            <a:spLocks noChangeArrowheads="1"/>
          </p:cNvSpPr>
          <p:nvPr/>
        </p:nvSpPr>
        <p:spPr bwMode="auto">
          <a:xfrm>
            <a:off x="82286" y="5998580"/>
            <a:ext cx="1179429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de-DE" altLang="en-US" sz="1600">
                <a:solidFill>
                  <a:srgbClr val="002060"/>
                </a:solidFill>
                <a:latin typeface="+mn-lt"/>
                <a:cs typeface="Calibri" panose="020F0502020204030204" pitchFamily="34" charset="0"/>
              </a:rPr>
              <a:t>Sources: Erler, 2003, 2004; Erler &amp; Macaro, 2012; Porter, 2014, forthcoming; Woore, 2009, 2010, 2011, 2014, 2018</a:t>
            </a:r>
            <a:endParaRPr lang="en-GB" altLang="en-US" sz="1600">
              <a:solidFill>
                <a:srgbClr val="002060"/>
              </a:solidFill>
              <a:latin typeface="+mn-lt"/>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09286" y="2569170"/>
            <a:ext cx="4288830" cy="4288830"/>
          </a:xfrm>
          <a:prstGeom prst="rect">
            <a:avLst/>
          </a:prstGeom>
        </p:spPr>
      </p:pic>
    </p:spTree>
    <p:extLst>
      <p:ext uri="{BB962C8B-B14F-4D97-AF65-F5344CB8AC3E}">
        <p14:creationId xmlns:p14="http://schemas.microsoft.com/office/powerpoint/2010/main" val="660217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2F93A6-8A81-044E-AF3C-6DBC2BD06D58}"/>
              </a:ext>
            </a:extLst>
          </p:cNvPr>
          <p:cNvSpPr>
            <a:spLocks noGrp="1"/>
          </p:cNvSpPr>
          <p:nvPr>
            <p:ph type="title"/>
          </p:nvPr>
        </p:nvSpPr>
        <p:spPr/>
        <p:txBody>
          <a:bodyPr/>
          <a:lstStyle/>
          <a:p>
            <a:endParaRPr lang="en-US">
              <a:cs typeface="Calibri Light"/>
            </a:endParaRPr>
          </a:p>
        </p:txBody>
      </p:sp>
      <p:sp>
        <p:nvSpPr>
          <p:cNvPr id="3" name="Content Placeholder 2">
            <a:extLst>
              <a:ext uri="{FF2B5EF4-FFF2-40B4-BE49-F238E27FC236}">
                <a16:creationId xmlns:a16="http://schemas.microsoft.com/office/drawing/2014/main" id="{597C9E5D-5F73-C944-B1BD-770C85B0C96D}"/>
              </a:ext>
            </a:extLst>
          </p:cNvPr>
          <p:cNvSpPr>
            <a:spLocks noGrp="1"/>
          </p:cNvSpPr>
          <p:nvPr>
            <p:ph idx="1"/>
          </p:nvPr>
        </p:nvSpPr>
        <p:spPr>
          <a:xfrm>
            <a:off x="662011" y="1208095"/>
            <a:ext cx="11135360" cy="1890512"/>
          </a:xfrm>
        </p:spPr>
        <p:txBody>
          <a:bodyPr vert="horz" lIns="91440" tIns="45720" rIns="91440" bIns="45720" rtlCol="0" anchor="t">
            <a:normAutofit/>
          </a:bodyPr>
          <a:lstStyle/>
          <a:p>
            <a:pPr fontAlgn="base"/>
            <a:r>
              <a:rPr lang="en-GB"/>
              <a:t>Curriculum plans show clear logic behind progression in phonics, including around when to teach differences between English sound–spelling correspondences and those of the target language. </a:t>
            </a:r>
          </a:p>
          <a:p>
            <a:pPr fontAlgn="base"/>
            <a:r>
              <a:rPr lang="en-GB"/>
              <a:t>Planned practice and </a:t>
            </a:r>
            <a:r>
              <a:rPr lang="en-GB" u="sng"/>
              <a:t>review </a:t>
            </a:r>
            <a:r>
              <a:rPr lang="en-GB"/>
              <a:t>of phonemes and how these link to graphemes is in place. </a:t>
            </a:r>
          </a:p>
          <a:p>
            <a:pPr fontAlgn="base"/>
            <a:r>
              <a:rPr lang="en-GB"/>
              <a:t>Curriculum plans show how </a:t>
            </a:r>
            <a:r>
              <a:rPr lang="en-GB">
                <a:solidFill>
                  <a:srgbClr val="FF0000"/>
                </a:solidFill>
              </a:rPr>
              <a:t>small differences in sound can unlock meaning</a:t>
            </a:r>
            <a:r>
              <a:rPr lang="en-GB"/>
              <a:t> for pupils. </a:t>
            </a:r>
          </a:p>
          <a:p>
            <a:endParaRPr lang="en-US"/>
          </a:p>
        </p:txBody>
      </p:sp>
      <p:sp>
        <p:nvSpPr>
          <p:cNvPr id="5" name="Title 1">
            <a:extLst>
              <a:ext uri="{FF2B5EF4-FFF2-40B4-BE49-F238E27FC236}">
                <a16:creationId xmlns:a16="http://schemas.microsoft.com/office/drawing/2014/main" id="{BE0FC9A8-E6F9-34D7-DF1E-6F72944BE983}"/>
              </a:ext>
            </a:extLst>
          </p:cNvPr>
          <p:cNvSpPr txBox="1">
            <a:spLocks/>
          </p:cNvSpPr>
          <p:nvPr/>
        </p:nvSpPr>
        <p:spPr>
          <a:xfrm>
            <a:off x="268548" y="177375"/>
            <a:ext cx="3461033" cy="984277"/>
          </a:xfrm>
          <a:prstGeom prst="rect">
            <a:avLst/>
          </a:prstGeom>
          <a:solidFill>
            <a:srgbClr val="F9CBD7"/>
          </a:solidFill>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3200">
                <a:ea typeface="+mj-lt"/>
                <a:cs typeface="+mj-lt"/>
              </a:rPr>
              <a:t>Progression</a:t>
            </a:r>
            <a:endParaRPr lang="en-US"/>
          </a:p>
        </p:txBody>
      </p:sp>
      <p:sp>
        <p:nvSpPr>
          <p:cNvPr id="7" name="Content Placeholder 2">
            <a:extLst>
              <a:ext uri="{FF2B5EF4-FFF2-40B4-BE49-F238E27FC236}">
                <a16:creationId xmlns:a16="http://schemas.microsoft.com/office/drawing/2014/main" id="{B21C82B9-9548-C315-A2FA-C2776379DDBC}"/>
              </a:ext>
            </a:extLst>
          </p:cNvPr>
          <p:cNvSpPr txBox="1">
            <a:spLocks/>
          </p:cNvSpPr>
          <p:nvPr/>
        </p:nvSpPr>
        <p:spPr>
          <a:xfrm>
            <a:off x="300046" y="2858520"/>
            <a:ext cx="6222139" cy="2455631"/>
          </a:xfrm>
          <a:prstGeom prst="rect">
            <a:avLst/>
          </a:prstGeom>
          <a:solidFill>
            <a:srgbClr val="CCFFFF"/>
          </a:solidFill>
        </p:spPr>
        <p:txBody>
          <a:bodyPr vert="horz" lIns="91440" tIns="45720" rIns="91440" bIns="45720" rtlCol="0" anchor="t">
            <a:normAutofit lnSpcReduction="10000"/>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fontAlgn="base">
              <a:buNone/>
            </a:pPr>
            <a:r>
              <a:rPr lang="en-GB">
                <a:cs typeface="Calibri" panose="020F0502020204030204"/>
              </a:rPr>
              <a:t>Main resources used:</a:t>
            </a:r>
          </a:p>
          <a:p>
            <a:pPr marL="0" indent="0">
              <a:buNone/>
            </a:pPr>
            <a:r>
              <a:rPr lang="en-GB">
                <a:cs typeface="Calibri" panose="020F0502020204030204"/>
              </a:rPr>
              <a:t>- McGraw-Hill Chinese Pronunciation</a:t>
            </a:r>
          </a:p>
          <a:p>
            <a:pPr marL="0" indent="0">
              <a:buNone/>
            </a:pPr>
            <a:r>
              <a:rPr lang="en-GB">
                <a:cs typeface="Calibri" panose="020F0502020204030204"/>
              </a:rPr>
              <a:t>- Yoyo Chinese (</a:t>
            </a:r>
            <a:r>
              <a:rPr lang="en-GB" err="1">
                <a:cs typeface="Calibri" panose="020F0502020204030204"/>
              </a:rPr>
              <a:t>Youtube</a:t>
            </a:r>
            <a:r>
              <a:rPr lang="en-GB">
                <a:cs typeface="Calibri" panose="020F0502020204030204"/>
              </a:rPr>
              <a:t> clips and interactive pinyin chart)</a:t>
            </a:r>
          </a:p>
          <a:p>
            <a:pPr marL="0" indent="0">
              <a:buNone/>
            </a:pPr>
            <a:r>
              <a:rPr lang="en-GB">
                <a:cs typeface="Calibri" panose="020F0502020204030204"/>
              </a:rPr>
              <a:t>- Microsoft Teams for ‘Reading Progress’ assignments</a:t>
            </a:r>
          </a:p>
          <a:p>
            <a:pPr marL="0" indent="0">
              <a:buNone/>
            </a:pPr>
            <a:r>
              <a:rPr lang="en-GB">
                <a:cs typeface="Calibri" panose="020F0502020204030204"/>
              </a:rPr>
              <a:t>- Various poems and songs with lyrics (incl. Pinyin Learner on </a:t>
            </a:r>
            <a:r>
              <a:rPr lang="en-GB" err="1">
                <a:cs typeface="Calibri" panose="020F0502020204030204"/>
              </a:rPr>
              <a:t>Youtube</a:t>
            </a:r>
            <a:r>
              <a:rPr lang="en-GB">
                <a:cs typeface="Calibri" panose="020F0502020204030204"/>
              </a:rPr>
              <a:t>)</a:t>
            </a:r>
          </a:p>
          <a:p>
            <a:endParaRPr lang="en-US">
              <a:cs typeface="Calibri" panose="020F0502020204030204"/>
            </a:endParaRPr>
          </a:p>
        </p:txBody>
      </p:sp>
      <p:pic>
        <p:nvPicPr>
          <p:cNvPr id="6" name="Picture 5">
            <a:extLst>
              <a:ext uri="{FF2B5EF4-FFF2-40B4-BE49-F238E27FC236}">
                <a16:creationId xmlns:a16="http://schemas.microsoft.com/office/drawing/2014/main" id="{683F29FA-9619-44DB-803E-04042D5FCF15}"/>
              </a:ext>
            </a:extLst>
          </p:cNvPr>
          <p:cNvPicPr>
            <a:picLocks noChangeAspect="1"/>
          </p:cNvPicPr>
          <p:nvPr/>
        </p:nvPicPr>
        <p:blipFill rotWithShape="1">
          <a:blip r:embed="rId2"/>
          <a:srcRect l="2187" t="27256" r="25391" b="27639"/>
          <a:stretch/>
        </p:blipFill>
        <p:spPr>
          <a:xfrm>
            <a:off x="6035632" y="3255478"/>
            <a:ext cx="6318885" cy="2212466"/>
          </a:xfrm>
          <a:prstGeom prst="rect">
            <a:avLst/>
          </a:prstGeom>
        </p:spPr>
      </p:pic>
    </p:spTree>
    <p:extLst>
      <p:ext uri="{BB962C8B-B14F-4D97-AF65-F5344CB8AC3E}">
        <p14:creationId xmlns:p14="http://schemas.microsoft.com/office/powerpoint/2010/main" val="36889729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F0364-4E57-4566-ADEA-B47B6E0A8ED3}"/>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405C0A3D-BF40-4E59-B053-EAAEC2896111}"/>
              </a:ext>
            </a:extLst>
          </p:cNvPr>
          <p:cNvSpPr>
            <a:spLocks noGrp="1"/>
          </p:cNvSpPr>
          <p:nvPr>
            <p:ph idx="1"/>
          </p:nvPr>
        </p:nvSpPr>
        <p:spPr/>
        <p:txBody>
          <a:bodyPr/>
          <a:lstStyle/>
          <a:p>
            <a:endParaRPr lang="en-GB"/>
          </a:p>
        </p:txBody>
      </p:sp>
      <p:pic>
        <p:nvPicPr>
          <p:cNvPr id="4" name="Picture 3">
            <a:extLst>
              <a:ext uri="{FF2B5EF4-FFF2-40B4-BE49-F238E27FC236}">
                <a16:creationId xmlns:a16="http://schemas.microsoft.com/office/drawing/2014/main" id="{DE94657F-4AF7-44DF-A499-5B94F08368EE}"/>
              </a:ext>
            </a:extLst>
          </p:cNvPr>
          <p:cNvPicPr>
            <a:picLocks noChangeAspect="1"/>
          </p:cNvPicPr>
          <p:nvPr/>
        </p:nvPicPr>
        <p:blipFill rotWithShape="1">
          <a:blip r:embed="rId2"/>
          <a:srcRect l="2187" t="27256" r="25391" b="27639"/>
          <a:stretch/>
        </p:blipFill>
        <p:spPr>
          <a:xfrm>
            <a:off x="281878" y="1176713"/>
            <a:ext cx="11628244" cy="4073740"/>
          </a:xfrm>
          <a:prstGeom prst="rect">
            <a:avLst/>
          </a:prstGeom>
        </p:spPr>
      </p:pic>
    </p:spTree>
    <p:extLst>
      <p:ext uri="{BB962C8B-B14F-4D97-AF65-F5344CB8AC3E}">
        <p14:creationId xmlns:p14="http://schemas.microsoft.com/office/powerpoint/2010/main" val="11831459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Graphical user interface, application, Word&#10;&#10;Description automatically generated">
            <a:extLst>
              <a:ext uri="{FF2B5EF4-FFF2-40B4-BE49-F238E27FC236}">
                <a16:creationId xmlns:a16="http://schemas.microsoft.com/office/drawing/2014/main" id="{DD0D7A1B-91E8-8A84-D666-C1F23D0E4FD9}"/>
              </a:ext>
            </a:extLst>
          </p:cNvPr>
          <p:cNvPicPr>
            <a:picLocks noGrp="1" noChangeAspect="1"/>
          </p:cNvPicPr>
          <p:nvPr>
            <p:ph idx="1"/>
          </p:nvPr>
        </p:nvPicPr>
        <p:blipFill rotWithShape="1">
          <a:blip r:embed="rId2"/>
          <a:srcRect l="35456" t="23725" r="34582" b="8204"/>
          <a:stretch/>
        </p:blipFill>
        <p:spPr>
          <a:xfrm rot="-120000">
            <a:off x="203287" y="95642"/>
            <a:ext cx="5288664" cy="6762358"/>
          </a:xfrm>
        </p:spPr>
      </p:pic>
      <p:pic>
        <p:nvPicPr>
          <p:cNvPr id="5" name="Picture 5" descr="Graphical user interface, application&#10;&#10;Description automatically generated">
            <a:extLst>
              <a:ext uri="{FF2B5EF4-FFF2-40B4-BE49-F238E27FC236}">
                <a16:creationId xmlns:a16="http://schemas.microsoft.com/office/drawing/2014/main" id="{5ED0B986-BF0C-1253-8FB8-C166C6274FA2}"/>
              </a:ext>
            </a:extLst>
          </p:cNvPr>
          <p:cNvPicPr>
            <a:picLocks noChangeAspect="1"/>
          </p:cNvPicPr>
          <p:nvPr/>
        </p:nvPicPr>
        <p:blipFill rotWithShape="1">
          <a:blip r:embed="rId3"/>
          <a:srcRect l="29174" t="22894" r="32648" b="27214"/>
          <a:stretch/>
        </p:blipFill>
        <p:spPr>
          <a:xfrm rot="-120000">
            <a:off x="6700050" y="33996"/>
            <a:ext cx="5203780" cy="3809885"/>
          </a:xfrm>
          <a:prstGeom prst="rect">
            <a:avLst/>
          </a:prstGeom>
        </p:spPr>
      </p:pic>
      <p:pic>
        <p:nvPicPr>
          <p:cNvPr id="6" name="Picture 6" descr="Graphical user interface, application&#10;&#10;Description automatically generated">
            <a:extLst>
              <a:ext uri="{FF2B5EF4-FFF2-40B4-BE49-F238E27FC236}">
                <a16:creationId xmlns:a16="http://schemas.microsoft.com/office/drawing/2014/main" id="{2FA47EFE-279D-229A-E82E-11900BBF520E}"/>
              </a:ext>
            </a:extLst>
          </p:cNvPr>
          <p:cNvPicPr>
            <a:picLocks noChangeAspect="1"/>
          </p:cNvPicPr>
          <p:nvPr/>
        </p:nvPicPr>
        <p:blipFill rotWithShape="1">
          <a:blip r:embed="rId4"/>
          <a:srcRect l="33188" t="50130" r="37555" b="20779"/>
          <a:stretch/>
        </p:blipFill>
        <p:spPr>
          <a:xfrm rot="-120000">
            <a:off x="6700050" y="3848649"/>
            <a:ext cx="5409482" cy="3009351"/>
          </a:xfrm>
          <a:prstGeom prst="rect">
            <a:avLst/>
          </a:prstGeom>
        </p:spPr>
      </p:pic>
      <p:sp>
        <p:nvSpPr>
          <p:cNvPr id="2" name="Title 1">
            <a:extLst>
              <a:ext uri="{FF2B5EF4-FFF2-40B4-BE49-F238E27FC236}">
                <a16:creationId xmlns:a16="http://schemas.microsoft.com/office/drawing/2014/main" id="{4298F955-2452-ABF1-BDDF-4F090E363B59}"/>
              </a:ext>
            </a:extLst>
          </p:cNvPr>
          <p:cNvSpPr>
            <a:spLocks noGrp="1"/>
          </p:cNvSpPr>
          <p:nvPr>
            <p:ph type="title"/>
          </p:nvPr>
        </p:nvSpPr>
        <p:spPr>
          <a:xfrm>
            <a:off x="5330026" y="550618"/>
            <a:ext cx="1966123" cy="2183057"/>
          </a:xfrm>
        </p:spPr>
        <p:txBody>
          <a:bodyPr>
            <a:normAutofit/>
          </a:bodyPr>
          <a:lstStyle/>
          <a:p>
            <a:r>
              <a:rPr lang="en-GB"/>
              <a:t>First lesson in Sequence</a:t>
            </a:r>
          </a:p>
        </p:txBody>
      </p:sp>
      <p:sp>
        <p:nvSpPr>
          <p:cNvPr id="3" name="TextBox 2">
            <a:extLst>
              <a:ext uri="{FF2B5EF4-FFF2-40B4-BE49-F238E27FC236}">
                <a16:creationId xmlns:a16="http://schemas.microsoft.com/office/drawing/2014/main" id="{D79FADFC-2B6E-BFBB-2D5B-8CBCEFC11600}"/>
              </a:ext>
            </a:extLst>
          </p:cNvPr>
          <p:cNvSpPr txBox="1"/>
          <p:nvPr/>
        </p:nvSpPr>
        <p:spPr>
          <a:xfrm>
            <a:off x="4510548" y="3699386"/>
            <a:ext cx="3060290" cy="646331"/>
          </a:xfrm>
          <a:prstGeom prst="rect">
            <a:avLst/>
          </a:prstGeom>
          <a:solidFill>
            <a:srgbClr val="FFCC66"/>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cs typeface="Calibri"/>
              </a:rPr>
              <a:t>Taken from McGraw-Hill book "Chinese Pronunciation"</a:t>
            </a:r>
            <a:endParaRPr lang="en-GB" dirty="0"/>
          </a:p>
        </p:txBody>
      </p:sp>
    </p:spTree>
    <p:extLst>
      <p:ext uri="{BB962C8B-B14F-4D97-AF65-F5344CB8AC3E}">
        <p14:creationId xmlns:p14="http://schemas.microsoft.com/office/powerpoint/2010/main" val="24081643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A05F4E-DEC3-D02B-5EEB-D890ACF86A21}"/>
              </a:ext>
            </a:extLst>
          </p:cNvPr>
          <p:cNvSpPr>
            <a:spLocks noGrp="1"/>
          </p:cNvSpPr>
          <p:nvPr>
            <p:ph type="title"/>
          </p:nvPr>
        </p:nvSpPr>
        <p:spPr/>
        <p:txBody>
          <a:bodyPr/>
          <a:lstStyle/>
          <a:p>
            <a:endParaRPr lang="en-GB"/>
          </a:p>
        </p:txBody>
      </p:sp>
      <p:pic>
        <p:nvPicPr>
          <p:cNvPr id="4" name="Picture 4" descr="Graphical user interface, application&#10;&#10;Description automatically generated">
            <a:extLst>
              <a:ext uri="{FF2B5EF4-FFF2-40B4-BE49-F238E27FC236}">
                <a16:creationId xmlns:a16="http://schemas.microsoft.com/office/drawing/2014/main" id="{34A3C820-4692-129F-D0C5-1DAFD53D486C}"/>
              </a:ext>
            </a:extLst>
          </p:cNvPr>
          <p:cNvPicPr>
            <a:picLocks noGrp="1" noChangeAspect="1"/>
          </p:cNvPicPr>
          <p:nvPr>
            <p:ph idx="1"/>
          </p:nvPr>
        </p:nvPicPr>
        <p:blipFill rotWithShape="1">
          <a:blip r:embed="rId2"/>
          <a:srcRect l="33084" t="20843" r="30337" b="4213"/>
          <a:stretch/>
        </p:blipFill>
        <p:spPr>
          <a:xfrm rot="120000">
            <a:off x="241157" y="79778"/>
            <a:ext cx="5742638" cy="6617756"/>
          </a:xfrm>
        </p:spPr>
      </p:pic>
      <p:pic>
        <p:nvPicPr>
          <p:cNvPr id="6" name="Picture 4" descr="Graphical user interface, application, Word, PowerPoint&#10;&#10;Description automatically generated">
            <a:extLst>
              <a:ext uri="{FF2B5EF4-FFF2-40B4-BE49-F238E27FC236}">
                <a16:creationId xmlns:a16="http://schemas.microsoft.com/office/drawing/2014/main" id="{300521AE-9409-8536-F1AB-FA0EB9C8826A}"/>
              </a:ext>
            </a:extLst>
          </p:cNvPr>
          <p:cNvPicPr>
            <a:picLocks noChangeAspect="1"/>
          </p:cNvPicPr>
          <p:nvPr/>
        </p:nvPicPr>
        <p:blipFill rotWithShape="1">
          <a:blip r:embed="rId3"/>
          <a:srcRect l="33958" t="19290" r="37328" b="12638"/>
          <a:stretch/>
        </p:blipFill>
        <p:spPr>
          <a:xfrm rot="-120000">
            <a:off x="6317866" y="2613"/>
            <a:ext cx="5249957" cy="6993853"/>
          </a:xfrm>
          <a:prstGeom prst="rect">
            <a:avLst/>
          </a:prstGeom>
        </p:spPr>
      </p:pic>
      <p:sp>
        <p:nvSpPr>
          <p:cNvPr id="5" name="Title 1">
            <a:extLst>
              <a:ext uri="{FF2B5EF4-FFF2-40B4-BE49-F238E27FC236}">
                <a16:creationId xmlns:a16="http://schemas.microsoft.com/office/drawing/2014/main" id="{BF1A4A02-4AFD-45C9-82BA-363D2289E747}"/>
              </a:ext>
            </a:extLst>
          </p:cNvPr>
          <p:cNvSpPr txBox="1">
            <a:spLocks/>
          </p:cNvSpPr>
          <p:nvPr/>
        </p:nvSpPr>
        <p:spPr>
          <a:xfrm>
            <a:off x="5330026" y="550618"/>
            <a:ext cx="1966123" cy="2183057"/>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GB"/>
              <a:t>2nd lesson</a:t>
            </a:r>
          </a:p>
        </p:txBody>
      </p:sp>
    </p:spTree>
    <p:extLst>
      <p:ext uri="{BB962C8B-B14F-4D97-AF65-F5344CB8AC3E}">
        <p14:creationId xmlns:p14="http://schemas.microsoft.com/office/powerpoint/2010/main" val="20564369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F4DCF7-A3E9-D4A9-C8DA-34E25C3D8714}"/>
              </a:ext>
            </a:extLst>
          </p:cNvPr>
          <p:cNvSpPr>
            <a:spLocks noGrp="1"/>
          </p:cNvSpPr>
          <p:nvPr>
            <p:ph type="title"/>
          </p:nvPr>
        </p:nvSpPr>
        <p:spPr>
          <a:xfrm>
            <a:off x="201592" y="75760"/>
            <a:ext cx="10515600" cy="1325563"/>
          </a:xfrm>
        </p:spPr>
        <p:txBody>
          <a:bodyPr/>
          <a:lstStyle/>
          <a:p>
            <a:r>
              <a:rPr lang="en-GB">
                <a:cs typeface="Calibri Light"/>
              </a:rPr>
              <a:t>Left-Right Game</a:t>
            </a:r>
            <a:br>
              <a:rPr lang="en-GB">
                <a:cs typeface="Calibri Light"/>
              </a:rPr>
            </a:br>
            <a:r>
              <a:rPr lang="ja-JP" altLang="en-GB">
                <a:ea typeface="游ゴシック Light"/>
                <a:cs typeface="Calibri Light"/>
              </a:rPr>
              <a:t>“左右 游戏”</a:t>
            </a:r>
            <a:endParaRPr lang="en-GB">
              <a:ea typeface="游ゴシック Light"/>
            </a:endParaRPr>
          </a:p>
        </p:txBody>
      </p:sp>
      <p:pic>
        <p:nvPicPr>
          <p:cNvPr id="4" name="Picture 4" descr="Diagram, engineering drawing&#10;&#10;Description automatically generated">
            <a:extLst>
              <a:ext uri="{FF2B5EF4-FFF2-40B4-BE49-F238E27FC236}">
                <a16:creationId xmlns:a16="http://schemas.microsoft.com/office/drawing/2014/main" id="{837DE97E-F317-170F-A1AA-2667437A5D9C}"/>
              </a:ext>
            </a:extLst>
          </p:cNvPr>
          <p:cNvPicPr>
            <a:picLocks noGrp="1" noChangeAspect="1"/>
          </p:cNvPicPr>
          <p:nvPr>
            <p:ph idx="1"/>
          </p:nvPr>
        </p:nvPicPr>
        <p:blipFill>
          <a:blip r:embed="rId2"/>
          <a:stretch>
            <a:fillRect/>
          </a:stretch>
        </p:blipFill>
        <p:spPr>
          <a:xfrm>
            <a:off x="3361647" y="282334"/>
            <a:ext cx="8507062" cy="5672781"/>
          </a:xfrm>
        </p:spPr>
      </p:pic>
      <p:sp>
        <p:nvSpPr>
          <p:cNvPr id="5" name="Arrow: Left-Right 4">
            <a:extLst>
              <a:ext uri="{FF2B5EF4-FFF2-40B4-BE49-F238E27FC236}">
                <a16:creationId xmlns:a16="http://schemas.microsoft.com/office/drawing/2014/main" id="{9859B8A5-2E51-E0B0-5EAC-CC9DABD1EFCF}"/>
              </a:ext>
            </a:extLst>
          </p:cNvPr>
          <p:cNvSpPr/>
          <p:nvPr/>
        </p:nvSpPr>
        <p:spPr>
          <a:xfrm>
            <a:off x="1205291" y="1614457"/>
            <a:ext cx="1350378" cy="694480"/>
          </a:xfrm>
          <a:prstGeom prst="leftRightArrow">
            <a:avLst/>
          </a:prstGeom>
          <a:solidFill>
            <a:srgbClr val="CC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0000"/>
              </a:solidFill>
            </a:endParaRPr>
          </a:p>
        </p:txBody>
      </p:sp>
      <p:sp>
        <p:nvSpPr>
          <p:cNvPr id="6" name="TextBox 5">
            <a:extLst>
              <a:ext uri="{FF2B5EF4-FFF2-40B4-BE49-F238E27FC236}">
                <a16:creationId xmlns:a16="http://schemas.microsoft.com/office/drawing/2014/main" id="{44BA406F-C943-5A77-BA4A-9B2B79575D35}"/>
              </a:ext>
            </a:extLst>
          </p:cNvPr>
          <p:cNvSpPr txBox="1"/>
          <p:nvPr/>
        </p:nvSpPr>
        <p:spPr>
          <a:xfrm>
            <a:off x="403185" y="1676398"/>
            <a:ext cx="3186895"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200" err="1">
                <a:cs typeface="Calibri"/>
              </a:rPr>
              <a:t>ná</a:t>
            </a:r>
            <a:r>
              <a:rPr lang="en-GB" sz="3200">
                <a:cs typeface="Calibri"/>
              </a:rPr>
              <a:t>         1        </a:t>
            </a:r>
            <a:r>
              <a:rPr lang="en-GB" sz="3200" err="1">
                <a:cs typeface="Calibri"/>
              </a:rPr>
              <a:t>má</a:t>
            </a:r>
            <a:endParaRPr lang="en-GB" sz="3200">
              <a:cs typeface="Calibri"/>
            </a:endParaRPr>
          </a:p>
        </p:txBody>
      </p:sp>
      <p:sp>
        <p:nvSpPr>
          <p:cNvPr id="7" name="Arrow: Left-Right 6">
            <a:extLst>
              <a:ext uri="{FF2B5EF4-FFF2-40B4-BE49-F238E27FC236}">
                <a16:creationId xmlns:a16="http://schemas.microsoft.com/office/drawing/2014/main" id="{7BAB1519-5AE7-4199-6F35-BA95045709D3}"/>
              </a:ext>
            </a:extLst>
          </p:cNvPr>
          <p:cNvSpPr/>
          <p:nvPr/>
        </p:nvSpPr>
        <p:spPr>
          <a:xfrm>
            <a:off x="1176354" y="2771925"/>
            <a:ext cx="1350378" cy="694480"/>
          </a:xfrm>
          <a:prstGeom prst="leftRightArrow">
            <a:avLst/>
          </a:prstGeom>
          <a:solidFill>
            <a:srgbClr val="CCFFFF"/>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GB">
              <a:solidFill>
                <a:srgbClr val="000000"/>
              </a:solidFill>
            </a:endParaRPr>
          </a:p>
        </p:txBody>
      </p:sp>
      <p:sp>
        <p:nvSpPr>
          <p:cNvPr id="8" name="TextBox 7">
            <a:extLst>
              <a:ext uri="{FF2B5EF4-FFF2-40B4-BE49-F238E27FC236}">
                <a16:creationId xmlns:a16="http://schemas.microsoft.com/office/drawing/2014/main" id="{A52CA963-4210-1394-F462-3EFE825185B3}"/>
              </a:ext>
            </a:extLst>
          </p:cNvPr>
          <p:cNvSpPr txBox="1"/>
          <p:nvPr/>
        </p:nvSpPr>
        <p:spPr>
          <a:xfrm>
            <a:off x="557513" y="2853156"/>
            <a:ext cx="3186895"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200" err="1">
                <a:cs typeface="Calibri"/>
              </a:rPr>
              <a:t>yī</a:t>
            </a:r>
            <a:r>
              <a:rPr lang="en-GB" sz="3200">
                <a:cs typeface="Calibri"/>
              </a:rPr>
              <a:t>       2         </a:t>
            </a:r>
            <a:r>
              <a:rPr lang="en-GB" sz="3200" err="1">
                <a:cs typeface="Calibri"/>
              </a:rPr>
              <a:t>lì</a:t>
            </a:r>
            <a:endParaRPr lang="en-GB" sz="3200">
              <a:cs typeface="Calibri"/>
            </a:endParaRPr>
          </a:p>
        </p:txBody>
      </p:sp>
      <p:sp>
        <p:nvSpPr>
          <p:cNvPr id="9" name="Arrow: Left-Right 8">
            <a:extLst>
              <a:ext uri="{FF2B5EF4-FFF2-40B4-BE49-F238E27FC236}">
                <a16:creationId xmlns:a16="http://schemas.microsoft.com/office/drawing/2014/main" id="{C685CD84-5D52-7CBB-47AE-ED3ABA4464CB}"/>
              </a:ext>
            </a:extLst>
          </p:cNvPr>
          <p:cNvSpPr/>
          <p:nvPr/>
        </p:nvSpPr>
        <p:spPr>
          <a:xfrm>
            <a:off x="1205291" y="3987266"/>
            <a:ext cx="1350378" cy="694480"/>
          </a:xfrm>
          <a:prstGeom prst="leftRightArrow">
            <a:avLst/>
          </a:prstGeom>
          <a:solidFill>
            <a:srgbClr val="CCFFFF"/>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GB">
              <a:solidFill>
                <a:srgbClr val="000000"/>
              </a:solidFill>
            </a:endParaRPr>
          </a:p>
        </p:txBody>
      </p:sp>
      <p:sp>
        <p:nvSpPr>
          <p:cNvPr id="10" name="TextBox 9">
            <a:extLst>
              <a:ext uri="{FF2B5EF4-FFF2-40B4-BE49-F238E27FC236}">
                <a16:creationId xmlns:a16="http://schemas.microsoft.com/office/drawing/2014/main" id="{51E782A5-D49B-2D17-4F65-BD5810E5A35B}"/>
              </a:ext>
            </a:extLst>
          </p:cNvPr>
          <p:cNvSpPr txBox="1"/>
          <p:nvPr/>
        </p:nvSpPr>
        <p:spPr>
          <a:xfrm>
            <a:off x="509286" y="4049208"/>
            <a:ext cx="3186895"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200" err="1">
                <a:cs typeface="Calibri"/>
              </a:rPr>
              <a:t>fá</a:t>
            </a:r>
            <a:r>
              <a:rPr lang="en-GB" sz="3200">
                <a:cs typeface="Calibri"/>
              </a:rPr>
              <a:t>        3        </a:t>
            </a:r>
            <a:r>
              <a:rPr lang="en-GB" sz="3200" err="1">
                <a:cs typeface="Calibri"/>
              </a:rPr>
              <a:t>fă</a:t>
            </a:r>
            <a:endParaRPr lang="en-GB" sz="3200">
              <a:cs typeface="Calibri"/>
            </a:endParaRPr>
          </a:p>
        </p:txBody>
      </p:sp>
      <p:sp>
        <p:nvSpPr>
          <p:cNvPr id="11" name="Arrow: Left-Right 10">
            <a:extLst>
              <a:ext uri="{FF2B5EF4-FFF2-40B4-BE49-F238E27FC236}">
                <a16:creationId xmlns:a16="http://schemas.microsoft.com/office/drawing/2014/main" id="{B94EB4C8-1C3A-185C-11D3-9BED970E1446}"/>
              </a:ext>
            </a:extLst>
          </p:cNvPr>
          <p:cNvSpPr/>
          <p:nvPr/>
        </p:nvSpPr>
        <p:spPr>
          <a:xfrm>
            <a:off x="1176354" y="5154380"/>
            <a:ext cx="1350378" cy="694480"/>
          </a:xfrm>
          <a:prstGeom prst="leftRightArrow">
            <a:avLst/>
          </a:prstGeom>
          <a:solidFill>
            <a:srgbClr val="CCFFFF"/>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GB">
              <a:solidFill>
                <a:srgbClr val="000000"/>
              </a:solidFill>
            </a:endParaRPr>
          </a:p>
        </p:txBody>
      </p:sp>
      <p:sp>
        <p:nvSpPr>
          <p:cNvPr id="12" name="TextBox 11">
            <a:extLst>
              <a:ext uri="{FF2B5EF4-FFF2-40B4-BE49-F238E27FC236}">
                <a16:creationId xmlns:a16="http://schemas.microsoft.com/office/drawing/2014/main" id="{3F484F5A-9DF7-E867-F3AD-DF62EC0592D2}"/>
              </a:ext>
            </a:extLst>
          </p:cNvPr>
          <p:cNvSpPr txBox="1"/>
          <p:nvPr/>
        </p:nvSpPr>
        <p:spPr>
          <a:xfrm>
            <a:off x="323291" y="5243543"/>
            <a:ext cx="3186895"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200" err="1">
                <a:cs typeface="Calibri"/>
              </a:rPr>
              <a:t>mò</a:t>
            </a:r>
            <a:r>
              <a:rPr lang="en-GB" sz="3200">
                <a:cs typeface="Calibri"/>
              </a:rPr>
              <a:t>        4        </a:t>
            </a:r>
            <a:r>
              <a:rPr lang="en-GB" sz="3200" err="1">
                <a:cs typeface="Calibri"/>
              </a:rPr>
              <a:t>mō</a:t>
            </a:r>
            <a:endParaRPr lang="en-GB" sz="3200">
              <a:cs typeface="Calibri"/>
            </a:endParaRPr>
          </a:p>
        </p:txBody>
      </p:sp>
      <p:sp>
        <p:nvSpPr>
          <p:cNvPr id="13" name="Title 1">
            <a:extLst>
              <a:ext uri="{FF2B5EF4-FFF2-40B4-BE49-F238E27FC236}">
                <a16:creationId xmlns:a16="http://schemas.microsoft.com/office/drawing/2014/main" id="{2A5BE2D3-ABB9-4062-8730-B748C701F541}"/>
              </a:ext>
            </a:extLst>
          </p:cNvPr>
          <p:cNvSpPr txBox="1">
            <a:spLocks/>
          </p:cNvSpPr>
          <p:nvPr/>
        </p:nvSpPr>
        <p:spPr>
          <a:xfrm>
            <a:off x="10225877" y="4599183"/>
            <a:ext cx="1966123" cy="2183057"/>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GB"/>
              <a:t>3rd lesson</a:t>
            </a:r>
          </a:p>
        </p:txBody>
      </p:sp>
    </p:spTree>
    <p:extLst>
      <p:ext uri="{BB962C8B-B14F-4D97-AF65-F5344CB8AC3E}">
        <p14:creationId xmlns:p14="http://schemas.microsoft.com/office/powerpoint/2010/main" val="3126092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fill="hold"/>
                                        <p:tgtEl>
                                          <p:spTgt spid="11"/>
                                        </p:tgtEl>
                                        <p:attrNameLst>
                                          <p:attrName>ppt_x</p:attrName>
                                        </p:attrNameLst>
                                      </p:cBhvr>
                                      <p:tavLst>
                                        <p:tav tm="0">
                                          <p:val>
                                            <p:strVal val="#ppt_x"/>
                                          </p:val>
                                        </p:tav>
                                        <p:tav tm="100000">
                                          <p:val>
                                            <p:strVal val="#ppt_x"/>
                                          </p:val>
                                        </p:tav>
                                      </p:tavLst>
                                    </p:anim>
                                    <p:anim calcmode="lin" valueType="num">
                                      <p:cBhvr additive="base">
                                        <p:cTn id="38" dur="500" fill="hold"/>
                                        <p:tgtEl>
                                          <p:spTgt spid="11"/>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2"/>
                                        </p:tgtEl>
                                        <p:attrNameLst>
                                          <p:attrName>style.visibility</p:attrName>
                                        </p:attrNameLst>
                                      </p:cBhvr>
                                      <p:to>
                                        <p:strVal val="visible"/>
                                      </p:to>
                                    </p:set>
                                    <p:anim calcmode="lin" valueType="num">
                                      <p:cBhvr additive="base">
                                        <p:cTn id="41" dur="500" fill="hold"/>
                                        <p:tgtEl>
                                          <p:spTgt spid="12"/>
                                        </p:tgtEl>
                                        <p:attrNameLst>
                                          <p:attrName>ppt_x</p:attrName>
                                        </p:attrNameLst>
                                      </p:cBhvr>
                                      <p:tavLst>
                                        <p:tav tm="0">
                                          <p:val>
                                            <p:strVal val="#ppt_x"/>
                                          </p:val>
                                        </p:tav>
                                        <p:tav tm="100000">
                                          <p:val>
                                            <p:strVal val="#ppt_x"/>
                                          </p:val>
                                        </p:tav>
                                      </p:tavLst>
                                    </p:anim>
                                    <p:anim calcmode="lin" valueType="num">
                                      <p:cBhvr additive="base">
                                        <p:cTn id="4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animBg="1"/>
      <p:bldP spid="8" grpId="0"/>
      <p:bldP spid="9" grpId="0" animBg="1"/>
      <p:bldP spid="10" grpId="0"/>
      <p:bldP spid="11" grpId="0" animBg="1"/>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A7CEB5-3645-4F43-D58A-6917D9B23C77}"/>
              </a:ext>
            </a:extLst>
          </p:cNvPr>
          <p:cNvSpPr>
            <a:spLocks noGrp="1"/>
          </p:cNvSpPr>
          <p:nvPr>
            <p:ph type="title"/>
          </p:nvPr>
        </p:nvSpPr>
        <p:spPr>
          <a:xfrm>
            <a:off x="8258174" y="714375"/>
            <a:ext cx="3095625" cy="976315"/>
          </a:xfrm>
        </p:spPr>
        <p:txBody>
          <a:bodyPr>
            <a:normAutofit fontScale="90000"/>
          </a:bodyPr>
          <a:lstStyle/>
          <a:p>
            <a:r>
              <a:rPr lang="en-GB"/>
              <a:t>4</a:t>
            </a:r>
            <a:r>
              <a:rPr lang="en-GB" baseline="30000"/>
              <a:t>th</a:t>
            </a:r>
            <a:r>
              <a:rPr lang="en-GB"/>
              <a:t> : Retrieve, sing</a:t>
            </a:r>
          </a:p>
        </p:txBody>
      </p:sp>
      <p:pic>
        <p:nvPicPr>
          <p:cNvPr id="7" name="Picture 7" descr="Graphical user interface, text, application&#10;&#10;Description automatically generated">
            <a:extLst>
              <a:ext uri="{FF2B5EF4-FFF2-40B4-BE49-F238E27FC236}">
                <a16:creationId xmlns:a16="http://schemas.microsoft.com/office/drawing/2014/main" id="{9833990A-15EB-D2D3-BC99-F8F3A13A90F6}"/>
              </a:ext>
            </a:extLst>
          </p:cNvPr>
          <p:cNvPicPr>
            <a:picLocks noGrp="1" noChangeAspect="1"/>
          </p:cNvPicPr>
          <p:nvPr>
            <p:ph idx="1"/>
          </p:nvPr>
        </p:nvPicPr>
        <p:blipFill rotWithShape="1">
          <a:blip r:embed="rId2"/>
          <a:srcRect l="32544" t="14191" r="31421" b="5765"/>
          <a:stretch/>
        </p:blipFill>
        <p:spPr>
          <a:xfrm>
            <a:off x="1900195" y="156942"/>
            <a:ext cx="5150708" cy="6434568"/>
          </a:xfrm>
        </p:spPr>
      </p:pic>
    </p:spTree>
    <p:extLst>
      <p:ext uri="{BB962C8B-B14F-4D97-AF65-F5344CB8AC3E}">
        <p14:creationId xmlns:p14="http://schemas.microsoft.com/office/powerpoint/2010/main" val="37988112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B29F48-AF33-1F2B-D0E5-88977338DA0C}"/>
              </a:ext>
            </a:extLst>
          </p:cNvPr>
          <p:cNvSpPr>
            <a:spLocks noGrp="1"/>
          </p:cNvSpPr>
          <p:nvPr>
            <p:ph type="title"/>
          </p:nvPr>
        </p:nvSpPr>
        <p:spPr>
          <a:xfrm>
            <a:off x="6103174" y="365127"/>
            <a:ext cx="5250625" cy="1325563"/>
          </a:xfrm>
        </p:spPr>
        <p:txBody>
          <a:bodyPr>
            <a:normAutofit fontScale="90000"/>
          </a:bodyPr>
          <a:lstStyle/>
          <a:p>
            <a:r>
              <a:rPr lang="en-GB"/>
              <a:t>5</a:t>
            </a:r>
            <a:r>
              <a:rPr lang="en-GB" baseline="30000"/>
              <a:t>th</a:t>
            </a:r>
            <a:r>
              <a:rPr lang="en-GB"/>
              <a:t>: Low Stakes Assessment</a:t>
            </a:r>
            <a:br>
              <a:rPr lang="en-GB"/>
            </a:br>
            <a:r>
              <a:rPr lang="en-GB"/>
              <a:t>(warm up – sing song from previous task)</a:t>
            </a:r>
          </a:p>
        </p:txBody>
      </p:sp>
      <p:pic>
        <p:nvPicPr>
          <p:cNvPr id="4" name="Picture 4" descr="Graphical user interface, application, Word&#10;&#10;Description automatically generated">
            <a:extLst>
              <a:ext uri="{FF2B5EF4-FFF2-40B4-BE49-F238E27FC236}">
                <a16:creationId xmlns:a16="http://schemas.microsoft.com/office/drawing/2014/main" id="{C2703B9F-BD04-4C04-78B0-A8EB5C04F9FD}"/>
              </a:ext>
            </a:extLst>
          </p:cNvPr>
          <p:cNvPicPr>
            <a:picLocks noGrp="1" noChangeAspect="1"/>
          </p:cNvPicPr>
          <p:nvPr>
            <p:ph idx="1"/>
          </p:nvPr>
        </p:nvPicPr>
        <p:blipFill rotWithShape="1">
          <a:blip r:embed="rId2"/>
          <a:srcRect l="30087" t="17073" r="34332" b="5100"/>
          <a:stretch/>
        </p:blipFill>
        <p:spPr>
          <a:xfrm>
            <a:off x="266701" y="88469"/>
            <a:ext cx="5408348" cy="6647682"/>
          </a:xfrm>
        </p:spPr>
      </p:pic>
    </p:spTree>
    <p:extLst>
      <p:ext uri="{BB962C8B-B14F-4D97-AF65-F5344CB8AC3E}">
        <p14:creationId xmlns:p14="http://schemas.microsoft.com/office/powerpoint/2010/main" val="23591119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338349-0E0F-630D-22FB-1C365E23B07E}"/>
              </a:ext>
            </a:extLst>
          </p:cNvPr>
          <p:cNvSpPr>
            <a:spLocks noGrp="1"/>
          </p:cNvSpPr>
          <p:nvPr>
            <p:ph type="title"/>
          </p:nvPr>
        </p:nvSpPr>
        <p:spPr/>
        <p:txBody>
          <a:bodyPr/>
          <a:lstStyle/>
          <a:p>
            <a:r>
              <a:rPr lang="en-GB"/>
              <a:t>Follow up homework: Reading Progress with Teams assignment</a:t>
            </a:r>
          </a:p>
        </p:txBody>
      </p:sp>
      <p:sp>
        <p:nvSpPr>
          <p:cNvPr id="3" name="Content Placeholder 2">
            <a:extLst>
              <a:ext uri="{FF2B5EF4-FFF2-40B4-BE49-F238E27FC236}">
                <a16:creationId xmlns:a16="http://schemas.microsoft.com/office/drawing/2014/main" id="{659EBC7B-8F3F-762F-5FA7-1D2FCA13D445}"/>
              </a:ext>
            </a:extLst>
          </p:cNvPr>
          <p:cNvSpPr>
            <a:spLocks noGrp="1"/>
          </p:cNvSpPr>
          <p:nvPr>
            <p:ph idx="1"/>
          </p:nvPr>
        </p:nvSpPr>
        <p:spPr/>
        <p:txBody>
          <a:bodyPr/>
          <a:lstStyle/>
          <a:p>
            <a:endParaRPr lang="en-GB"/>
          </a:p>
        </p:txBody>
      </p:sp>
      <p:pic>
        <p:nvPicPr>
          <p:cNvPr id="5" name="Picture 4">
            <a:extLst>
              <a:ext uri="{FF2B5EF4-FFF2-40B4-BE49-F238E27FC236}">
                <a16:creationId xmlns:a16="http://schemas.microsoft.com/office/drawing/2014/main" id="{13999D93-5201-4E40-B199-083886F48183}"/>
              </a:ext>
            </a:extLst>
          </p:cNvPr>
          <p:cNvPicPr>
            <a:picLocks noChangeAspect="1"/>
          </p:cNvPicPr>
          <p:nvPr/>
        </p:nvPicPr>
        <p:blipFill rotWithShape="1">
          <a:blip r:embed="rId2"/>
          <a:srcRect r="1293" b="55122"/>
          <a:stretch/>
        </p:blipFill>
        <p:spPr>
          <a:xfrm>
            <a:off x="0" y="2200588"/>
            <a:ext cx="12620242" cy="3227571"/>
          </a:xfrm>
          <a:prstGeom prst="rect">
            <a:avLst/>
          </a:prstGeom>
        </p:spPr>
      </p:pic>
      <p:sp>
        <p:nvSpPr>
          <p:cNvPr id="6" name="Rectangle 5">
            <a:extLst>
              <a:ext uri="{FF2B5EF4-FFF2-40B4-BE49-F238E27FC236}">
                <a16:creationId xmlns:a16="http://schemas.microsoft.com/office/drawing/2014/main" id="{0843A10D-800F-493E-BAE8-D34DDAE39AC7}"/>
              </a:ext>
            </a:extLst>
          </p:cNvPr>
          <p:cNvSpPr/>
          <p:nvPr/>
        </p:nvSpPr>
        <p:spPr>
          <a:xfrm>
            <a:off x="3175279" y="2964581"/>
            <a:ext cx="1820233" cy="32725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rPr>
              <a:t>Student Name</a:t>
            </a:r>
          </a:p>
        </p:txBody>
      </p:sp>
      <p:sp>
        <p:nvSpPr>
          <p:cNvPr id="7" name="Rectangle 6">
            <a:extLst>
              <a:ext uri="{FF2B5EF4-FFF2-40B4-BE49-F238E27FC236}">
                <a16:creationId xmlns:a16="http://schemas.microsoft.com/office/drawing/2014/main" id="{8517E437-5389-4FB9-A81C-F9876F67FFBD}"/>
              </a:ext>
            </a:extLst>
          </p:cNvPr>
          <p:cNvSpPr/>
          <p:nvPr/>
        </p:nvSpPr>
        <p:spPr>
          <a:xfrm>
            <a:off x="10800009" y="2991853"/>
            <a:ext cx="1820233" cy="32725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rPr>
              <a:t>Student Name</a:t>
            </a:r>
          </a:p>
        </p:txBody>
      </p:sp>
    </p:spTree>
    <p:extLst>
      <p:ext uri="{BB962C8B-B14F-4D97-AF65-F5344CB8AC3E}">
        <p14:creationId xmlns:p14="http://schemas.microsoft.com/office/powerpoint/2010/main" val="19269378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6">
            <a:extLst>
              <a:ext uri="{FF2B5EF4-FFF2-40B4-BE49-F238E27FC236}">
                <a16:creationId xmlns:a16="http://schemas.microsoft.com/office/drawing/2014/main" id="{E034A0E3-3CFD-4746-880E-002826D0AFE1}"/>
              </a:ext>
            </a:extLst>
          </p:cNvPr>
          <p:cNvSpPr>
            <a:spLocks noGrp="1"/>
          </p:cNvSpPr>
          <p:nvPr>
            <p:ph type="subTitle" idx="1"/>
          </p:nvPr>
        </p:nvSpPr>
        <p:spPr>
          <a:xfrm>
            <a:off x="2484407" y="207034"/>
            <a:ext cx="9462269" cy="3221966"/>
          </a:xfrm>
          <a:solidFill>
            <a:schemeClr val="bg1"/>
          </a:solidFill>
          <a:ln w="38100">
            <a:solidFill>
              <a:srgbClr val="0070C0"/>
            </a:solidFill>
            <a:prstDash val="dash"/>
          </a:ln>
        </p:spPr>
        <p:txBody>
          <a:bodyPr>
            <a:noAutofit/>
          </a:bodyPr>
          <a:lstStyle/>
          <a:p>
            <a:pPr algn="l"/>
            <a:r>
              <a:rPr lang="en-US" sz="2400"/>
              <a:t>AIMS OF THIS SESSION:</a:t>
            </a:r>
          </a:p>
          <a:p>
            <a:pPr marL="342900" indent="-342900" algn="l">
              <a:buFont typeface="Arial" panose="020B0604020202020204" pitchFamily="34" charset="0"/>
              <a:buChar char="•"/>
            </a:pPr>
            <a:r>
              <a:rPr lang="en-GB" sz="2400"/>
              <a:t>Why does Ofsted value phonics teaching as highly as vocabulary and grammar? What does the research say about teaching phonics?</a:t>
            </a:r>
          </a:p>
          <a:p>
            <a:pPr marL="342900" indent="-342900" algn="l">
              <a:buFont typeface="Arial" panose="020B0604020202020204" pitchFamily="34" charset="0"/>
              <a:buChar char="•"/>
            </a:pPr>
            <a:r>
              <a:rPr lang="en-GB" sz="2400"/>
              <a:t>Find out other advantages can teaching and assessing phonics bring to students, aside from better pronunciation? </a:t>
            </a:r>
          </a:p>
          <a:p>
            <a:pPr marL="342900" indent="-342900" algn="l">
              <a:buFont typeface="Arial" panose="020B0604020202020204" pitchFamily="34" charset="0"/>
              <a:buChar char="•"/>
            </a:pPr>
            <a:r>
              <a:rPr lang="en-GB" sz="2400"/>
              <a:t>Look at some fun and engaging ways of integrating phonics into regular lessons and schemes of work? </a:t>
            </a:r>
          </a:p>
          <a:p>
            <a:pPr marL="342900" indent="-342900" algn="l">
              <a:buFont typeface="Arial" panose="020B0604020202020204" pitchFamily="34" charset="0"/>
              <a:buChar char="•"/>
            </a:pPr>
            <a:r>
              <a:rPr lang="en-GB" sz="2400"/>
              <a:t>Hear from students –do they like learning phonics?</a:t>
            </a:r>
          </a:p>
        </p:txBody>
      </p:sp>
      <p:sp>
        <p:nvSpPr>
          <p:cNvPr id="2" name="TextBox 1">
            <a:extLst>
              <a:ext uri="{FF2B5EF4-FFF2-40B4-BE49-F238E27FC236}">
                <a16:creationId xmlns:a16="http://schemas.microsoft.com/office/drawing/2014/main" id="{7BA5739D-F242-3649-9C6F-85421FBE6AAF}"/>
              </a:ext>
            </a:extLst>
          </p:cNvPr>
          <p:cNvSpPr txBox="1"/>
          <p:nvPr/>
        </p:nvSpPr>
        <p:spPr>
          <a:xfrm>
            <a:off x="-5005137" y="2165684"/>
            <a:ext cx="184731" cy="369332"/>
          </a:xfrm>
          <a:prstGeom prst="rect">
            <a:avLst/>
          </a:prstGeom>
          <a:noFill/>
        </p:spPr>
        <p:txBody>
          <a:bodyPr wrap="none" rtlCol="0">
            <a:spAutoFit/>
          </a:bodyPr>
          <a:lstStyle/>
          <a:p>
            <a:endParaRPr lang="en-US"/>
          </a:p>
        </p:txBody>
      </p:sp>
      <p:pic>
        <p:nvPicPr>
          <p:cNvPr id="12" name="Picture 11">
            <a:extLst>
              <a:ext uri="{FF2B5EF4-FFF2-40B4-BE49-F238E27FC236}">
                <a16:creationId xmlns:a16="http://schemas.microsoft.com/office/drawing/2014/main" id="{D6A782F8-48D5-3A4D-856A-6A306E663380}"/>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333555" y="0"/>
            <a:ext cx="1758950" cy="1714500"/>
          </a:xfrm>
          <a:prstGeom prst="rect">
            <a:avLst/>
          </a:prstGeom>
        </p:spPr>
      </p:pic>
      <p:pic>
        <p:nvPicPr>
          <p:cNvPr id="3" name="Picture 3">
            <a:extLst>
              <a:ext uri="{FF2B5EF4-FFF2-40B4-BE49-F238E27FC236}">
                <a16:creationId xmlns:a16="http://schemas.microsoft.com/office/drawing/2014/main" id="{EB89A45D-0E0A-2D32-BE22-89BE3CD5373A}"/>
              </a:ext>
            </a:extLst>
          </p:cNvPr>
          <p:cNvPicPr>
            <a:picLocks noChangeAspect="1"/>
          </p:cNvPicPr>
          <p:nvPr/>
        </p:nvPicPr>
        <p:blipFill rotWithShape="1">
          <a:blip r:embed="rId5"/>
          <a:srcRect l="51264" t="37668" r="35112" b="36771"/>
          <a:stretch/>
        </p:blipFill>
        <p:spPr>
          <a:xfrm>
            <a:off x="162372" y="3845537"/>
            <a:ext cx="2256871" cy="2646362"/>
          </a:xfrm>
          <a:prstGeom prst="rect">
            <a:avLst/>
          </a:prstGeom>
        </p:spPr>
      </p:pic>
    </p:spTree>
    <p:extLst>
      <p:ext uri="{BB962C8B-B14F-4D97-AF65-F5344CB8AC3E}">
        <p14:creationId xmlns:p14="http://schemas.microsoft.com/office/powerpoint/2010/main" val="12520083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2659F5-C565-9099-8116-A39F3CA6F389}"/>
              </a:ext>
            </a:extLst>
          </p:cNvPr>
          <p:cNvSpPr>
            <a:spLocks noGrp="1"/>
          </p:cNvSpPr>
          <p:nvPr>
            <p:ph type="title"/>
          </p:nvPr>
        </p:nvSpPr>
        <p:spPr>
          <a:xfrm>
            <a:off x="61823" y="5693"/>
            <a:ext cx="10515600" cy="1325563"/>
          </a:xfrm>
        </p:spPr>
        <p:txBody>
          <a:bodyPr/>
          <a:lstStyle/>
          <a:p>
            <a:r>
              <a:rPr lang="en-GB" dirty="0">
                <a:cs typeface="Calibri Light"/>
              </a:rPr>
              <a:t>How to use Reading progress on Microsoft Teams</a:t>
            </a:r>
            <a:endParaRPr lang="en-GB" dirty="0"/>
          </a:p>
        </p:txBody>
      </p:sp>
      <p:sp>
        <p:nvSpPr>
          <p:cNvPr id="3" name="Content Placeholder 2">
            <a:extLst>
              <a:ext uri="{FF2B5EF4-FFF2-40B4-BE49-F238E27FC236}">
                <a16:creationId xmlns:a16="http://schemas.microsoft.com/office/drawing/2014/main" id="{6526C30D-6704-D2BA-D611-63791B702DF2}"/>
              </a:ext>
            </a:extLst>
          </p:cNvPr>
          <p:cNvSpPr>
            <a:spLocks noGrp="1"/>
          </p:cNvSpPr>
          <p:nvPr>
            <p:ph idx="1"/>
          </p:nvPr>
        </p:nvSpPr>
        <p:spPr>
          <a:xfrm>
            <a:off x="61823" y="1193021"/>
            <a:ext cx="10515600" cy="4351338"/>
          </a:xfrm>
        </p:spPr>
        <p:txBody>
          <a:bodyPr vert="horz" lIns="91440" tIns="45720" rIns="91440" bIns="45720" rtlCol="0" anchor="t">
            <a:normAutofit/>
          </a:bodyPr>
          <a:lstStyle/>
          <a:p>
            <a:r>
              <a:rPr lang="en-GB" dirty="0">
                <a:ea typeface="+mn-lt"/>
                <a:cs typeface="+mn-lt"/>
                <a:hlinkClick r:id="rId2"/>
              </a:rPr>
              <a:t>https://youtu.be/UCZUAfRW3H0</a:t>
            </a:r>
            <a:r>
              <a:rPr lang="en-GB" dirty="0">
                <a:ea typeface="+mn-lt"/>
                <a:cs typeface="+mn-lt"/>
              </a:rPr>
              <a:t> </a:t>
            </a:r>
            <a:endParaRPr lang="en-GB"/>
          </a:p>
        </p:txBody>
      </p:sp>
      <p:pic>
        <p:nvPicPr>
          <p:cNvPr id="4" name="Picture 4" descr="Graphical user interface, text&#10;&#10;Description automatically generated">
            <a:extLst>
              <a:ext uri="{FF2B5EF4-FFF2-40B4-BE49-F238E27FC236}">
                <a16:creationId xmlns:a16="http://schemas.microsoft.com/office/drawing/2014/main" id="{B223EDEF-4E78-A1EF-503D-D7669E02A9C4}"/>
              </a:ext>
            </a:extLst>
          </p:cNvPr>
          <p:cNvPicPr>
            <a:picLocks noChangeAspect="1"/>
          </p:cNvPicPr>
          <p:nvPr/>
        </p:nvPicPr>
        <p:blipFill rotWithShape="1">
          <a:blip r:embed="rId3"/>
          <a:srcRect l="1050" t="18410" r="32021" b="18410"/>
          <a:stretch/>
        </p:blipFill>
        <p:spPr>
          <a:xfrm>
            <a:off x="4235570" y="1536582"/>
            <a:ext cx="8020650" cy="4737719"/>
          </a:xfrm>
          <a:prstGeom prst="rect">
            <a:avLst/>
          </a:prstGeom>
        </p:spPr>
      </p:pic>
      <p:sp>
        <p:nvSpPr>
          <p:cNvPr id="5" name="TextBox 4">
            <a:extLst>
              <a:ext uri="{FF2B5EF4-FFF2-40B4-BE49-F238E27FC236}">
                <a16:creationId xmlns:a16="http://schemas.microsoft.com/office/drawing/2014/main" id="{42AA1B3B-D5FD-4209-DD78-B3BBC5CA2B0E}"/>
              </a:ext>
            </a:extLst>
          </p:cNvPr>
          <p:cNvSpPr txBox="1"/>
          <p:nvPr/>
        </p:nvSpPr>
        <p:spPr>
          <a:xfrm>
            <a:off x="254563" y="1625769"/>
            <a:ext cx="3839598" cy="5324535"/>
          </a:xfrm>
          <a:prstGeom prst="rect">
            <a:avLst/>
          </a:prstGeom>
          <a:solidFill>
            <a:srgbClr val="FFCC66"/>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dirty="0">
                <a:cs typeface="Calibri"/>
              </a:rPr>
              <a:t>Tips for using Reading Progress:</a:t>
            </a:r>
          </a:p>
          <a:p>
            <a:endParaRPr lang="en-GB" sz="2000" dirty="0">
              <a:cs typeface="Calibri"/>
            </a:endParaRPr>
          </a:p>
          <a:p>
            <a:r>
              <a:rPr lang="en-GB" sz="2000" dirty="0">
                <a:cs typeface="Calibri"/>
              </a:rPr>
              <a:t>1) Only characters are allowed to be uploaded, so give them the text with pinyin on paper to read from.</a:t>
            </a:r>
          </a:p>
          <a:p>
            <a:endParaRPr lang="en-GB" sz="2000" dirty="0">
              <a:cs typeface="Calibri"/>
            </a:endParaRPr>
          </a:p>
          <a:p>
            <a:r>
              <a:rPr lang="en-GB" sz="2000" dirty="0">
                <a:cs typeface="Calibri"/>
              </a:rPr>
              <a:t>2) Encourage students to not 'um' and 'ah' -they can listen back and have another go!</a:t>
            </a:r>
          </a:p>
          <a:p>
            <a:endParaRPr lang="en-GB" sz="2000" dirty="0">
              <a:cs typeface="Calibri"/>
            </a:endParaRPr>
          </a:p>
          <a:p>
            <a:r>
              <a:rPr lang="en-GB" sz="2000" dirty="0">
                <a:cs typeface="Calibri"/>
              </a:rPr>
              <a:t>3) If students find they cannot access microphone/camera, tell them to do it on a smartphone</a:t>
            </a:r>
          </a:p>
          <a:p>
            <a:endParaRPr lang="en-GB" sz="2000" dirty="0">
              <a:cs typeface="Calibri"/>
            </a:endParaRPr>
          </a:p>
          <a:p>
            <a:r>
              <a:rPr lang="en-GB" sz="2000" dirty="0">
                <a:cs typeface="Calibri"/>
              </a:rPr>
              <a:t>4) If they don't want to be on camera, just tell them film the table.</a:t>
            </a:r>
          </a:p>
        </p:txBody>
      </p:sp>
    </p:spTree>
    <p:extLst>
      <p:ext uri="{BB962C8B-B14F-4D97-AF65-F5344CB8AC3E}">
        <p14:creationId xmlns:p14="http://schemas.microsoft.com/office/powerpoint/2010/main" val="413789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anim calcmode="lin" valueType="num">
                                      <p:cBhvr additive="base">
                                        <p:cTn id="7" dur="500" fill="hold"/>
                                        <p:tgtEl>
                                          <p:spTgt spid="5">
                                            <p:bg/>
                                          </p:spTgt>
                                        </p:tgtEl>
                                        <p:attrNameLst>
                                          <p:attrName>ppt_x</p:attrName>
                                        </p:attrNameLst>
                                      </p:cBhvr>
                                      <p:tavLst>
                                        <p:tav tm="0">
                                          <p:val>
                                            <p:strVal val="#ppt_x"/>
                                          </p:val>
                                        </p:tav>
                                        <p:tav tm="100000">
                                          <p:val>
                                            <p:strVal val="#ppt_x"/>
                                          </p:val>
                                        </p:tav>
                                      </p:tavLst>
                                    </p:anim>
                                    <p:anim calcmode="lin" valueType="num">
                                      <p:cBhvr additive="base">
                                        <p:cTn id="8" dur="500" fill="hold"/>
                                        <p:tgtEl>
                                          <p:spTgt spid="5">
                                            <p:bg/>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 calcmode="lin" valueType="num">
                                      <p:cBhvr additive="base">
                                        <p:cTn id="13"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xEl>
                                              <p:pRg st="4" end="4"/>
                                            </p:txEl>
                                          </p:spTgt>
                                        </p:tgtEl>
                                        <p:attrNameLst>
                                          <p:attrName>style.visibility</p:attrName>
                                        </p:attrNameLst>
                                      </p:cBhvr>
                                      <p:to>
                                        <p:strVal val="visible"/>
                                      </p:to>
                                    </p:set>
                                    <p:anim calcmode="lin" valueType="num">
                                      <p:cBhvr additive="base">
                                        <p:cTn id="25"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anim calcmode="lin" valueType="num">
                                      <p:cBhvr additive="base">
                                        <p:cTn id="31"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5">
                                            <p:txEl>
                                              <p:pRg st="8" end="8"/>
                                            </p:txEl>
                                          </p:spTgt>
                                        </p:tgtEl>
                                        <p:attrNameLst>
                                          <p:attrName>style.visibility</p:attrName>
                                        </p:attrNameLst>
                                      </p:cBhvr>
                                      <p:to>
                                        <p:strVal val="visible"/>
                                      </p:to>
                                    </p:set>
                                    <p:anim calcmode="lin" valueType="num">
                                      <p:cBhvr additive="base">
                                        <p:cTn id="37" dur="500" fill="hold"/>
                                        <p:tgtEl>
                                          <p:spTgt spid="5">
                                            <p:txEl>
                                              <p:pRg st="8" end="8"/>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2659F5-C565-9099-8116-A39F3CA6F389}"/>
              </a:ext>
            </a:extLst>
          </p:cNvPr>
          <p:cNvSpPr>
            <a:spLocks noGrp="1"/>
          </p:cNvSpPr>
          <p:nvPr>
            <p:ph type="title"/>
          </p:nvPr>
        </p:nvSpPr>
        <p:spPr/>
        <p:txBody>
          <a:bodyPr/>
          <a:lstStyle/>
          <a:p>
            <a:endParaRPr lang="en-GB"/>
          </a:p>
        </p:txBody>
      </p:sp>
      <p:pic>
        <p:nvPicPr>
          <p:cNvPr id="4" name="Picture 4">
            <a:extLst>
              <a:ext uri="{FF2B5EF4-FFF2-40B4-BE49-F238E27FC236}">
                <a16:creationId xmlns:a16="http://schemas.microsoft.com/office/drawing/2014/main" id="{0F23AA75-E616-ABE7-02A7-969448B3FAA0}"/>
              </a:ext>
            </a:extLst>
          </p:cNvPr>
          <p:cNvPicPr>
            <a:picLocks noGrp="1" noChangeAspect="1"/>
          </p:cNvPicPr>
          <p:nvPr>
            <p:ph idx="1"/>
          </p:nvPr>
        </p:nvPicPr>
        <p:blipFill>
          <a:blip r:embed="rId2"/>
          <a:stretch>
            <a:fillRect/>
          </a:stretch>
        </p:blipFill>
        <p:spPr>
          <a:xfrm>
            <a:off x="1492420" y="630073"/>
            <a:ext cx="9732677" cy="5481200"/>
          </a:xfrm>
        </p:spPr>
      </p:pic>
      <p:sp>
        <p:nvSpPr>
          <p:cNvPr id="3" name="Rectangle 2">
            <a:extLst>
              <a:ext uri="{FF2B5EF4-FFF2-40B4-BE49-F238E27FC236}">
                <a16:creationId xmlns:a16="http://schemas.microsoft.com/office/drawing/2014/main" id="{1D66D5D2-8564-10A5-A805-97F4CD8AE186}"/>
              </a:ext>
            </a:extLst>
          </p:cNvPr>
          <p:cNvSpPr/>
          <p:nvPr/>
        </p:nvSpPr>
        <p:spPr>
          <a:xfrm>
            <a:off x="4805515" y="1376516"/>
            <a:ext cx="2027903" cy="3195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A9CA8164-D87C-BB85-E7EE-4C88752D936F}"/>
              </a:ext>
            </a:extLst>
          </p:cNvPr>
          <p:cNvSpPr/>
          <p:nvPr/>
        </p:nvSpPr>
        <p:spPr>
          <a:xfrm>
            <a:off x="9414385" y="1290483"/>
            <a:ext cx="2027903" cy="3195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0763380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954E16-2B2D-99DD-F6F8-3218509A039C}"/>
              </a:ext>
            </a:extLst>
          </p:cNvPr>
          <p:cNvSpPr>
            <a:spLocks noGrp="1"/>
          </p:cNvSpPr>
          <p:nvPr>
            <p:ph type="title"/>
          </p:nvPr>
        </p:nvSpPr>
        <p:spPr>
          <a:xfrm>
            <a:off x="514359" y="349698"/>
            <a:ext cx="10774392" cy="1526846"/>
          </a:xfrm>
        </p:spPr>
        <p:txBody>
          <a:bodyPr>
            <a:normAutofit/>
          </a:bodyPr>
          <a:lstStyle/>
          <a:p>
            <a:pPr>
              <a:spcBef>
                <a:spcPts val="750"/>
              </a:spcBef>
            </a:pPr>
            <a:r>
              <a:rPr lang="ja-JP" altLang="en-US" b="1">
                <a:ea typeface="+mj-lt"/>
                <a:cs typeface="+mj-lt"/>
              </a:rPr>
              <a:t>Poetry:  咏鹅</a:t>
            </a:r>
            <a:r>
              <a:rPr lang="en-GB" b="1">
                <a:ea typeface="+mj-lt"/>
                <a:cs typeface="+mj-lt"/>
              </a:rPr>
              <a:t> </a:t>
            </a:r>
            <a:r>
              <a:rPr lang="en-GB" err="1">
                <a:ea typeface="+mj-lt"/>
                <a:cs typeface="+mj-lt"/>
              </a:rPr>
              <a:t>yǒng</a:t>
            </a:r>
            <a:r>
              <a:rPr lang="en-GB">
                <a:ea typeface="+mj-lt"/>
                <a:cs typeface="+mj-lt"/>
              </a:rPr>
              <a:t> é </a:t>
            </a:r>
            <a:r>
              <a:rPr lang="en-GB" b="1">
                <a:ea typeface="+mj-lt"/>
                <a:cs typeface="+mj-lt"/>
              </a:rPr>
              <a:t>(“An Ode to the Goose”, by Luo </a:t>
            </a:r>
            <a:r>
              <a:rPr lang="en-GB" b="1" err="1">
                <a:ea typeface="+mj-lt"/>
                <a:cs typeface="+mj-lt"/>
              </a:rPr>
              <a:t>Binwang</a:t>
            </a:r>
            <a:r>
              <a:rPr lang="en-GB" b="1">
                <a:ea typeface="+mj-lt"/>
                <a:cs typeface="+mj-lt"/>
              </a:rPr>
              <a:t>)</a:t>
            </a:r>
            <a:br>
              <a:rPr lang="en-GB" b="1">
                <a:ea typeface="+mj-lt"/>
                <a:cs typeface="+mj-lt"/>
              </a:rPr>
            </a:br>
            <a:r>
              <a:rPr lang="en-GB" sz="2200">
                <a:highlight>
                  <a:srgbClr val="C0C0C0"/>
                </a:highlight>
                <a:ea typeface="+mj-lt"/>
                <a:cs typeface="+mj-lt"/>
              </a:rPr>
              <a:t>Written by Tang Dynasty poet Luo </a:t>
            </a:r>
            <a:r>
              <a:rPr lang="en-GB" sz="2200" err="1">
                <a:highlight>
                  <a:srgbClr val="C0C0C0"/>
                </a:highlight>
                <a:ea typeface="+mj-lt"/>
                <a:cs typeface="+mj-lt"/>
              </a:rPr>
              <a:t>Binwang</a:t>
            </a:r>
            <a:r>
              <a:rPr lang="en-GB" sz="2200">
                <a:highlight>
                  <a:srgbClr val="C0C0C0"/>
                </a:highlight>
                <a:ea typeface="+mj-lt"/>
                <a:cs typeface="+mj-lt"/>
              </a:rPr>
              <a:t> when he was only seven years old, “An Ode to the Goose” is a particularly simple and easy to memorize poem, resulting in it often being one of the very first famous Chinese poems to be learned by Chinese children.</a:t>
            </a:r>
          </a:p>
          <a:p>
            <a:endParaRPr lang="en-GB">
              <a:cs typeface="Calibri Light"/>
            </a:endParaRPr>
          </a:p>
        </p:txBody>
      </p:sp>
      <p:sp>
        <p:nvSpPr>
          <p:cNvPr id="3" name="Content Placeholder 2">
            <a:extLst>
              <a:ext uri="{FF2B5EF4-FFF2-40B4-BE49-F238E27FC236}">
                <a16:creationId xmlns:a16="http://schemas.microsoft.com/office/drawing/2014/main" id="{623C2C24-5A1F-699B-2634-30C6AEBB732B}"/>
              </a:ext>
            </a:extLst>
          </p:cNvPr>
          <p:cNvSpPr>
            <a:spLocks noGrp="1"/>
          </p:cNvSpPr>
          <p:nvPr>
            <p:ph idx="1"/>
          </p:nvPr>
        </p:nvSpPr>
        <p:spPr>
          <a:xfrm>
            <a:off x="391800" y="1965541"/>
            <a:ext cx="10515600" cy="4351338"/>
          </a:xfrm>
        </p:spPr>
        <p:txBody>
          <a:bodyPr vert="horz" lIns="91440" tIns="45720" rIns="91440" bIns="45720" rtlCol="0" anchor="t">
            <a:normAutofit/>
          </a:bodyPr>
          <a:lstStyle/>
          <a:p>
            <a:pPr marL="0" indent="0">
              <a:buNone/>
            </a:pPr>
            <a:r>
              <a:rPr lang="ja-JP" altLang="en-GB" sz="3200">
                <a:ea typeface="+mn-lt"/>
                <a:cs typeface="+mn-lt"/>
              </a:rPr>
              <a:t>鹅、鹅、鹅，</a:t>
            </a:r>
            <a:r>
              <a:rPr lang="ja-JP" sz="3200">
                <a:ea typeface="+mn-lt"/>
                <a:cs typeface="+mn-lt"/>
              </a:rPr>
              <a:t> É, é, é,</a:t>
            </a:r>
            <a:r>
              <a:rPr lang="ja-JP" altLang="en-US" sz="3200">
                <a:ea typeface="+mn-lt"/>
                <a:cs typeface="+mn-lt"/>
              </a:rPr>
              <a:t> </a:t>
            </a:r>
            <a:endParaRPr lang="ja-JP" sz="3200">
              <a:ea typeface="游ゴシック"/>
              <a:cs typeface="Calibri"/>
            </a:endParaRPr>
          </a:p>
          <a:p>
            <a:pPr marL="0" indent="0">
              <a:buNone/>
            </a:pPr>
            <a:r>
              <a:rPr lang="ja-JP" altLang="en-GB" sz="3200">
                <a:ea typeface="+mn-lt"/>
                <a:cs typeface="+mn-lt"/>
              </a:rPr>
              <a:t>曲项向天歌。</a:t>
            </a:r>
            <a:r>
              <a:rPr lang="ja-JP" sz="3200">
                <a:ea typeface="+mn-lt"/>
                <a:cs typeface="+mn-lt"/>
              </a:rPr>
              <a:t>qū xiàng xiàng tiān gē</a:t>
            </a:r>
            <a:endParaRPr lang="en-GB" altLang="ja-JP" sz="3200">
              <a:ea typeface="游ゴシック"/>
              <a:cs typeface="Calibri" panose="020F0502020204030204"/>
            </a:endParaRPr>
          </a:p>
          <a:p>
            <a:pPr marL="0" indent="0">
              <a:buNone/>
            </a:pPr>
            <a:r>
              <a:rPr lang="ja-JP" altLang="en-GB" sz="3200">
                <a:ea typeface="+mn-lt"/>
                <a:cs typeface="+mn-lt"/>
              </a:rPr>
              <a:t>白毛浮绿水，</a:t>
            </a:r>
            <a:r>
              <a:rPr lang="ja-JP" sz="3200">
                <a:ea typeface="+mn-lt"/>
                <a:cs typeface="+mn-lt"/>
              </a:rPr>
              <a:t>Bái máo fú lǜ shuǐ,</a:t>
            </a:r>
            <a:endParaRPr lang="en-GB" altLang="ja-JP" sz="3200">
              <a:ea typeface="游ゴシック"/>
              <a:cs typeface="Calibri" panose="020F0502020204030204"/>
            </a:endParaRPr>
          </a:p>
          <a:p>
            <a:pPr marL="0" indent="0">
              <a:buNone/>
            </a:pPr>
            <a:r>
              <a:rPr lang="ja-JP" altLang="en-GB" sz="3200">
                <a:ea typeface="+mn-lt"/>
                <a:cs typeface="+mn-lt"/>
              </a:rPr>
              <a:t>红掌拨清波    </a:t>
            </a:r>
            <a:r>
              <a:rPr lang="ja-JP" sz="3200">
                <a:ea typeface="+mn-lt"/>
                <a:cs typeface="+mn-lt"/>
              </a:rPr>
              <a:t>hóng zhǎng bō qīng bō</a:t>
            </a:r>
            <a:endParaRPr lang="en-GB" sz="2400" err="1">
              <a:cs typeface="Calibri" panose="020F0502020204030204"/>
            </a:endParaRPr>
          </a:p>
          <a:p>
            <a:pPr marL="0" indent="0">
              <a:buNone/>
            </a:pPr>
            <a:endParaRPr lang="en-GB">
              <a:cs typeface="Calibri"/>
            </a:endParaRPr>
          </a:p>
        </p:txBody>
      </p:sp>
      <p:sp>
        <p:nvSpPr>
          <p:cNvPr id="4" name="TextBox 3">
            <a:extLst>
              <a:ext uri="{FF2B5EF4-FFF2-40B4-BE49-F238E27FC236}">
                <a16:creationId xmlns:a16="http://schemas.microsoft.com/office/drawing/2014/main" id="{D47F7DDD-E774-2304-8AF5-84051477ACA2}"/>
              </a:ext>
            </a:extLst>
          </p:cNvPr>
          <p:cNvSpPr txBox="1"/>
          <p:nvPr/>
        </p:nvSpPr>
        <p:spPr>
          <a:xfrm>
            <a:off x="7020043" y="1742325"/>
            <a:ext cx="4875782" cy="26776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solidFill>
                  <a:srgbClr val="202020"/>
                </a:solidFill>
                <a:latin typeface="Poppins"/>
                <a:cs typeface="Poppins"/>
              </a:rPr>
              <a:t>Goose, goose, goose,</a:t>
            </a:r>
          </a:p>
          <a:p>
            <a:r>
              <a:rPr lang="en-US" sz="2400">
                <a:solidFill>
                  <a:srgbClr val="202020"/>
                </a:solidFill>
                <a:latin typeface="Poppins"/>
                <a:cs typeface="Poppins"/>
              </a:rPr>
              <a:t>You bend your neck towards the sky and sing.</a:t>
            </a:r>
          </a:p>
          <a:p>
            <a:r>
              <a:rPr lang="en-US" sz="2400">
                <a:solidFill>
                  <a:srgbClr val="202020"/>
                </a:solidFill>
                <a:latin typeface="Poppins"/>
                <a:cs typeface="Poppins"/>
              </a:rPr>
              <a:t>Your white feathers float on the emerald water,</a:t>
            </a:r>
          </a:p>
          <a:p>
            <a:r>
              <a:rPr lang="en-US" sz="2400">
                <a:solidFill>
                  <a:srgbClr val="202020"/>
                </a:solidFill>
                <a:latin typeface="Poppins"/>
                <a:cs typeface="Poppins"/>
              </a:rPr>
              <a:t>Your red feet push the clear waves.</a:t>
            </a:r>
          </a:p>
        </p:txBody>
      </p:sp>
      <p:sp>
        <p:nvSpPr>
          <p:cNvPr id="5" name="TextBox 4">
            <a:extLst>
              <a:ext uri="{FF2B5EF4-FFF2-40B4-BE49-F238E27FC236}">
                <a16:creationId xmlns:a16="http://schemas.microsoft.com/office/drawing/2014/main" id="{071CAF55-9C7A-9AFE-D4BF-575B37867D91}"/>
              </a:ext>
            </a:extLst>
          </p:cNvPr>
          <p:cNvSpPr txBox="1"/>
          <p:nvPr/>
        </p:nvSpPr>
        <p:spPr>
          <a:xfrm>
            <a:off x="520685" y="4422306"/>
            <a:ext cx="11365722" cy="3139321"/>
          </a:xfrm>
          <a:prstGeom prst="rect">
            <a:avLst/>
          </a:prstGeom>
          <a:solidFill>
            <a:srgbClr val="FFCC66"/>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dirty="0">
                <a:cs typeface="Calibri"/>
              </a:rPr>
              <a:t>Tasks:</a:t>
            </a:r>
            <a:endParaRPr lang="en-US" sz="2400">
              <a:cs typeface="Calibri"/>
            </a:endParaRPr>
          </a:p>
          <a:p>
            <a:r>
              <a:rPr lang="en-GB" sz="2400" dirty="0">
                <a:cs typeface="Calibri"/>
              </a:rPr>
              <a:t>1) colour initials and finals in different colours</a:t>
            </a:r>
          </a:p>
          <a:p>
            <a:r>
              <a:rPr lang="en-GB" sz="2400" dirty="0">
                <a:cs typeface="Calibri"/>
              </a:rPr>
              <a:t>2) look for certain sounds you've been learning, </a:t>
            </a:r>
            <a:r>
              <a:rPr lang="en-GB" sz="2400" dirty="0" err="1">
                <a:cs typeface="Calibri"/>
              </a:rPr>
              <a:t>eg.</a:t>
            </a:r>
            <a:r>
              <a:rPr lang="en-GB" sz="2400" dirty="0">
                <a:cs typeface="Calibri"/>
              </a:rPr>
              <a:t> </a:t>
            </a:r>
            <a:r>
              <a:rPr lang="en-GB" sz="2400" dirty="0" err="1">
                <a:cs typeface="Calibri"/>
              </a:rPr>
              <a:t>Zh</a:t>
            </a:r>
            <a:r>
              <a:rPr lang="en-GB" sz="2400" dirty="0">
                <a:cs typeface="Calibri"/>
              </a:rPr>
              <a:t>, Q</a:t>
            </a:r>
          </a:p>
          <a:p>
            <a:r>
              <a:rPr lang="en-GB" sz="2400" dirty="0">
                <a:cs typeface="Calibri"/>
              </a:rPr>
              <a:t>3) find the rhyme (before you listen)</a:t>
            </a:r>
          </a:p>
          <a:p>
            <a:r>
              <a:rPr lang="en-GB" sz="2400" dirty="0">
                <a:cs typeface="Calibri"/>
              </a:rPr>
              <a:t>4) hear a </a:t>
            </a:r>
            <a:r>
              <a:rPr lang="en-GB" sz="2400" dirty="0" err="1">
                <a:cs typeface="Calibri"/>
              </a:rPr>
              <a:t>youtube</a:t>
            </a:r>
            <a:r>
              <a:rPr lang="en-GB" sz="2400" dirty="0">
                <a:cs typeface="Calibri"/>
              </a:rPr>
              <a:t> clip of someone reading it (often with background music) -relaxing!</a:t>
            </a:r>
            <a:endParaRPr lang="en-GB" dirty="0">
              <a:cs typeface="Calibri"/>
            </a:endParaRPr>
          </a:p>
          <a:p>
            <a:r>
              <a:rPr lang="en-GB" sz="2400" dirty="0">
                <a:cs typeface="Calibri"/>
              </a:rPr>
              <a:t>5) read with a partner / read in your head / fill gaps when listening etc </a:t>
            </a:r>
            <a:r>
              <a:rPr lang="en-GB" sz="2400" dirty="0" err="1">
                <a:cs typeface="Calibri"/>
              </a:rPr>
              <a:t>etc</a:t>
            </a:r>
            <a:r>
              <a:rPr lang="en-GB" sz="2400" dirty="0">
                <a:cs typeface="Calibri"/>
              </a:rPr>
              <a:t> </a:t>
            </a:r>
            <a:r>
              <a:rPr lang="en-GB" sz="2400" dirty="0" err="1">
                <a:cs typeface="Calibri"/>
              </a:rPr>
              <a:t>etc</a:t>
            </a:r>
          </a:p>
          <a:p>
            <a:endParaRPr lang="en-GB" dirty="0">
              <a:cs typeface="Calibri"/>
            </a:endParaRPr>
          </a:p>
          <a:p>
            <a:endParaRPr lang="en-GB" dirty="0">
              <a:cs typeface="Calibri"/>
            </a:endParaRPr>
          </a:p>
          <a:p>
            <a:endParaRPr lang="en-GB" dirty="0">
              <a:cs typeface="Calibri"/>
            </a:endParaRPr>
          </a:p>
        </p:txBody>
      </p:sp>
    </p:spTree>
    <p:extLst>
      <p:ext uri="{BB962C8B-B14F-4D97-AF65-F5344CB8AC3E}">
        <p14:creationId xmlns:p14="http://schemas.microsoft.com/office/powerpoint/2010/main" val="481042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anim calcmode="lin" valueType="num">
                                      <p:cBhvr additive="base">
                                        <p:cTn id="7" dur="500" fill="hold"/>
                                        <p:tgtEl>
                                          <p:spTgt spid="5">
                                            <p:bg/>
                                          </p:spTgt>
                                        </p:tgtEl>
                                        <p:attrNameLst>
                                          <p:attrName>ppt_x</p:attrName>
                                        </p:attrNameLst>
                                      </p:cBhvr>
                                      <p:tavLst>
                                        <p:tav tm="0">
                                          <p:val>
                                            <p:strVal val="#ppt_x"/>
                                          </p:val>
                                        </p:tav>
                                        <p:tav tm="100000">
                                          <p:val>
                                            <p:strVal val="#ppt_x"/>
                                          </p:val>
                                        </p:tav>
                                      </p:tavLst>
                                    </p:anim>
                                    <p:anim calcmode="lin" valueType="num">
                                      <p:cBhvr additive="base">
                                        <p:cTn id="8" dur="500" fill="hold"/>
                                        <p:tgtEl>
                                          <p:spTgt spid="5">
                                            <p:bg/>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 calcmode="lin" valueType="num">
                                      <p:cBhvr additive="base">
                                        <p:cTn id="13"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anim calcmode="lin" valueType="num">
                                      <p:cBhvr additive="base">
                                        <p:cTn id="19"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xEl>
                                              <p:pRg st="2" end="2"/>
                                            </p:txEl>
                                          </p:spTgt>
                                        </p:tgtEl>
                                        <p:attrNameLst>
                                          <p:attrName>style.visibility</p:attrName>
                                        </p:attrNameLst>
                                      </p:cBhvr>
                                      <p:to>
                                        <p:strVal val="visible"/>
                                      </p:to>
                                    </p:set>
                                    <p:anim calcmode="lin" valueType="num">
                                      <p:cBhvr additive="base">
                                        <p:cTn id="25"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xEl>
                                              <p:pRg st="3" end="3"/>
                                            </p:txEl>
                                          </p:spTgt>
                                        </p:tgtEl>
                                        <p:attrNameLst>
                                          <p:attrName>style.visibility</p:attrName>
                                        </p:attrNameLst>
                                      </p:cBhvr>
                                      <p:to>
                                        <p:strVal val="visible"/>
                                      </p:to>
                                    </p:set>
                                    <p:anim calcmode="lin" valueType="num">
                                      <p:cBhvr additive="base">
                                        <p:cTn id="31"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5">
                                            <p:txEl>
                                              <p:pRg st="4" end="4"/>
                                            </p:txEl>
                                          </p:spTgt>
                                        </p:tgtEl>
                                        <p:attrNameLst>
                                          <p:attrName>style.visibility</p:attrName>
                                        </p:attrNameLst>
                                      </p:cBhvr>
                                      <p:to>
                                        <p:strVal val="visible"/>
                                      </p:to>
                                    </p:set>
                                    <p:anim calcmode="lin" valueType="num">
                                      <p:cBhvr additive="base">
                                        <p:cTn id="37"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5">
                                            <p:txEl>
                                              <p:pRg st="5" end="5"/>
                                            </p:txEl>
                                          </p:spTgt>
                                        </p:tgtEl>
                                        <p:attrNameLst>
                                          <p:attrName>style.visibility</p:attrName>
                                        </p:attrNameLst>
                                      </p:cBhvr>
                                      <p:to>
                                        <p:strVal val="visible"/>
                                      </p:to>
                                    </p:set>
                                    <p:anim calcmode="lin" valueType="num">
                                      <p:cBhvr additive="base">
                                        <p:cTn id="43"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E0F2A7-9A4B-DCF5-F9D1-4B29B1425DD0}"/>
              </a:ext>
            </a:extLst>
          </p:cNvPr>
          <p:cNvSpPr>
            <a:spLocks noGrp="1"/>
          </p:cNvSpPr>
          <p:nvPr>
            <p:ph type="title"/>
          </p:nvPr>
        </p:nvSpPr>
        <p:spPr/>
        <p:txBody>
          <a:bodyPr/>
          <a:lstStyle/>
          <a:p>
            <a:r>
              <a:rPr lang="en-GB">
                <a:cs typeface="Calibri Light"/>
              </a:rPr>
              <a:t>Speaking aloud class challenge: Beat the Wave!!</a:t>
            </a:r>
            <a:endParaRPr lang="en-GB"/>
          </a:p>
        </p:txBody>
      </p:sp>
      <p:sp>
        <p:nvSpPr>
          <p:cNvPr id="3" name="Content Placeholder 2">
            <a:extLst>
              <a:ext uri="{FF2B5EF4-FFF2-40B4-BE49-F238E27FC236}">
                <a16:creationId xmlns:a16="http://schemas.microsoft.com/office/drawing/2014/main" id="{84DC1A3E-8CC8-AC01-130B-E10F5B451F2B}"/>
              </a:ext>
            </a:extLst>
          </p:cNvPr>
          <p:cNvSpPr>
            <a:spLocks noGrp="1"/>
          </p:cNvSpPr>
          <p:nvPr>
            <p:ph idx="1"/>
          </p:nvPr>
        </p:nvSpPr>
        <p:spPr>
          <a:xfrm>
            <a:off x="2148309" y="1690690"/>
            <a:ext cx="10515600" cy="4351338"/>
          </a:xfrm>
        </p:spPr>
        <p:txBody>
          <a:bodyPr vert="horz" lIns="91440" tIns="45720" rIns="91440" bIns="45720" rtlCol="0" anchor="t">
            <a:normAutofit/>
          </a:bodyPr>
          <a:lstStyle/>
          <a:p>
            <a:pPr marL="0" indent="0">
              <a:lnSpc>
                <a:spcPct val="150000"/>
              </a:lnSpc>
              <a:buNone/>
            </a:pPr>
            <a:r>
              <a:rPr lang="en-US" altLang="ja-JP" sz="4000">
                <a:ea typeface="游ゴシック"/>
                <a:cs typeface="Calibri"/>
              </a:rPr>
              <a:t>É,</a:t>
            </a:r>
            <a:r>
              <a:rPr lang="ja-JP" altLang="en-US" sz="4000">
                <a:ea typeface="游ゴシック"/>
                <a:cs typeface="Calibri"/>
              </a:rPr>
              <a:t> </a:t>
            </a:r>
            <a:r>
              <a:rPr lang="en-US" altLang="ja-JP" sz="4000">
                <a:ea typeface="游ゴシック"/>
                <a:cs typeface="Calibri"/>
              </a:rPr>
              <a:t>é,</a:t>
            </a:r>
            <a:r>
              <a:rPr lang="ja-JP" altLang="en-US" sz="4000">
                <a:ea typeface="游ゴシック"/>
                <a:cs typeface="Calibri"/>
              </a:rPr>
              <a:t> </a:t>
            </a:r>
            <a:r>
              <a:rPr lang="en-US" altLang="ja-JP" sz="4000">
                <a:ea typeface="游ゴシック"/>
                <a:cs typeface="Calibri"/>
              </a:rPr>
              <a:t>é,</a:t>
            </a:r>
            <a:r>
              <a:rPr lang="ja-JP" altLang="en-US" sz="4000">
                <a:ea typeface="游ゴシック"/>
                <a:cs typeface="Calibri"/>
              </a:rPr>
              <a:t> </a:t>
            </a:r>
            <a:endParaRPr lang="ja-JP" altLang="en-US" sz="4000">
              <a:ea typeface="游ゴシック"/>
              <a:cs typeface="+mn-lt"/>
            </a:endParaRPr>
          </a:p>
          <a:p>
            <a:pPr marL="0" indent="0">
              <a:lnSpc>
                <a:spcPct val="150000"/>
              </a:lnSpc>
              <a:buNone/>
            </a:pPr>
            <a:r>
              <a:rPr lang="en-US" altLang="ja-JP" sz="4000" err="1">
                <a:ea typeface="游ゴシック"/>
                <a:cs typeface="Calibri"/>
              </a:rPr>
              <a:t>qū</a:t>
            </a:r>
            <a:r>
              <a:rPr lang="ja-JP" altLang="en-US" sz="4000">
                <a:ea typeface="游ゴシック"/>
                <a:cs typeface="Calibri"/>
              </a:rPr>
              <a:t> </a:t>
            </a:r>
            <a:r>
              <a:rPr lang="en-US" altLang="ja-JP" sz="4000" err="1">
                <a:ea typeface="游ゴシック"/>
                <a:cs typeface="Calibri"/>
              </a:rPr>
              <a:t>xiàng</a:t>
            </a:r>
            <a:r>
              <a:rPr lang="ja-JP" altLang="en-US" sz="4000">
                <a:ea typeface="游ゴシック"/>
                <a:cs typeface="Calibri"/>
              </a:rPr>
              <a:t> </a:t>
            </a:r>
            <a:r>
              <a:rPr lang="en-US" altLang="ja-JP" sz="4000" err="1">
                <a:ea typeface="游ゴシック"/>
                <a:cs typeface="Calibri"/>
              </a:rPr>
              <a:t>xiàng</a:t>
            </a:r>
            <a:r>
              <a:rPr lang="ja-JP" altLang="en-US" sz="4000">
                <a:ea typeface="游ゴシック"/>
                <a:cs typeface="Calibri"/>
              </a:rPr>
              <a:t> </a:t>
            </a:r>
            <a:r>
              <a:rPr lang="en-US" altLang="ja-JP" sz="4000" err="1">
                <a:ea typeface="游ゴシック"/>
                <a:cs typeface="Calibri"/>
              </a:rPr>
              <a:t>tiān</a:t>
            </a:r>
            <a:r>
              <a:rPr lang="ja-JP" altLang="en-US" sz="4000">
                <a:ea typeface="游ゴシック"/>
                <a:cs typeface="Calibri"/>
              </a:rPr>
              <a:t> </a:t>
            </a:r>
            <a:r>
              <a:rPr lang="en-US" altLang="ja-JP" sz="4000" err="1">
                <a:ea typeface="游ゴシック"/>
                <a:cs typeface="Calibri"/>
              </a:rPr>
              <a:t>gē</a:t>
            </a:r>
            <a:endParaRPr lang="en-GB" altLang="ja-JP" sz="4000">
              <a:ea typeface="游ゴシック"/>
              <a:cs typeface="+mn-lt"/>
            </a:endParaRPr>
          </a:p>
          <a:p>
            <a:pPr marL="0" indent="0">
              <a:lnSpc>
                <a:spcPct val="150000"/>
              </a:lnSpc>
              <a:buNone/>
            </a:pPr>
            <a:r>
              <a:rPr lang="en-US" altLang="ja-JP" sz="4000">
                <a:ea typeface="游ゴシック"/>
                <a:cs typeface="Calibri"/>
              </a:rPr>
              <a:t>Bái</a:t>
            </a:r>
            <a:r>
              <a:rPr lang="ja-JP" altLang="en-US" sz="4000">
                <a:ea typeface="游ゴシック"/>
                <a:cs typeface="Calibri"/>
              </a:rPr>
              <a:t> </a:t>
            </a:r>
            <a:r>
              <a:rPr lang="en-US" altLang="ja-JP" sz="4000" err="1">
                <a:ea typeface="游ゴシック"/>
                <a:cs typeface="Calibri"/>
              </a:rPr>
              <a:t>máo</a:t>
            </a:r>
            <a:r>
              <a:rPr lang="ja-JP" altLang="en-US" sz="4000">
                <a:ea typeface="游ゴシック"/>
                <a:cs typeface="Calibri"/>
              </a:rPr>
              <a:t> </a:t>
            </a:r>
            <a:r>
              <a:rPr lang="en-US" altLang="ja-JP" sz="4000" err="1">
                <a:ea typeface="游ゴシック"/>
                <a:cs typeface="Calibri"/>
              </a:rPr>
              <a:t>fú</a:t>
            </a:r>
            <a:r>
              <a:rPr lang="ja-JP" altLang="en-US" sz="4000">
                <a:ea typeface="游ゴシック"/>
                <a:cs typeface="Calibri"/>
              </a:rPr>
              <a:t> </a:t>
            </a:r>
            <a:r>
              <a:rPr lang="en-US" altLang="ja-JP" sz="4000" err="1">
                <a:ea typeface="游ゴシック"/>
                <a:cs typeface="Calibri"/>
              </a:rPr>
              <a:t>lǜ</a:t>
            </a:r>
            <a:r>
              <a:rPr lang="ja-JP" altLang="en-US" sz="4000">
                <a:ea typeface="游ゴシック"/>
                <a:cs typeface="Calibri"/>
              </a:rPr>
              <a:t> </a:t>
            </a:r>
            <a:r>
              <a:rPr lang="en-US" altLang="ja-JP" sz="4000" err="1">
                <a:ea typeface="游ゴシック"/>
                <a:cs typeface="Calibri"/>
              </a:rPr>
              <a:t>shuǐ</a:t>
            </a:r>
            <a:r>
              <a:rPr lang="en-US" altLang="ja-JP" sz="4000">
                <a:ea typeface="游ゴシック"/>
                <a:cs typeface="Calibri"/>
              </a:rPr>
              <a:t>,</a:t>
            </a:r>
            <a:endParaRPr lang="en-GB" altLang="ja-JP" sz="4000">
              <a:ea typeface="游ゴシック"/>
              <a:cs typeface="+mn-lt"/>
            </a:endParaRPr>
          </a:p>
          <a:p>
            <a:pPr marL="0" indent="0">
              <a:lnSpc>
                <a:spcPct val="150000"/>
              </a:lnSpc>
              <a:buNone/>
            </a:pPr>
            <a:r>
              <a:rPr lang="en-US" altLang="ja-JP" sz="4000" err="1">
                <a:ea typeface="游ゴシック"/>
                <a:cs typeface="Calibri"/>
              </a:rPr>
              <a:t>hóng</a:t>
            </a:r>
            <a:r>
              <a:rPr lang="ja-JP" altLang="en-US" sz="4000">
                <a:ea typeface="游ゴシック"/>
                <a:cs typeface="Calibri"/>
              </a:rPr>
              <a:t> </a:t>
            </a:r>
            <a:r>
              <a:rPr lang="en-US" altLang="ja-JP" sz="4000" err="1">
                <a:ea typeface="游ゴシック"/>
                <a:cs typeface="Calibri"/>
              </a:rPr>
              <a:t>zhǎng</a:t>
            </a:r>
            <a:r>
              <a:rPr lang="ja-JP" altLang="en-US" sz="4000">
                <a:ea typeface="游ゴシック"/>
                <a:cs typeface="Calibri"/>
              </a:rPr>
              <a:t> </a:t>
            </a:r>
            <a:r>
              <a:rPr lang="en-US" altLang="ja-JP" sz="4000" err="1">
                <a:ea typeface="游ゴシック"/>
                <a:cs typeface="Calibri"/>
              </a:rPr>
              <a:t>bō</a:t>
            </a:r>
            <a:r>
              <a:rPr lang="ja-JP" altLang="en-US" sz="4000">
                <a:ea typeface="游ゴシック"/>
                <a:cs typeface="Calibri"/>
              </a:rPr>
              <a:t> </a:t>
            </a:r>
            <a:r>
              <a:rPr lang="en-US" altLang="ja-JP" sz="4000" err="1">
                <a:ea typeface="游ゴシック"/>
                <a:cs typeface="Calibri"/>
              </a:rPr>
              <a:t>qīng</a:t>
            </a:r>
            <a:r>
              <a:rPr lang="ja-JP" altLang="en-US" sz="4000">
                <a:ea typeface="游ゴシック"/>
                <a:cs typeface="Calibri"/>
              </a:rPr>
              <a:t> </a:t>
            </a:r>
            <a:r>
              <a:rPr lang="en-US" altLang="ja-JP" sz="4000" err="1">
                <a:ea typeface="游ゴシック"/>
                <a:cs typeface="Calibri"/>
              </a:rPr>
              <a:t>bō</a:t>
            </a:r>
            <a:endParaRPr lang="en-GB" sz="4000">
              <a:ea typeface="游ゴシック"/>
              <a:cs typeface="Calibri" panose="020F0502020204030204"/>
            </a:endParaRPr>
          </a:p>
        </p:txBody>
      </p:sp>
      <p:pic>
        <p:nvPicPr>
          <p:cNvPr id="4" name="Picture 4" descr="A picture containing hydrozoan&#10;&#10;Description automatically generated">
            <a:extLst>
              <a:ext uri="{FF2B5EF4-FFF2-40B4-BE49-F238E27FC236}">
                <a16:creationId xmlns:a16="http://schemas.microsoft.com/office/drawing/2014/main" id="{53E5ADD0-63E9-7CC9-660F-1EBB50405C4B}"/>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9026912" y="176413"/>
            <a:ext cx="2743200" cy="1840247"/>
          </a:xfrm>
          <a:prstGeom prst="rect">
            <a:avLst/>
          </a:prstGeom>
        </p:spPr>
      </p:pic>
    </p:spTree>
    <p:extLst>
      <p:ext uri="{BB962C8B-B14F-4D97-AF65-F5344CB8AC3E}">
        <p14:creationId xmlns:p14="http://schemas.microsoft.com/office/powerpoint/2010/main" val="2834864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nodeType="clickEffect">
                                  <p:stCondLst>
                                    <p:cond delay="0"/>
                                  </p:stCondLst>
                                  <p:iterate type="lt">
                                    <p:tmPct val="10000"/>
                                  </p:iterate>
                                  <p:childTnLst>
                                    <p:animMotion origin="layout" path="M 1.66667E-6 2.59259E-6 L 1.66667E-6 -0.07222 " pathEditMode="relative" rAng="0" ptsTypes="AA">
                                      <p:cBhvr>
                                        <p:cTn id="6" dur="500" accel="50000" decel="50000" autoRev="1" fill="hold">
                                          <p:stCondLst>
                                            <p:cond delay="0"/>
                                          </p:stCondLst>
                                        </p:cTn>
                                        <p:tgtEl>
                                          <p:spTgt spid="3">
                                            <p:txEl>
                                              <p:pRg st="0" end="0"/>
                                            </p:txEl>
                                          </p:spTgt>
                                        </p:tgtEl>
                                        <p:attrNameLst>
                                          <p:attrName>ppt_x</p:attrName>
                                          <p:attrName>ppt_y</p:attrName>
                                        </p:attrNameLst>
                                      </p:cBhvr>
                                      <p:rCtr x="0" y="-3611"/>
                                    </p:animMotion>
                                    <p:animRot by="1500000">
                                      <p:cBhvr>
                                        <p:cTn id="7" dur="250" fill="hold">
                                          <p:stCondLst>
                                            <p:cond delay="0"/>
                                          </p:stCondLst>
                                        </p:cTn>
                                        <p:tgtEl>
                                          <p:spTgt spid="3">
                                            <p:txEl>
                                              <p:pRg st="0" end="0"/>
                                            </p:txEl>
                                          </p:spTgt>
                                        </p:tgtEl>
                                        <p:attrNameLst>
                                          <p:attrName>r</p:attrName>
                                        </p:attrNameLst>
                                      </p:cBhvr>
                                    </p:animRot>
                                    <p:animRot by="-1500000">
                                      <p:cBhvr>
                                        <p:cTn id="8" dur="250" fill="hold">
                                          <p:stCondLst>
                                            <p:cond delay="250"/>
                                          </p:stCondLst>
                                        </p:cTn>
                                        <p:tgtEl>
                                          <p:spTgt spid="3">
                                            <p:txEl>
                                              <p:pRg st="0" end="0"/>
                                            </p:txEl>
                                          </p:spTgt>
                                        </p:tgtEl>
                                        <p:attrNameLst>
                                          <p:attrName>r</p:attrName>
                                        </p:attrNameLst>
                                      </p:cBhvr>
                                    </p:animRot>
                                    <p:animRot by="-1500000">
                                      <p:cBhvr>
                                        <p:cTn id="9" dur="250" fill="hold">
                                          <p:stCondLst>
                                            <p:cond delay="500"/>
                                          </p:stCondLst>
                                        </p:cTn>
                                        <p:tgtEl>
                                          <p:spTgt spid="3">
                                            <p:txEl>
                                              <p:pRg st="0" end="0"/>
                                            </p:txEl>
                                          </p:spTgt>
                                        </p:tgtEl>
                                        <p:attrNameLst>
                                          <p:attrName>r</p:attrName>
                                        </p:attrNameLst>
                                      </p:cBhvr>
                                    </p:animRot>
                                    <p:animRot by="1500000">
                                      <p:cBhvr>
                                        <p:cTn id="10" dur="250" fill="hold">
                                          <p:stCondLst>
                                            <p:cond delay="750"/>
                                          </p:stCondLst>
                                        </p:cTn>
                                        <p:tgtEl>
                                          <p:spTgt spid="3">
                                            <p:txEl>
                                              <p:pRg st="0" end="0"/>
                                            </p:txEl>
                                          </p:spTgt>
                                        </p:tgtEl>
                                        <p:attrNameLst>
                                          <p:attrName>r</p:attrName>
                                        </p:attrNameLst>
                                      </p:cBhvr>
                                    </p:animRot>
                                  </p:childTnLst>
                                </p:cTn>
                              </p:par>
                            </p:childTnLst>
                          </p:cTn>
                        </p:par>
                        <p:par>
                          <p:cTn id="11" fill="hold">
                            <p:stCondLst>
                              <p:cond delay="1500"/>
                            </p:stCondLst>
                            <p:childTnLst>
                              <p:par>
                                <p:cTn id="12" presetID="34" presetClass="emph" presetSubtype="0" fill="hold" nodeType="afterEffect">
                                  <p:stCondLst>
                                    <p:cond delay="0"/>
                                  </p:stCondLst>
                                  <p:iterate type="lt">
                                    <p:tmPct val="10000"/>
                                  </p:iterate>
                                  <p:childTnLst>
                                    <p:animMotion origin="layout" path="M -3.125E-6 1.85185E-6 L -3.125E-6 -0.07222 " pathEditMode="relative" rAng="0" ptsTypes="AA">
                                      <p:cBhvr>
                                        <p:cTn id="13" dur="500" accel="50000" decel="50000" autoRev="1" fill="hold">
                                          <p:stCondLst>
                                            <p:cond delay="0"/>
                                          </p:stCondLst>
                                        </p:cTn>
                                        <p:tgtEl>
                                          <p:spTgt spid="3">
                                            <p:txEl>
                                              <p:pRg st="1" end="1"/>
                                            </p:txEl>
                                          </p:spTgt>
                                        </p:tgtEl>
                                        <p:attrNameLst>
                                          <p:attrName>ppt_x</p:attrName>
                                          <p:attrName>ppt_y</p:attrName>
                                        </p:attrNameLst>
                                      </p:cBhvr>
                                      <p:rCtr x="0" y="-3611"/>
                                    </p:animMotion>
                                    <p:animRot by="1500000">
                                      <p:cBhvr>
                                        <p:cTn id="14" dur="250" fill="hold">
                                          <p:stCondLst>
                                            <p:cond delay="0"/>
                                          </p:stCondLst>
                                        </p:cTn>
                                        <p:tgtEl>
                                          <p:spTgt spid="3">
                                            <p:txEl>
                                              <p:pRg st="1" end="1"/>
                                            </p:txEl>
                                          </p:spTgt>
                                        </p:tgtEl>
                                        <p:attrNameLst>
                                          <p:attrName>r</p:attrName>
                                        </p:attrNameLst>
                                      </p:cBhvr>
                                    </p:animRot>
                                    <p:animRot by="-1500000">
                                      <p:cBhvr>
                                        <p:cTn id="15" dur="250" fill="hold">
                                          <p:stCondLst>
                                            <p:cond delay="250"/>
                                          </p:stCondLst>
                                        </p:cTn>
                                        <p:tgtEl>
                                          <p:spTgt spid="3">
                                            <p:txEl>
                                              <p:pRg st="1" end="1"/>
                                            </p:txEl>
                                          </p:spTgt>
                                        </p:tgtEl>
                                        <p:attrNameLst>
                                          <p:attrName>r</p:attrName>
                                        </p:attrNameLst>
                                      </p:cBhvr>
                                    </p:animRot>
                                    <p:animRot by="-1500000">
                                      <p:cBhvr>
                                        <p:cTn id="16" dur="250" fill="hold">
                                          <p:stCondLst>
                                            <p:cond delay="500"/>
                                          </p:stCondLst>
                                        </p:cTn>
                                        <p:tgtEl>
                                          <p:spTgt spid="3">
                                            <p:txEl>
                                              <p:pRg st="1" end="1"/>
                                            </p:txEl>
                                          </p:spTgt>
                                        </p:tgtEl>
                                        <p:attrNameLst>
                                          <p:attrName>r</p:attrName>
                                        </p:attrNameLst>
                                      </p:cBhvr>
                                    </p:animRot>
                                    <p:animRot by="1500000">
                                      <p:cBhvr>
                                        <p:cTn id="17" dur="250" fill="hold">
                                          <p:stCondLst>
                                            <p:cond delay="750"/>
                                          </p:stCondLst>
                                        </p:cTn>
                                        <p:tgtEl>
                                          <p:spTgt spid="3">
                                            <p:txEl>
                                              <p:pRg st="1" end="1"/>
                                            </p:txEl>
                                          </p:spTgt>
                                        </p:tgtEl>
                                        <p:attrNameLst>
                                          <p:attrName>r</p:attrName>
                                        </p:attrNameLst>
                                      </p:cBhvr>
                                    </p:animRot>
                                  </p:childTnLst>
                                </p:cTn>
                              </p:par>
                            </p:childTnLst>
                          </p:cTn>
                        </p:par>
                        <p:par>
                          <p:cTn id="18" fill="hold">
                            <p:stCondLst>
                              <p:cond delay="4200"/>
                            </p:stCondLst>
                            <p:childTnLst>
                              <p:par>
                                <p:cTn id="19" presetID="34" presetClass="emph" presetSubtype="0" fill="hold" nodeType="afterEffect">
                                  <p:stCondLst>
                                    <p:cond delay="0"/>
                                  </p:stCondLst>
                                  <p:iterate type="lt">
                                    <p:tmPct val="10000"/>
                                  </p:iterate>
                                  <p:childTnLst>
                                    <p:animMotion origin="layout" path="M 5.55112E-17 3.7037E-6 L 5.55112E-17 -0.07223 " pathEditMode="relative" rAng="0" ptsTypes="AA">
                                      <p:cBhvr>
                                        <p:cTn id="20" dur="500" accel="50000" decel="50000" autoRev="1" fill="hold">
                                          <p:stCondLst>
                                            <p:cond delay="0"/>
                                          </p:stCondLst>
                                        </p:cTn>
                                        <p:tgtEl>
                                          <p:spTgt spid="3">
                                            <p:txEl>
                                              <p:pRg st="2" end="2"/>
                                            </p:txEl>
                                          </p:spTgt>
                                        </p:tgtEl>
                                        <p:attrNameLst>
                                          <p:attrName>ppt_x</p:attrName>
                                          <p:attrName>ppt_y</p:attrName>
                                        </p:attrNameLst>
                                      </p:cBhvr>
                                      <p:rCtr x="0" y="-3611"/>
                                    </p:animMotion>
                                    <p:animRot by="1500000">
                                      <p:cBhvr>
                                        <p:cTn id="21" dur="250" fill="hold">
                                          <p:stCondLst>
                                            <p:cond delay="0"/>
                                          </p:stCondLst>
                                        </p:cTn>
                                        <p:tgtEl>
                                          <p:spTgt spid="3">
                                            <p:txEl>
                                              <p:pRg st="2" end="2"/>
                                            </p:txEl>
                                          </p:spTgt>
                                        </p:tgtEl>
                                        <p:attrNameLst>
                                          <p:attrName>r</p:attrName>
                                        </p:attrNameLst>
                                      </p:cBhvr>
                                    </p:animRot>
                                    <p:animRot by="-1500000">
                                      <p:cBhvr>
                                        <p:cTn id="22" dur="250" fill="hold">
                                          <p:stCondLst>
                                            <p:cond delay="250"/>
                                          </p:stCondLst>
                                        </p:cTn>
                                        <p:tgtEl>
                                          <p:spTgt spid="3">
                                            <p:txEl>
                                              <p:pRg st="2" end="2"/>
                                            </p:txEl>
                                          </p:spTgt>
                                        </p:tgtEl>
                                        <p:attrNameLst>
                                          <p:attrName>r</p:attrName>
                                        </p:attrNameLst>
                                      </p:cBhvr>
                                    </p:animRot>
                                    <p:animRot by="-1500000">
                                      <p:cBhvr>
                                        <p:cTn id="23" dur="250" fill="hold">
                                          <p:stCondLst>
                                            <p:cond delay="500"/>
                                          </p:stCondLst>
                                        </p:cTn>
                                        <p:tgtEl>
                                          <p:spTgt spid="3">
                                            <p:txEl>
                                              <p:pRg st="2" end="2"/>
                                            </p:txEl>
                                          </p:spTgt>
                                        </p:tgtEl>
                                        <p:attrNameLst>
                                          <p:attrName>r</p:attrName>
                                        </p:attrNameLst>
                                      </p:cBhvr>
                                    </p:animRot>
                                    <p:animRot by="1500000">
                                      <p:cBhvr>
                                        <p:cTn id="24" dur="250" fill="hold">
                                          <p:stCondLst>
                                            <p:cond delay="750"/>
                                          </p:stCondLst>
                                        </p:cTn>
                                        <p:tgtEl>
                                          <p:spTgt spid="3">
                                            <p:txEl>
                                              <p:pRg st="2" end="2"/>
                                            </p:txEl>
                                          </p:spTgt>
                                        </p:tgtEl>
                                        <p:attrNameLst>
                                          <p:attrName>r</p:attrName>
                                        </p:attrNameLst>
                                      </p:cBhvr>
                                    </p:animRot>
                                  </p:childTnLst>
                                </p:cTn>
                              </p:par>
                            </p:childTnLst>
                          </p:cTn>
                        </p:par>
                        <p:par>
                          <p:cTn id="25" fill="hold">
                            <p:stCondLst>
                              <p:cond delay="6600"/>
                            </p:stCondLst>
                            <p:childTnLst>
                              <p:par>
                                <p:cTn id="26" presetID="34" presetClass="emph" presetSubtype="0" fill="hold" nodeType="afterEffect">
                                  <p:stCondLst>
                                    <p:cond delay="0"/>
                                  </p:stCondLst>
                                  <p:iterate type="lt">
                                    <p:tmPct val="10000"/>
                                  </p:iterate>
                                  <p:childTnLst>
                                    <p:animMotion origin="layout" path="M 1.875E-6 1.11022E-16 L 1.875E-6 -0.07222 " pathEditMode="relative" rAng="0" ptsTypes="AA">
                                      <p:cBhvr>
                                        <p:cTn id="27" dur="500" accel="50000" decel="50000" autoRev="1" fill="hold">
                                          <p:stCondLst>
                                            <p:cond delay="0"/>
                                          </p:stCondLst>
                                        </p:cTn>
                                        <p:tgtEl>
                                          <p:spTgt spid="3">
                                            <p:txEl>
                                              <p:pRg st="3" end="3"/>
                                            </p:txEl>
                                          </p:spTgt>
                                        </p:tgtEl>
                                        <p:attrNameLst>
                                          <p:attrName>ppt_x</p:attrName>
                                          <p:attrName>ppt_y</p:attrName>
                                        </p:attrNameLst>
                                      </p:cBhvr>
                                      <p:rCtr x="0" y="-3611"/>
                                    </p:animMotion>
                                    <p:animRot by="1500000">
                                      <p:cBhvr>
                                        <p:cTn id="28" dur="250" fill="hold">
                                          <p:stCondLst>
                                            <p:cond delay="0"/>
                                          </p:stCondLst>
                                        </p:cTn>
                                        <p:tgtEl>
                                          <p:spTgt spid="3">
                                            <p:txEl>
                                              <p:pRg st="3" end="3"/>
                                            </p:txEl>
                                          </p:spTgt>
                                        </p:tgtEl>
                                        <p:attrNameLst>
                                          <p:attrName>r</p:attrName>
                                        </p:attrNameLst>
                                      </p:cBhvr>
                                    </p:animRot>
                                    <p:animRot by="-1500000">
                                      <p:cBhvr>
                                        <p:cTn id="29" dur="250" fill="hold">
                                          <p:stCondLst>
                                            <p:cond delay="250"/>
                                          </p:stCondLst>
                                        </p:cTn>
                                        <p:tgtEl>
                                          <p:spTgt spid="3">
                                            <p:txEl>
                                              <p:pRg st="3" end="3"/>
                                            </p:txEl>
                                          </p:spTgt>
                                        </p:tgtEl>
                                        <p:attrNameLst>
                                          <p:attrName>r</p:attrName>
                                        </p:attrNameLst>
                                      </p:cBhvr>
                                    </p:animRot>
                                    <p:animRot by="-1500000">
                                      <p:cBhvr>
                                        <p:cTn id="30" dur="250" fill="hold">
                                          <p:stCondLst>
                                            <p:cond delay="500"/>
                                          </p:stCondLst>
                                        </p:cTn>
                                        <p:tgtEl>
                                          <p:spTgt spid="3">
                                            <p:txEl>
                                              <p:pRg st="3" end="3"/>
                                            </p:txEl>
                                          </p:spTgt>
                                        </p:tgtEl>
                                        <p:attrNameLst>
                                          <p:attrName>r</p:attrName>
                                        </p:attrNameLst>
                                      </p:cBhvr>
                                    </p:animRot>
                                    <p:animRot by="1500000">
                                      <p:cBhvr>
                                        <p:cTn id="31" dur="250" fill="hold">
                                          <p:stCondLst>
                                            <p:cond delay="750"/>
                                          </p:stCondLst>
                                        </p:cTn>
                                        <p:tgtEl>
                                          <p:spTgt spid="3">
                                            <p:txEl>
                                              <p:pRg st="3" end="3"/>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193B5-ED2E-4307-B719-1F1A991659B3}"/>
              </a:ext>
            </a:extLst>
          </p:cNvPr>
          <p:cNvSpPr>
            <a:spLocks noGrp="1"/>
          </p:cNvSpPr>
          <p:nvPr>
            <p:ph type="title"/>
          </p:nvPr>
        </p:nvSpPr>
        <p:spPr>
          <a:xfrm>
            <a:off x="838200" y="365127"/>
            <a:ext cx="2152186" cy="1009612"/>
          </a:xfrm>
          <a:solidFill>
            <a:srgbClr val="F9CBD7"/>
          </a:solidFill>
        </p:spPr>
        <p:txBody>
          <a:bodyPr/>
          <a:lstStyle/>
          <a:p>
            <a:r>
              <a:rPr lang="ja-JP" altLang="en-GB">
                <a:cs typeface="Calibri Light"/>
              </a:rPr>
              <a:t>听写</a:t>
            </a:r>
            <a:r>
              <a:rPr lang="en-GB">
                <a:cs typeface="Calibri Light"/>
              </a:rPr>
              <a:t>Dictation</a:t>
            </a:r>
          </a:p>
        </p:txBody>
      </p:sp>
      <p:sp>
        <p:nvSpPr>
          <p:cNvPr id="3" name="Content Placeholder 2">
            <a:extLst>
              <a:ext uri="{FF2B5EF4-FFF2-40B4-BE49-F238E27FC236}">
                <a16:creationId xmlns:a16="http://schemas.microsoft.com/office/drawing/2014/main" id="{A3995CF6-62EF-41F9-9906-674EF6EA8F99}"/>
              </a:ext>
            </a:extLst>
          </p:cNvPr>
          <p:cNvSpPr>
            <a:spLocks noGrp="1"/>
          </p:cNvSpPr>
          <p:nvPr>
            <p:ph idx="1"/>
          </p:nvPr>
        </p:nvSpPr>
        <p:spPr/>
        <p:txBody>
          <a:bodyPr vert="horz" lIns="91440" tIns="45720" rIns="91440" bIns="45720" rtlCol="0" anchor="t">
            <a:normAutofit/>
          </a:bodyPr>
          <a:lstStyle/>
          <a:p>
            <a:pPr marL="0" indent="0" algn="l">
              <a:buNone/>
            </a:pPr>
            <a:endParaRPr lang="en-GB" b="1" i="0">
              <a:solidFill>
                <a:srgbClr val="131313"/>
              </a:solidFill>
              <a:effectLst/>
              <a:latin typeface="Poppins" panose="00000500000000000000" pitchFamily="2" charset="0"/>
              <a:cs typeface="Poppins"/>
            </a:endParaRPr>
          </a:p>
          <a:p>
            <a:endParaRPr lang="en-GB"/>
          </a:p>
        </p:txBody>
      </p:sp>
      <p:sp>
        <p:nvSpPr>
          <p:cNvPr id="4" name="TextBox 3">
            <a:extLst>
              <a:ext uri="{FF2B5EF4-FFF2-40B4-BE49-F238E27FC236}">
                <a16:creationId xmlns:a16="http://schemas.microsoft.com/office/drawing/2014/main" id="{6104986D-3F44-B0A8-357F-D18101608509}"/>
              </a:ext>
            </a:extLst>
          </p:cNvPr>
          <p:cNvSpPr txBox="1"/>
          <p:nvPr/>
        </p:nvSpPr>
        <p:spPr>
          <a:xfrm>
            <a:off x="1027771" y="1767006"/>
            <a:ext cx="10136458" cy="33239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GB" sz="2800">
                <a:cs typeface="Calibri"/>
              </a:rPr>
              <a:t>N_  h_ _ !  W_   j _ _ _ Lucy!</a:t>
            </a:r>
          </a:p>
          <a:p>
            <a:pPr>
              <a:lnSpc>
                <a:spcPct val="150000"/>
              </a:lnSpc>
            </a:pPr>
            <a:r>
              <a:rPr lang="en-GB" sz="2800">
                <a:ea typeface="游ゴシック"/>
                <a:cs typeface="Calibri"/>
              </a:rPr>
              <a:t>W_  d_  j_ _  y_ _  w_  k_ _  </a:t>
            </a:r>
            <a:r>
              <a:rPr lang="en-GB" sz="2800" err="1">
                <a:ea typeface="游ゴシック"/>
                <a:cs typeface="Calibri"/>
              </a:rPr>
              <a:t>r_n</a:t>
            </a:r>
            <a:r>
              <a:rPr lang="en-GB" sz="2800">
                <a:ea typeface="游ゴシック"/>
                <a:cs typeface="Calibri"/>
              </a:rPr>
              <a:t>; </a:t>
            </a:r>
          </a:p>
          <a:p>
            <a:pPr>
              <a:lnSpc>
                <a:spcPct val="150000"/>
              </a:lnSpc>
            </a:pPr>
            <a:r>
              <a:rPr lang="en-GB" sz="2800" err="1">
                <a:ea typeface="游ゴシック"/>
                <a:cs typeface="Calibri"/>
              </a:rPr>
              <a:t>m_m</a:t>
            </a:r>
            <a:r>
              <a:rPr lang="en-GB" sz="2800">
                <a:ea typeface="游ゴシック"/>
                <a:cs typeface="Calibri"/>
              </a:rPr>
              <a:t>_ , </a:t>
            </a:r>
            <a:r>
              <a:rPr lang="en-GB" sz="2800" err="1">
                <a:ea typeface="游ゴシック"/>
                <a:cs typeface="Calibri"/>
              </a:rPr>
              <a:t>b_b</a:t>
            </a:r>
            <a:r>
              <a:rPr lang="en-GB" sz="2800">
                <a:ea typeface="游ゴシック"/>
                <a:cs typeface="Calibri"/>
              </a:rPr>
              <a:t>_, j_ _j_ _ , </a:t>
            </a:r>
            <a:r>
              <a:rPr lang="en-GB" sz="2800" err="1">
                <a:ea typeface="游ゴシック"/>
                <a:cs typeface="Calibri"/>
              </a:rPr>
              <a:t>d_d</a:t>
            </a:r>
            <a:r>
              <a:rPr lang="en-GB" sz="2800">
                <a:ea typeface="游ゴシック"/>
                <a:cs typeface="Calibri"/>
              </a:rPr>
              <a:t>_  h_  w_ </a:t>
            </a:r>
            <a:endParaRPr lang="en-GB"/>
          </a:p>
          <a:p>
            <a:endParaRPr lang="en-GB" sz="2800">
              <a:ea typeface="游ゴシック"/>
              <a:cs typeface="Calibri"/>
            </a:endParaRPr>
          </a:p>
          <a:p>
            <a:endParaRPr lang="en-GB" altLang="ja-JP" sz="2800">
              <a:ea typeface="游ゴシック"/>
              <a:cs typeface="Calibri"/>
            </a:endParaRPr>
          </a:p>
          <a:p>
            <a:endParaRPr lang="en-GB" sz="2800">
              <a:ea typeface="游ゴシック"/>
              <a:cs typeface="Calibri"/>
            </a:endParaRPr>
          </a:p>
        </p:txBody>
      </p:sp>
      <p:sp>
        <p:nvSpPr>
          <p:cNvPr id="5" name="TextBox 4">
            <a:extLst>
              <a:ext uri="{FF2B5EF4-FFF2-40B4-BE49-F238E27FC236}">
                <a16:creationId xmlns:a16="http://schemas.microsoft.com/office/drawing/2014/main" id="{27649A99-E71C-4DB4-AD29-D856D1777A4C}"/>
              </a:ext>
            </a:extLst>
          </p:cNvPr>
          <p:cNvSpPr txBox="1"/>
          <p:nvPr/>
        </p:nvSpPr>
        <p:spPr>
          <a:xfrm>
            <a:off x="1083527" y="4081112"/>
            <a:ext cx="6568284" cy="2339102"/>
          </a:xfrm>
          <a:prstGeom prst="rect">
            <a:avLst/>
          </a:prstGeom>
          <a:solidFill>
            <a:srgbClr val="92D050"/>
          </a:solidFill>
        </p:spPr>
        <p:txBody>
          <a:bodyPr wrap="square" lIns="91440" tIns="45720" rIns="91440" bIns="45720" rtlCol="0" anchor="t">
            <a:spAutoFit/>
          </a:bodyPr>
          <a:lstStyle/>
          <a:p>
            <a:r>
              <a:rPr lang="en-GB" sz="3200">
                <a:solidFill>
                  <a:srgbClr val="5F6368"/>
                </a:solidFill>
                <a:cs typeface="Calibri"/>
              </a:rPr>
              <a:t>Answers：（1 mark for EACH letter!)</a:t>
            </a:r>
            <a:endParaRPr lang="en-GB" sz="3200">
              <a:solidFill>
                <a:srgbClr val="5F6368"/>
              </a:solidFill>
            </a:endParaRPr>
          </a:p>
          <a:p>
            <a:r>
              <a:rPr lang="en-GB" sz="3200" err="1">
                <a:solidFill>
                  <a:srgbClr val="5F6368"/>
                </a:solidFill>
              </a:rPr>
              <a:t>Nǐ</a:t>
            </a:r>
            <a:r>
              <a:rPr lang="en-GB" sz="3200">
                <a:solidFill>
                  <a:srgbClr val="5F6368"/>
                </a:solidFill>
              </a:rPr>
              <a:t> </a:t>
            </a:r>
            <a:r>
              <a:rPr lang="en-GB" sz="3200" err="1">
                <a:solidFill>
                  <a:srgbClr val="5F6368"/>
                </a:solidFill>
              </a:rPr>
              <a:t>hǎo</a:t>
            </a:r>
            <a:r>
              <a:rPr lang="en-GB" sz="3200">
                <a:solidFill>
                  <a:srgbClr val="5F6368"/>
                </a:solidFill>
              </a:rPr>
              <a:t>! </a:t>
            </a:r>
            <a:r>
              <a:rPr lang="en-GB" sz="3200" err="1">
                <a:solidFill>
                  <a:srgbClr val="5F6368"/>
                </a:solidFill>
              </a:rPr>
              <a:t>Wǒ</a:t>
            </a:r>
            <a:r>
              <a:rPr lang="en-GB" sz="3200">
                <a:solidFill>
                  <a:srgbClr val="5F6368"/>
                </a:solidFill>
              </a:rPr>
              <a:t> </a:t>
            </a:r>
            <a:r>
              <a:rPr lang="en-GB" sz="3200" err="1">
                <a:solidFill>
                  <a:srgbClr val="5F6368"/>
                </a:solidFill>
              </a:rPr>
              <a:t>jiào</a:t>
            </a:r>
            <a:r>
              <a:rPr lang="en-GB" sz="3200">
                <a:solidFill>
                  <a:srgbClr val="5F6368"/>
                </a:solidFill>
              </a:rPr>
              <a:t> Lucy. </a:t>
            </a:r>
            <a:endParaRPr lang="en-US">
              <a:cs typeface="Calibri"/>
            </a:endParaRPr>
          </a:p>
          <a:p>
            <a:r>
              <a:rPr lang="en-GB" sz="3200" err="1">
                <a:solidFill>
                  <a:srgbClr val="5F6368"/>
                </a:solidFill>
              </a:rPr>
              <a:t>Wǒ</a:t>
            </a:r>
            <a:r>
              <a:rPr lang="en-GB" sz="3200">
                <a:solidFill>
                  <a:srgbClr val="5F6368"/>
                </a:solidFill>
              </a:rPr>
              <a:t> de </a:t>
            </a:r>
            <a:r>
              <a:rPr lang="en-GB" sz="3200" err="1">
                <a:solidFill>
                  <a:srgbClr val="5F6368"/>
                </a:solidFill>
              </a:rPr>
              <a:t>jiā</a:t>
            </a:r>
            <a:r>
              <a:rPr lang="en-GB" sz="3200">
                <a:solidFill>
                  <a:srgbClr val="5F6368"/>
                </a:solidFill>
              </a:rPr>
              <a:t> </a:t>
            </a:r>
            <a:r>
              <a:rPr lang="en-GB" sz="3200" err="1">
                <a:solidFill>
                  <a:srgbClr val="5F6368"/>
                </a:solidFill>
              </a:rPr>
              <a:t>yǒu</a:t>
            </a:r>
            <a:r>
              <a:rPr lang="en-GB" sz="3200">
                <a:solidFill>
                  <a:srgbClr val="5F6368"/>
                </a:solidFill>
              </a:rPr>
              <a:t> </a:t>
            </a:r>
            <a:r>
              <a:rPr lang="en-GB" sz="3200" err="1">
                <a:solidFill>
                  <a:srgbClr val="5F6368"/>
                </a:solidFill>
              </a:rPr>
              <a:t>wǔ</a:t>
            </a:r>
            <a:r>
              <a:rPr lang="en-GB" sz="3200">
                <a:solidFill>
                  <a:srgbClr val="5F6368"/>
                </a:solidFill>
              </a:rPr>
              <a:t> </a:t>
            </a:r>
            <a:r>
              <a:rPr lang="en-GB" sz="3200" err="1">
                <a:solidFill>
                  <a:srgbClr val="5F6368"/>
                </a:solidFill>
              </a:rPr>
              <a:t>kǒu</a:t>
            </a:r>
            <a:r>
              <a:rPr lang="en-GB" sz="3200">
                <a:solidFill>
                  <a:srgbClr val="5F6368"/>
                </a:solidFill>
              </a:rPr>
              <a:t> </a:t>
            </a:r>
            <a:r>
              <a:rPr lang="en-GB" sz="3200" err="1">
                <a:solidFill>
                  <a:srgbClr val="5F6368"/>
                </a:solidFill>
              </a:rPr>
              <a:t>rén</a:t>
            </a:r>
            <a:r>
              <a:rPr lang="en-GB" sz="3200">
                <a:solidFill>
                  <a:srgbClr val="5F6368"/>
                </a:solidFill>
              </a:rPr>
              <a:t>; </a:t>
            </a:r>
            <a:endParaRPr lang="en-GB">
              <a:solidFill>
                <a:srgbClr val="000000"/>
              </a:solidFill>
            </a:endParaRPr>
          </a:p>
          <a:p>
            <a:r>
              <a:rPr lang="en-GB" sz="3200" err="1">
                <a:solidFill>
                  <a:srgbClr val="5F6368"/>
                </a:solidFill>
              </a:rPr>
              <a:t>māmā</a:t>
            </a:r>
            <a:r>
              <a:rPr lang="en-GB" sz="3200">
                <a:solidFill>
                  <a:srgbClr val="5F6368"/>
                </a:solidFill>
              </a:rPr>
              <a:t>, </a:t>
            </a:r>
            <a:r>
              <a:rPr lang="en-GB" sz="3200" err="1">
                <a:solidFill>
                  <a:srgbClr val="5F6368"/>
                </a:solidFill>
              </a:rPr>
              <a:t>bàba</a:t>
            </a:r>
            <a:r>
              <a:rPr lang="en-GB" sz="3200">
                <a:solidFill>
                  <a:srgbClr val="5F6368"/>
                </a:solidFill>
              </a:rPr>
              <a:t>, </a:t>
            </a:r>
            <a:r>
              <a:rPr lang="en-GB" sz="3200" err="1">
                <a:solidFill>
                  <a:srgbClr val="5F6368"/>
                </a:solidFill>
              </a:rPr>
              <a:t>jiějiě</a:t>
            </a:r>
            <a:r>
              <a:rPr lang="en-GB" sz="3200">
                <a:solidFill>
                  <a:srgbClr val="5F6368"/>
                </a:solidFill>
              </a:rPr>
              <a:t>, </a:t>
            </a:r>
            <a:r>
              <a:rPr lang="en-GB" sz="3200" err="1">
                <a:solidFill>
                  <a:srgbClr val="5F6368"/>
                </a:solidFill>
              </a:rPr>
              <a:t>dìdì</a:t>
            </a:r>
            <a:r>
              <a:rPr lang="en-GB" sz="3200">
                <a:solidFill>
                  <a:srgbClr val="5F6368"/>
                </a:solidFill>
              </a:rPr>
              <a:t> </a:t>
            </a:r>
            <a:r>
              <a:rPr lang="en-GB" sz="3200" err="1">
                <a:solidFill>
                  <a:srgbClr val="5F6368"/>
                </a:solidFill>
              </a:rPr>
              <a:t>hé</a:t>
            </a:r>
            <a:r>
              <a:rPr lang="en-GB" sz="3200">
                <a:solidFill>
                  <a:srgbClr val="5F6368"/>
                </a:solidFill>
              </a:rPr>
              <a:t> </a:t>
            </a:r>
            <a:r>
              <a:rPr lang="en-GB" sz="3200" err="1">
                <a:solidFill>
                  <a:srgbClr val="5F6368"/>
                </a:solidFill>
              </a:rPr>
              <a:t>wǒ</a:t>
            </a:r>
            <a:r>
              <a:rPr lang="en-GB" sz="3200">
                <a:solidFill>
                  <a:srgbClr val="5F6368"/>
                </a:solidFill>
              </a:rPr>
              <a:t>.</a:t>
            </a:r>
            <a:endParaRPr lang="en-GB">
              <a:cs typeface="Calibri"/>
            </a:endParaRPr>
          </a:p>
          <a:p>
            <a:endParaRPr lang="en-GB">
              <a:latin typeface="Roboto"/>
              <a:ea typeface="Roboto"/>
            </a:endParaRPr>
          </a:p>
        </p:txBody>
      </p:sp>
      <p:sp>
        <p:nvSpPr>
          <p:cNvPr id="6" name="Rectangle 1">
            <a:extLst>
              <a:ext uri="{FF2B5EF4-FFF2-40B4-BE49-F238E27FC236}">
                <a16:creationId xmlns:a16="http://schemas.microsoft.com/office/drawing/2014/main" id="{C7A6CF2D-ED24-42C3-B633-AE45CA796203}"/>
              </a:ext>
            </a:extLst>
          </p:cNvPr>
          <p:cNvSpPr>
            <a:spLocks noChangeArrowheads="1"/>
          </p:cNvSpPr>
          <p:nvPr/>
        </p:nvSpPr>
        <p:spPr bwMode="auto">
          <a:xfrm>
            <a:off x="0" y="0"/>
            <a:ext cx="12192000" cy="0"/>
          </a:xfrm>
          <a:prstGeom prst="rect">
            <a:avLst/>
          </a:prstGeom>
          <a:solidFill>
            <a:srgbClr val="92D05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5F6368"/>
                </a:solidFill>
                <a:effectLst/>
                <a:latin typeface="Arial" panose="020B0604020202020204" pitchFamily="34" charset="0"/>
              </a:rPr>
              <a:t>Nǐ hǎo! Wǒ jiào Lucy. Wǒ de jiā yǒu wǔ kǒu rén; māmā, bàba, jiějiě, dìdì hé wǒ.</a:t>
            </a:r>
            <a:endParaRPr kumimoji="0" lang="en-US" altLang="en-US" sz="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256510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FE2589-FF7B-0EC8-EE91-7A3CA6ABDA7C}"/>
              </a:ext>
            </a:extLst>
          </p:cNvPr>
          <p:cNvSpPr>
            <a:spLocks noGrp="1"/>
          </p:cNvSpPr>
          <p:nvPr>
            <p:ph type="title"/>
          </p:nvPr>
        </p:nvSpPr>
        <p:spPr>
          <a:xfrm>
            <a:off x="732099" y="307253"/>
            <a:ext cx="3213905" cy="1065132"/>
          </a:xfrm>
          <a:solidFill>
            <a:srgbClr val="F9CBD7"/>
          </a:solidFill>
        </p:spPr>
        <p:txBody>
          <a:bodyPr/>
          <a:lstStyle/>
          <a:p>
            <a:r>
              <a:rPr lang="en-GB">
                <a:cs typeface="Calibri Light"/>
              </a:rPr>
              <a:t>Any questions?</a:t>
            </a:r>
            <a:endParaRPr lang="en-GB"/>
          </a:p>
        </p:txBody>
      </p:sp>
      <p:pic>
        <p:nvPicPr>
          <p:cNvPr id="4" name="Picture 4" descr="A picture containing room, scene, gambling house, vector graphics&#10;&#10;Description automatically generated">
            <a:extLst>
              <a:ext uri="{FF2B5EF4-FFF2-40B4-BE49-F238E27FC236}">
                <a16:creationId xmlns:a16="http://schemas.microsoft.com/office/drawing/2014/main" id="{F1CF5375-31EB-B9AD-59F9-ED00A6D0A325}"/>
              </a:ext>
            </a:extLst>
          </p:cNvPr>
          <p:cNvPicPr>
            <a:picLocks noGrp="1" noChangeAspect="1"/>
          </p:cNvPicPr>
          <p:nvPr>
            <p:ph idx="1"/>
          </p:nvPr>
        </p:nvPicPr>
        <p:blipFill>
          <a:blip r:embed="rId2">
            <a:extLst>
              <a:ext uri="{837473B0-CC2E-450A-ABE3-18F120FF3D39}">
                <a1611:picAttrSrcUrl xmlns:a1611="http://schemas.microsoft.com/office/drawing/2016/11/main" r:id="rId3"/>
              </a:ext>
            </a:extLst>
          </a:blip>
          <a:stretch>
            <a:fillRect/>
          </a:stretch>
        </p:blipFill>
        <p:spPr>
          <a:xfrm>
            <a:off x="1896705" y="1597232"/>
            <a:ext cx="7530489" cy="5020326"/>
          </a:xfrm>
        </p:spPr>
      </p:pic>
      <p:pic>
        <p:nvPicPr>
          <p:cNvPr id="5" name="Picture 3">
            <a:extLst>
              <a:ext uri="{FF2B5EF4-FFF2-40B4-BE49-F238E27FC236}">
                <a16:creationId xmlns:a16="http://schemas.microsoft.com/office/drawing/2014/main" id="{1068D925-6392-5F09-E8F7-CDBA450827A3}"/>
              </a:ext>
            </a:extLst>
          </p:cNvPr>
          <p:cNvPicPr>
            <a:picLocks noChangeAspect="1"/>
          </p:cNvPicPr>
          <p:nvPr/>
        </p:nvPicPr>
        <p:blipFill rotWithShape="1">
          <a:blip r:embed="rId4"/>
          <a:srcRect l="51264" t="37668" r="35112" b="36771"/>
          <a:stretch/>
        </p:blipFill>
        <p:spPr>
          <a:xfrm>
            <a:off x="10039617" y="3227310"/>
            <a:ext cx="1954947" cy="2315683"/>
          </a:xfrm>
          <a:prstGeom prst="rect">
            <a:avLst/>
          </a:prstGeom>
        </p:spPr>
      </p:pic>
    </p:spTree>
    <p:extLst>
      <p:ext uri="{BB962C8B-B14F-4D97-AF65-F5344CB8AC3E}">
        <p14:creationId xmlns:p14="http://schemas.microsoft.com/office/powerpoint/2010/main" val="6669118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166DBA-F6D3-4570-FE5A-2CBCA30BCA5A}"/>
              </a:ext>
            </a:extLst>
          </p:cNvPr>
          <p:cNvSpPr>
            <a:spLocks noGrp="1"/>
          </p:cNvSpPr>
          <p:nvPr>
            <p:ph type="title"/>
          </p:nvPr>
        </p:nvSpPr>
        <p:spPr>
          <a:solidFill>
            <a:srgbClr val="F9CBD7"/>
          </a:solidFill>
        </p:spPr>
        <p:txBody>
          <a:bodyPr/>
          <a:lstStyle/>
          <a:p>
            <a:r>
              <a:rPr lang="en-GB" dirty="0">
                <a:cs typeface="Calibri Light"/>
              </a:rPr>
              <a:t>References</a:t>
            </a:r>
            <a:endParaRPr lang="en-GB" dirty="0"/>
          </a:p>
        </p:txBody>
      </p:sp>
      <p:sp>
        <p:nvSpPr>
          <p:cNvPr id="3" name="Content Placeholder 2">
            <a:extLst>
              <a:ext uri="{FF2B5EF4-FFF2-40B4-BE49-F238E27FC236}">
                <a16:creationId xmlns:a16="http://schemas.microsoft.com/office/drawing/2014/main" id="{7CFEA72D-8597-F7B7-696C-B2A7834E5DDE}"/>
              </a:ext>
            </a:extLst>
          </p:cNvPr>
          <p:cNvSpPr>
            <a:spLocks noGrp="1"/>
          </p:cNvSpPr>
          <p:nvPr>
            <p:ph idx="1"/>
          </p:nvPr>
        </p:nvSpPr>
        <p:spPr/>
        <p:txBody>
          <a:bodyPr vert="horz" lIns="91440" tIns="45720" rIns="91440" bIns="45720" rtlCol="0" anchor="t">
            <a:normAutofit/>
          </a:bodyPr>
          <a:lstStyle/>
          <a:p>
            <a:r>
              <a:rPr lang="en-GB" dirty="0">
                <a:ea typeface="+mn-lt"/>
                <a:cs typeface="+mn-lt"/>
              </a:rPr>
              <a:t>Erler, L.,&amp; Macaro, E. (2011). Decoding ability in French as a foreign language and language learning motivation. The Modern Language Journal, 95(4), 496–518. http://dx.doi.org/10.1111/j.1540-4781.2011.01238.x</a:t>
            </a:r>
          </a:p>
          <a:p>
            <a:r>
              <a:rPr lang="en-GB" dirty="0">
                <a:ea typeface="+mn-lt"/>
                <a:cs typeface="+mn-lt"/>
              </a:rPr>
              <a:t>Goswami, U. (2005). Synthetic phonics and learning to read: a cross-language perspective. Educational Psychology in Practice, 21(4),273–282. https://doi.org/10.1080/02667360500344823</a:t>
            </a:r>
          </a:p>
          <a:p>
            <a:r>
              <a:rPr lang="en-GB" dirty="0" err="1">
                <a:ea typeface="+mn-lt"/>
                <a:cs typeface="+mn-lt"/>
              </a:rPr>
              <a:t>Porter,A.M</a:t>
            </a:r>
            <a:r>
              <a:rPr lang="en-GB" dirty="0">
                <a:ea typeface="+mn-lt"/>
                <a:cs typeface="+mn-lt"/>
              </a:rPr>
              <a:t>.(2014).An early start to French literacy: Teaching the spoken and written word simultaneously in English Primary School Classrooms. Unpublished PhD thesis. University of Southampton https://eprints.soton.ac.uk/374731/</a:t>
            </a:r>
          </a:p>
          <a:p>
            <a:r>
              <a:rPr lang="en-GB" dirty="0" err="1">
                <a:ea typeface="+mn-lt"/>
                <a:cs typeface="+mn-lt"/>
              </a:rPr>
              <a:t>Woore</a:t>
            </a:r>
            <a:r>
              <a:rPr lang="en-GB" dirty="0">
                <a:ea typeface="+mn-lt"/>
                <a:cs typeface="+mn-lt"/>
              </a:rPr>
              <a:t>, R., Graham, S., Porter, A., Courtney, L. &amp; Savory, C.(2018). Foreign language education: unlocking reading (FLEUR): A study into the teaching of reading to beginner learners of French in secondary school. Funded by The Nuffield Foundation. </a:t>
            </a:r>
            <a:endParaRPr lang="en-GB">
              <a:cs typeface="Calibri"/>
            </a:endParaRPr>
          </a:p>
        </p:txBody>
      </p:sp>
    </p:spTree>
    <p:extLst>
      <p:ext uri="{BB962C8B-B14F-4D97-AF65-F5344CB8AC3E}">
        <p14:creationId xmlns:p14="http://schemas.microsoft.com/office/powerpoint/2010/main" val="39701537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AF2507-8A25-984E-B409-D70E281D8229}"/>
              </a:ext>
            </a:extLst>
          </p:cNvPr>
          <p:cNvSpPr>
            <a:spLocks noGrp="1"/>
          </p:cNvSpPr>
          <p:nvPr>
            <p:ph type="title"/>
          </p:nvPr>
        </p:nvSpPr>
        <p:spPr>
          <a:xfrm>
            <a:off x="838200" y="768176"/>
            <a:ext cx="10515600" cy="1325563"/>
          </a:xfrm>
        </p:spPr>
        <p:txBody>
          <a:bodyPr>
            <a:normAutofit/>
          </a:bodyPr>
          <a:lstStyle/>
          <a:p>
            <a:r>
              <a:rPr lang="en-US">
                <a:hlinkClick r:id="rId2"/>
              </a:rPr>
              <a:t>Teaching Schools Council MFL Review 2016</a:t>
            </a:r>
            <a:br>
              <a:rPr lang="en-US">
                <a:hlinkClick r:id="rId2"/>
              </a:rPr>
            </a:br>
            <a:endParaRPr lang="en-US"/>
          </a:p>
        </p:txBody>
      </p:sp>
      <p:sp>
        <p:nvSpPr>
          <p:cNvPr id="4" name="Rectangle 3">
            <a:extLst>
              <a:ext uri="{FF2B5EF4-FFF2-40B4-BE49-F238E27FC236}">
                <a16:creationId xmlns:a16="http://schemas.microsoft.com/office/drawing/2014/main" id="{6FCAA21D-01F2-6940-BD61-4C73FD7B61DE}"/>
              </a:ext>
            </a:extLst>
          </p:cNvPr>
          <p:cNvSpPr/>
          <p:nvPr/>
        </p:nvSpPr>
        <p:spPr>
          <a:xfrm>
            <a:off x="321403" y="2093739"/>
            <a:ext cx="6457002" cy="34163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t>Pupils need to gain systematic knowledge of the </a:t>
            </a:r>
            <a:r>
              <a:rPr kumimoji="0" lang="en-GB" sz="2400" b="1"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t>vocabulary</a:t>
            </a:r>
            <a:r>
              <a:rPr kumimoji="0" lang="en-GB" sz="2400" b="0"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t>,</a:t>
            </a:r>
            <a:r>
              <a:rPr kumimoji="0" lang="en-GB" sz="2400" b="1"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t> grammar</a:t>
            </a:r>
            <a:r>
              <a:rPr kumimoji="0" lang="en-GB" sz="2400" b="0"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t>, and sound and spelling systems (</a:t>
            </a:r>
            <a:r>
              <a:rPr kumimoji="0" lang="en-GB" sz="2400" b="1"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t>phonics</a:t>
            </a:r>
            <a:r>
              <a:rPr kumimoji="0" lang="en-GB" sz="2400" b="0"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t>) of their new language, and how these are used by speakers of the language. They need to reinforce this knowledge with </a:t>
            </a:r>
            <a:r>
              <a:rPr kumimoji="0" lang="en-GB" sz="2400" b="1"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t>extensive planned practice </a:t>
            </a:r>
            <a:r>
              <a:rPr kumimoji="0" lang="en-GB" sz="2400" b="0"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t>and use it in order to build the skills needed for communication. (MFL Pedagogy Review, p.3)</a:t>
            </a:r>
          </a:p>
        </p:txBody>
      </p:sp>
      <p:pic>
        <p:nvPicPr>
          <p:cNvPr id="5" name="Picture 4">
            <a:extLst>
              <a:ext uri="{FF2B5EF4-FFF2-40B4-BE49-F238E27FC236}">
                <a16:creationId xmlns:a16="http://schemas.microsoft.com/office/drawing/2014/main" id="{AD576093-F436-2B41-8463-FC2F2C2F31C7}"/>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778405" y="1568342"/>
            <a:ext cx="5413595" cy="3941717"/>
          </a:xfrm>
          <a:prstGeom prst="rect">
            <a:avLst/>
          </a:prstGeom>
        </p:spPr>
      </p:pic>
      <p:sp>
        <p:nvSpPr>
          <p:cNvPr id="6" name="Rectangle 5">
            <a:extLst>
              <a:ext uri="{FF2B5EF4-FFF2-40B4-BE49-F238E27FC236}">
                <a16:creationId xmlns:a16="http://schemas.microsoft.com/office/drawing/2014/main" id="{A6877753-A589-3F42-92D6-B4171BCB862A}"/>
              </a:ext>
            </a:extLst>
          </p:cNvPr>
          <p:cNvSpPr/>
          <p:nvPr/>
        </p:nvSpPr>
        <p:spPr>
          <a:xfrm>
            <a:off x="8168270" y="180461"/>
            <a:ext cx="4023730" cy="369332"/>
          </a:xfrm>
          <a:prstGeom prst="rect">
            <a:avLst/>
          </a:prstGeom>
        </p:spPr>
        <p:txBody>
          <a:bodyPr wrap="none">
            <a:spAutoFit/>
          </a:bodyPr>
          <a:lstStyle/>
          <a:p>
            <a:r>
              <a:rPr lang="en-US">
                <a:hlinkClick r:id="rId2"/>
              </a:rPr>
              <a:t>https://ncelp.org/resources/mfl-review/</a:t>
            </a:r>
            <a:r>
              <a:rPr lang="en-US"/>
              <a:t> </a:t>
            </a:r>
          </a:p>
        </p:txBody>
      </p:sp>
    </p:spTree>
    <p:extLst>
      <p:ext uri="{BB962C8B-B14F-4D97-AF65-F5344CB8AC3E}">
        <p14:creationId xmlns:p14="http://schemas.microsoft.com/office/powerpoint/2010/main" val="2234343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C5CF36-0785-4F41-B853-7A5EB98BF1F8}"/>
              </a:ext>
            </a:extLst>
          </p:cNvPr>
          <p:cNvSpPr>
            <a:spLocks noGrp="1"/>
          </p:cNvSpPr>
          <p:nvPr>
            <p:ph type="title"/>
          </p:nvPr>
        </p:nvSpPr>
        <p:spPr>
          <a:xfrm>
            <a:off x="294992" y="122369"/>
            <a:ext cx="6857999" cy="4656210"/>
          </a:xfrm>
        </p:spPr>
        <p:txBody>
          <a:bodyPr>
            <a:normAutofit/>
          </a:bodyPr>
          <a:lstStyle/>
          <a:p>
            <a:r>
              <a:rPr lang="en-US"/>
              <a:t>Me previously….</a:t>
            </a:r>
            <a:br>
              <a:rPr lang="en-US"/>
            </a:br>
            <a:br>
              <a:rPr lang="en-US"/>
            </a:br>
            <a:r>
              <a:rPr lang="en-US"/>
              <a:t>“Phonics?  Isn’t that what PINYIN is for?” </a:t>
            </a:r>
            <a:br>
              <a:rPr lang="en-US"/>
            </a:br>
            <a:r>
              <a:rPr lang="en-US"/>
              <a:t>“I’ll just do some intro lessons in Year 7 (2 or 3 should do it) then they’ll get it and be able to pronounce new words they learn without my help…</a:t>
            </a:r>
            <a:br>
              <a:rPr lang="en-US"/>
            </a:br>
            <a:br>
              <a:rPr lang="en-US"/>
            </a:br>
            <a:endParaRPr lang="en-US"/>
          </a:p>
        </p:txBody>
      </p:sp>
      <p:pic>
        <p:nvPicPr>
          <p:cNvPr id="7" name="Picture 6">
            <a:extLst>
              <a:ext uri="{FF2B5EF4-FFF2-40B4-BE49-F238E27FC236}">
                <a16:creationId xmlns:a16="http://schemas.microsoft.com/office/drawing/2014/main" id="{C63790B1-DEA7-384B-8DA3-94E1CD0E3DEB}"/>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7961212" y="122369"/>
            <a:ext cx="3935796" cy="2924174"/>
          </a:xfrm>
          <a:prstGeom prst="rect">
            <a:avLst/>
          </a:prstGeom>
        </p:spPr>
      </p:pic>
      <p:pic>
        <p:nvPicPr>
          <p:cNvPr id="9" name="Picture 8">
            <a:extLst>
              <a:ext uri="{FF2B5EF4-FFF2-40B4-BE49-F238E27FC236}">
                <a16:creationId xmlns:a16="http://schemas.microsoft.com/office/drawing/2014/main" id="{2E14534A-45AF-404D-9A04-3B2DCC9FB0B6}"/>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9061580" y="3429000"/>
            <a:ext cx="3130420" cy="3130420"/>
          </a:xfrm>
          <a:prstGeom prst="rect">
            <a:avLst/>
          </a:prstGeom>
        </p:spPr>
      </p:pic>
      <p:sp>
        <p:nvSpPr>
          <p:cNvPr id="10" name="TextBox 9">
            <a:extLst>
              <a:ext uri="{FF2B5EF4-FFF2-40B4-BE49-F238E27FC236}">
                <a16:creationId xmlns:a16="http://schemas.microsoft.com/office/drawing/2014/main" id="{BA10ED92-E5E1-234D-8462-9594B5DDEE8D}"/>
              </a:ext>
            </a:extLst>
          </p:cNvPr>
          <p:cNvSpPr txBox="1"/>
          <p:nvPr/>
        </p:nvSpPr>
        <p:spPr>
          <a:xfrm>
            <a:off x="4631151" y="8457084"/>
            <a:ext cx="6858000" cy="230832"/>
          </a:xfrm>
          <a:prstGeom prst="rect">
            <a:avLst/>
          </a:prstGeom>
          <a:noFill/>
        </p:spPr>
        <p:txBody>
          <a:bodyPr wrap="square" rtlCol="0">
            <a:spAutoFit/>
          </a:bodyPr>
          <a:lstStyle/>
          <a:p>
            <a:r>
              <a:rPr lang="en-US" sz="900">
                <a:hlinkClick r:id="rId5" tooltip="https://commons.wikimedia.org/wiki/File:Twemoji2_1f926.svg"/>
              </a:rPr>
              <a:t>This Photo</a:t>
            </a:r>
            <a:r>
              <a:rPr lang="en-US" sz="900"/>
              <a:t> by Unknown Author is licensed under </a:t>
            </a:r>
            <a:r>
              <a:rPr lang="en-US" sz="900">
                <a:hlinkClick r:id="rId6" tooltip="https://creativecommons.org/licenses/by-sa/3.0/"/>
              </a:rPr>
              <a:t>CC BY-SA</a:t>
            </a:r>
            <a:endParaRPr lang="en-US" sz="900"/>
          </a:p>
        </p:txBody>
      </p:sp>
      <p:sp>
        <p:nvSpPr>
          <p:cNvPr id="13" name="Rectangle 12">
            <a:extLst>
              <a:ext uri="{FF2B5EF4-FFF2-40B4-BE49-F238E27FC236}">
                <a16:creationId xmlns:a16="http://schemas.microsoft.com/office/drawing/2014/main" id="{0F479C0B-4116-EA49-B11B-0DD2FD724AD5}"/>
              </a:ext>
            </a:extLst>
          </p:cNvPr>
          <p:cNvSpPr/>
          <p:nvPr/>
        </p:nvSpPr>
        <p:spPr>
          <a:xfrm>
            <a:off x="456578" y="4646642"/>
            <a:ext cx="9088129" cy="646331"/>
          </a:xfrm>
          <a:prstGeom prst="rect">
            <a:avLst/>
          </a:prstGeom>
        </p:spPr>
        <p:txBody>
          <a:bodyPr wrap="none">
            <a:spAutoFit/>
          </a:bodyPr>
          <a:lstStyle/>
          <a:p>
            <a:r>
              <a:rPr lang="en-US" sz="3600"/>
              <a:t>Me,5 years later during GCSE speaking exams….</a:t>
            </a:r>
          </a:p>
        </p:txBody>
      </p:sp>
    </p:spTree>
    <p:extLst>
      <p:ext uri="{BB962C8B-B14F-4D97-AF65-F5344CB8AC3E}">
        <p14:creationId xmlns:p14="http://schemas.microsoft.com/office/powerpoint/2010/main" val="2549892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up)">
                                      <p:cBhvr>
                                        <p:cTn id="8" dur="500"/>
                                        <p:tgtEl>
                                          <p:spTgt spid="2"/>
                                        </p:tgtEl>
                                      </p:cBhvr>
                                    </p:animEffec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p:tgtEl>
                                          <p:spTgt spid="9"/>
                                        </p:tgtEl>
                                        <p:attrNameLst>
                                          <p:attrName>ppt_y</p:attrName>
                                        </p:attrNameLst>
                                      </p:cBhvr>
                                      <p:tavLst>
                                        <p:tav tm="0">
                                          <p:val>
                                            <p:strVal val="#ppt_y+#ppt_h*1.125000"/>
                                          </p:val>
                                        </p:tav>
                                        <p:tav tm="100000">
                                          <p:val>
                                            <p:strVal val="#ppt_y"/>
                                          </p:val>
                                        </p:tav>
                                      </p:tavLst>
                                    </p:anim>
                                    <p:animEffect transition="in" filter="wipe(up)">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8C0231-BA53-F846-9888-C6CE5BE7C381}"/>
              </a:ext>
            </a:extLst>
          </p:cNvPr>
          <p:cNvSpPr>
            <a:spLocks noGrp="1"/>
          </p:cNvSpPr>
          <p:nvPr>
            <p:ph type="title"/>
          </p:nvPr>
        </p:nvSpPr>
        <p:spPr>
          <a:xfrm>
            <a:off x="353742" y="369848"/>
            <a:ext cx="4284546" cy="1235470"/>
          </a:xfrm>
          <a:solidFill>
            <a:srgbClr val="F9CBD7"/>
          </a:solidFill>
        </p:spPr>
        <p:txBody>
          <a:bodyPr>
            <a:normAutofit/>
          </a:bodyPr>
          <a:lstStyle/>
          <a:p>
            <a:r>
              <a:rPr lang="en-GB" sz="3200"/>
              <a:t>Group discussion:</a:t>
            </a:r>
            <a:br>
              <a:rPr lang="en-GB" sz="3200"/>
            </a:br>
            <a:r>
              <a:rPr lang="en-GB" sz="3200"/>
              <a:t>Why teach phonics?</a:t>
            </a:r>
          </a:p>
        </p:txBody>
      </p:sp>
      <p:sp>
        <p:nvSpPr>
          <p:cNvPr id="3" name="Content Placeholder 2">
            <a:extLst>
              <a:ext uri="{FF2B5EF4-FFF2-40B4-BE49-F238E27FC236}">
                <a16:creationId xmlns:a16="http://schemas.microsoft.com/office/drawing/2014/main" id="{FAAFA9F1-5EE9-B146-A6AC-6F61358764D6}"/>
              </a:ext>
            </a:extLst>
          </p:cNvPr>
          <p:cNvSpPr>
            <a:spLocks noGrp="1"/>
          </p:cNvSpPr>
          <p:nvPr>
            <p:ph idx="1"/>
          </p:nvPr>
        </p:nvSpPr>
        <p:spPr>
          <a:xfrm>
            <a:off x="701964" y="1890334"/>
            <a:ext cx="10664548" cy="4967666"/>
          </a:xfrm>
        </p:spPr>
        <p:txBody>
          <a:bodyPr vert="horz" lIns="91440" tIns="45720" rIns="91440" bIns="45720" rtlCol="0" anchor="t">
            <a:normAutofit/>
          </a:bodyPr>
          <a:lstStyle/>
          <a:p>
            <a:pPr marL="0" indent="0">
              <a:buNone/>
            </a:pPr>
            <a:r>
              <a:rPr lang="en-US" sz="3600"/>
              <a:t>1) Read through the rationale document on the table, discuss the 12 reasons to teach phonics in pairs/groups and come up with your top THREE reasons.</a:t>
            </a:r>
          </a:p>
          <a:p>
            <a:pPr marL="0" indent="0">
              <a:buNone/>
            </a:pPr>
            <a:r>
              <a:rPr lang="en-US" sz="3600"/>
              <a:t>Extension task ;) Come up with MORE reasons!?!</a:t>
            </a:r>
            <a:endParaRPr lang="en-US"/>
          </a:p>
          <a:p>
            <a:pPr marL="0" indent="0">
              <a:buNone/>
            </a:pPr>
            <a:endParaRPr lang="en-US" sz="3600"/>
          </a:p>
          <a:p>
            <a:pPr marL="0" indent="0">
              <a:buNone/>
            </a:pPr>
            <a:r>
              <a:rPr lang="en-US" sz="3600"/>
              <a:t>2) Discuss: When/ how do you currently teach phonics?</a:t>
            </a:r>
            <a:endParaRPr lang="en-US" sz="3600">
              <a:cs typeface="Calibri"/>
            </a:endParaRPr>
          </a:p>
          <a:p>
            <a:pPr marL="0" indent="0">
              <a:buNone/>
            </a:pPr>
            <a:r>
              <a:rPr lang="en-US" sz="3600"/>
              <a:t>How long does it take?</a:t>
            </a:r>
          </a:p>
        </p:txBody>
      </p:sp>
      <p:pic>
        <p:nvPicPr>
          <p:cNvPr id="4" name="Picture 3">
            <a:extLst>
              <a:ext uri="{FF2B5EF4-FFF2-40B4-BE49-F238E27FC236}">
                <a16:creationId xmlns:a16="http://schemas.microsoft.com/office/drawing/2014/main" id="{03968F31-5EA1-3E42-80A0-71CEB442B4F1}"/>
              </a:ext>
            </a:extLst>
          </p:cNvPr>
          <p:cNvPicPr>
            <a:picLocks noChangeAspect="1"/>
          </p:cNvPicPr>
          <p:nvPr/>
        </p:nvPicPr>
        <p:blipFill rotWithShape="1">
          <a:blip r:embed="rId4"/>
          <a:srcRect l="20315" t="10932" r="25363"/>
          <a:stretch/>
        </p:blipFill>
        <p:spPr>
          <a:xfrm>
            <a:off x="9688997" y="485544"/>
            <a:ext cx="1036320" cy="1166238"/>
          </a:xfrm>
          <a:prstGeom prst="rect">
            <a:avLst/>
          </a:prstGeom>
        </p:spPr>
      </p:pic>
      <p:pic>
        <p:nvPicPr>
          <p:cNvPr id="5" name="Online Media 4" descr="5 Minute Timer">
            <a:hlinkClick r:id="" action="ppaction://media"/>
            <a:extLst>
              <a:ext uri="{FF2B5EF4-FFF2-40B4-BE49-F238E27FC236}">
                <a16:creationId xmlns:a16="http://schemas.microsoft.com/office/drawing/2014/main" id="{D660A556-E36E-EB42-BF0A-175411A7BBA8}"/>
              </a:ext>
            </a:extLst>
          </p:cNvPr>
          <p:cNvPicPr>
            <a:picLocks noRot="1" noChangeAspect="1"/>
          </p:cNvPicPr>
          <p:nvPr>
            <a:videoFile r:link="rId1"/>
          </p:nvPr>
        </p:nvPicPr>
        <p:blipFill>
          <a:blip r:embed="rId5"/>
          <a:stretch>
            <a:fillRect/>
          </a:stretch>
        </p:blipFill>
        <p:spPr>
          <a:xfrm>
            <a:off x="9455317" y="5422900"/>
            <a:ext cx="2540000" cy="1435100"/>
          </a:xfrm>
          <a:prstGeom prst="rect">
            <a:avLst/>
          </a:prstGeom>
        </p:spPr>
      </p:pic>
    </p:spTree>
    <p:extLst>
      <p:ext uri="{BB962C8B-B14F-4D97-AF65-F5344CB8AC3E}">
        <p14:creationId xmlns:p14="http://schemas.microsoft.com/office/powerpoint/2010/main" val="1141096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8C0231-BA53-F846-9888-C6CE5BE7C381}"/>
              </a:ext>
            </a:extLst>
          </p:cNvPr>
          <p:cNvSpPr>
            <a:spLocks noGrp="1"/>
          </p:cNvSpPr>
          <p:nvPr>
            <p:ph type="title"/>
          </p:nvPr>
        </p:nvSpPr>
        <p:spPr>
          <a:xfrm>
            <a:off x="464127" y="80910"/>
            <a:ext cx="3962838" cy="984277"/>
          </a:xfrm>
          <a:solidFill>
            <a:srgbClr val="F9CBD7"/>
          </a:solidFill>
        </p:spPr>
        <p:txBody>
          <a:bodyPr>
            <a:normAutofit/>
          </a:bodyPr>
          <a:lstStyle/>
          <a:p>
            <a:r>
              <a:rPr lang="en-GB" sz="3200"/>
              <a:t>My top 3…</a:t>
            </a:r>
          </a:p>
        </p:txBody>
      </p:sp>
      <p:sp>
        <p:nvSpPr>
          <p:cNvPr id="3" name="Content Placeholder 2">
            <a:extLst>
              <a:ext uri="{FF2B5EF4-FFF2-40B4-BE49-F238E27FC236}">
                <a16:creationId xmlns:a16="http://schemas.microsoft.com/office/drawing/2014/main" id="{FAAFA9F1-5EE9-B146-A6AC-6F61358764D6}"/>
              </a:ext>
            </a:extLst>
          </p:cNvPr>
          <p:cNvSpPr>
            <a:spLocks noGrp="1"/>
          </p:cNvSpPr>
          <p:nvPr>
            <p:ph idx="1"/>
          </p:nvPr>
        </p:nvSpPr>
        <p:spPr>
          <a:xfrm>
            <a:off x="163286" y="1299782"/>
            <a:ext cx="11520714" cy="4967666"/>
          </a:xfrm>
        </p:spPr>
        <p:txBody>
          <a:bodyPr vert="horz" lIns="91440" tIns="45720" rIns="91440" bIns="45720" rtlCol="0" anchor="t">
            <a:normAutofit/>
          </a:bodyPr>
          <a:lstStyle/>
          <a:p>
            <a:pPr marL="457200" indent="-457200">
              <a:buAutoNum type="arabicPeriod"/>
            </a:pPr>
            <a:r>
              <a:rPr lang="en-GB" sz="2400"/>
              <a:t>Teaching phonics develops phonological decoding (the ability to sound out accurately), and without explicit phonics teaching, decoding is limited. </a:t>
            </a:r>
          </a:p>
          <a:p>
            <a:pPr marL="457200" indent="-457200">
              <a:buAutoNum type="arabicPeriod"/>
            </a:pPr>
            <a:r>
              <a:rPr lang="en-GB" sz="2400">
                <a:solidFill>
                  <a:srgbClr val="FF0000"/>
                </a:solidFill>
              </a:rPr>
              <a:t>Decoding is positively associated with </a:t>
            </a:r>
            <a:r>
              <a:rPr lang="en-GB" sz="2400" b="1">
                <a:solidFill>
                  <a:srgbClr val="FF0000"/>
                </a:solidFill>
              </a:rPr>
              <a:t>motivation </a:t>
            </a:r>
            <a:r>
              <a:rPr lang="en-GB" sz="2400">
                <a:solidFill>
                  <a:srgbClr val="FF0000"/>
                </a:solidFill>
              </a:rPr>
              <a:t>and improves </a:t>
            </a:r>
            <a:r>
              <a:rPr lang="en-GB" sz="2400" b="1">
                <a:solidFill>
                  <a:srgbClr val="FF0000"/>
                </a:solidFill>
              </a:rPr>
              <a:t>confidence </a:t>
            </a:r>
            <a:r>
              <a:rPr lang="en-GB" sz="2400">
                <a:solidFill>
                  <a:srgbClr val="FF0000"/>
                </a:solidFill>
              </a:rPr>
              <a:t>in production (speaking and writing). </a:t>
            </a:r>
          </a:p>
          <a:p>
            <a:pPr marL="457200" indent="-457200">
              <a:buAutoNum type="arabicPeriod"/>
            </a:pPr>
            <a:r>
              <a:rPr lang="en-GB" sz="2400"/>
              <a:t>Phonics teaching supports vocabulary learning, which is key to making progress in language learning. </a:t>
            </a:r>
          </a:p>
          <a:p>
            <a:pPr marL="457200" indent="-457200">
              <a:buAutoNum type="arabicPeriod"/>
            </a:pPr>
            <a:r>
              <a:rPr lang="en-GB" sz="2400">
                <a:solidFill>
                  <a:srgbClr val="FF0000"/>
                </a:solidFill>
              </a:rPr>
              <a:t>Decoding enables learners to access new language </a:t>
            </a:r>
            <a:r>
              <a:rPr lang="en-GB" sz="2400" b="1">
                <a:solidFill>
                  <a:srgbClr val="FF0000"/>
                </a:solidFill>
              </a:rPr>
              <a:t>autonomously</a:t>
            </a:r>
            <a:r>
              <a:rPr lang="en-GB" sz="2400">
                <a:solidFill>
                  <a:srgbClr val="FF0000"/>
                </a:solidFill>
              </a:rPr>
              <a:t>; learners can engage with vocabulary learning more successfully in and beyond the classroom, even ahead of the lesson (flipped learning), allowing more lesson time to focus on language practice and use. </a:t>
            </a:r>
          </a:p>
          <a:p>
            <a:pPr marL="457200" indent="-457200">
              <a:buAutoNum type="arabicPeriod"/>
            </a:pPr>
            <a:r>
              <a:rPr lang="en-GB" sz="2400"/>
              <a:t>Teaching phonics teaches phonemes and each phoneme carries meaning; the function of the different sounds really matters. This links not only to vocabulary but also to grammar (je vs </a:t>
            </a:r>
            <a:r>
              <a:rPr lang="en-GB" sz="2400" err="1"/>
              <a:t>j’ai</a:t>
            </a:r>
            <a:r>
              <a:rPr lang="en-GB" sz="2400"/>
              <a:t>, </a:t>
            </a:r>
            <a:r>
              <a:rPr lang="en-GB" sz="2400" err="1"/>
              <a:t>aller</a:t>
            </a:r>
            <a:r>
              <a:rPr lang="en-GB" sz="2400"/>
              <a:t> vs </a:t>
            </a:r>
            <a:r>
              <a:rPr lang="en-GB" sz="2400" err="1"/>
              <a:t>allait</a:t>
            </a:r>
            <a:r>
              <a:rPr lang="en-GB" sz="2400"/>
              <a:t>, </a:t>
            </a:r>
            <a:r>
              <a:rPr lang="en-GB" sz="2400" err="1"/>
              <a:t>hablo</a:t>
            </a:r>
            <a:r>
              <a:rPr lang="en-GB" sz="2400"/>
              <a:t> vs </a:t>
            </a:r>
            <a:r>
              <a:rPr lang="en-GB" sz="2400" err="1"/>
              <a:t>habló</a:t>
            </a:r>
            <a:r>
              <a:rPr lang="en-GB" sz="2400"/>
              <a:t>).</a:t>
            </a:r>
            <a:endParaRPr lang="en-US" sz="2400"/>
          </a:p>
        </p:txBody>
      </p:sp>
    </p:spTree>
    <p:extLst>
      <p:ext uri="{BB962C8B-B14F-4D97-AF65-F5344CB8AC3E}">
        <p14:creationId xmlns:p14="http://schemas.microsoft.com/office/powerpoint/2010/main" val="37052492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8C0231-BA53-F846-9888-C6CE5BE7C381}"/>
              </a:ext>
            </a:extLst>
          </p:cNvPr>
          <p:cNvSpPr>
            <a:spLocks noGrp="1"/>
          </p:cNvSpPr>
          <p:nvPr>
            <p:ph type="title"/>
          </p:nvPr>
        </p:nvSpPr>
        <p:spPr>
          <a:xfrm>
            <a:off x="464127" y="80910"/>
            <a:ext cx="4157984" cy="984277"/>
          </a:xfrm>
          <a:solidFill>
            <a:srgbClr val="F9CBD7"/>
          </a:solidFill>
        </p:spPr>
        <p:txBody>
          <a:bodyPr>
            <a:normAutofit/>
          </a:bodyPr>
          <a:lstStyle/>
          <a:p>
            <a:r>
              <a:rPr lang="en-GB" sz="3200"/>
              <a:t>My top 3…</a:t>
            </a:r>
          </a:p>
        </p:txBody>
      </p:sp>
      <p:sp>
        <p:nvSpPr>
          <p:cNvPr id="3" name="Content Placeholder 2">
            <a:extLst>
              <a:ext uri="{FF2B5EF4-FFF2-40B4-BE49-F238E27FC236}">
                <a16:creationId xmlns:a16="http://schemas.microsoft.com/office/drawing/2014/main" id="{FAAFA9F1-5EE9-B146-A6AC-6F61358764D6}"/>
              </a:ext>
            </a:extLst>
          </p:cNvPr>
          <p:cNvSpPr>
            <a:spLocks noGrp="1"/>
          </p:cNvSpPr>
          <p:nvPr>
            <p:ph idx="1"/>
          </p:nvPr>
        </p:nvSpPr>
        <p:spPr>
          <a:xfrm>
            <a:off x="526143" y="1346200"/>
            <a:ext cx="11139714" cy="4921248"/>
          </a:xfrm>
        </p:spPr>
        <p:txBody>
          <a:bodyPr>
            <a:normAutofit lnSpcReduction="10000"/>
          </a:bodyPr>
          <a:lstStyle/>
          <a:p>
            <a:pPr marL="0" indent="0">
              <a:buNone/>
            </a:pPr>
            <a:r>
              <a:rPr lang="en-GB" sz="2400"/>
              <a:t>6. Without teaching the sound-writing relationship, teachers logically confine themselves to presenting vocabulary first orally to their beginner learners, and only subsequently provide the written forms, which limits variety in teaching methodology. </a:t>
            </a:r>
          </a:p>
          <a:p>
            <a:pPr marL="0" indent="0">
              <a:buNone/>
            </a:pPr>
            <a:r>
              <a:rPr lang="en-GB" sz="2400"/>
              <a:t>7. Teaching phonics teaches the sound system; learners do not have enough exposure to become familiar with the sound system incidentally (i.e., without intentionally trying to learn it). Even an ‘all oral’ approach at primary would only give them a maximum of 120 hours (the equivalent of a few weeks in the womb in L1 acquisition!). So, explicit decoding teaching allows teachers to ‘short-cut’ to teaching the sound and writing at the same time. </a:t>
            </a:r>
          </a:p>
          <a:p>
            <a:pPr marL="0" indent="0">
              <a:buNone/>
            </a:pPr>
            <a:r>
              <a:rPr lang="en-GB" sz="2400">
                <a:solidFill>
                  <a:srgbClr val="FF0000"/>
                </a:solidFill>
              </a:rPr>
              <a:t>8. The ability to sound out words accurately on first exposure supports errorless learning, avoiding an inaccurate initial representation which, if persistent, can lead to problems later. </a:t>
            </a:r>
          </a:p>
          <a:p>
            <a:pPr marL="0" indent="0">
              <a:buNone/>
            </a:pPr>
            <a:r>
              <a:rPr lang="en-GB" sz="2400"/>
              <a:t>9. Accurate decoding may allow learners to see that a written word is in fact a word that they already know orally. </a:t>
            </a:r>
          </a:p>
        </p:txBody>
      </p:sp>
    </p:spTree>
    <p:extLst>
      <p:ext uri="{BB962C8B-B14F-4D97-AF65-F5344CB8AC3E}">
        <p14:creationId xmlns:p14="http://schemas.microsoft.com/office/powerpoint/2010/main" val="41200317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AC8410-4197-544B-A0D1-0869B5579CE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3B02816-7913-E143-AEDE-371B0616827D}"/>
              </a:ext>
            </a:extLst>
          </p:cNvPr>
          <p:cNvSpPr>
            <a:spLocks noGrp="1"/>
          </p:cNvSpPr>
          <p:nvPr>
            <p:ph idx="1"/>
          </p:nvPr>
        </p:nvSpPr>
        <p:spPr>
          <a:xfrm>
            <a:off x="429621" y="1349404"/>
            <a:ext cx="10924179" cy="4827559"/>
          </a:xfrm>
        </p:spPr>
        <p:txBody>
          <a:bodyPr>
            <a:normAutofit/>
          </a:bodyPr>
          <a:lstStyle/>
          <a:p>
            <a:pPr marL="0" indent="0">
              <a:buNone/>
            </a:pPr>
            <a:r>
              <a:rPr lang="en-GB" sz="2800"/>
              <a:t>10. Alternatively, learners’ ability to spell an unknown word they hear means that they can then find out its meaning (via a dictionary, peer, teacher, books); having the correct or nearly (possibly) correct spelling unlocks the meaning!</a:t>
            </a:r>
          </a:p>
          <a:p>
            <a:pPr marL="0" indent="0">
              <a:buNone/>
            </a:pPr>
            <a:r>
              <a:rPr lang="en-GB" sz="2800"/>
              <a:t>11. In addition, learners can ask orally about the meaning of a word that they have read; you need to be able to pronounce a word to ask about it confidently in class (What does ‘XXX’ mean?). </a:t>
            </a:r>
          </a:p>
          <a:p>
            <a:pPr marL="0" indent="0">
              <a:buNone/>
            </a:pPr>
            <a:r>
              <a:rPr lang="en-GB" sz="2800"/>
              <a:t>12. The time spent on teaching phonics does not seem to delay progress in other areas (e.g., reading comprehension). </a:t>
            </a:r>
          </a:p>
        </p:txBody>
      </p:sp>
      <p:sp>
        <p:nvSpPr>
          <p:cNvPr id="4" name="Title 1">
            <a:extLst>
              <a:ext uri="{FF2B5EF4-FFF2-40B4-BE49-F238E27FC236}">
                <a16:creationId xmlns:a16="http://schemas.microsoft.com/office/drawing/2014/main" id="{78523E85-6734-DD4F-90C1-B8E0C9382F50}"/>
              </a:ext>
            </a:extLst>
          </p:cNvPr>
          <p:cNvSpPr txBox="1">
            <a:spLocks/>
          </p:cNvSpPr>
          <p:nvPr/>
        </p:nvSpPr>
        <p:spPr>
          <a:xfrm>
            <a:off x="429621" y="188898"/>
            <a:ext cx="4315960" cy="984277"/>
          </a:xfrm>
          <a:prstGeom prst="rect">
            <a:avLst/>
          </a:prstGeom>
          <a:solidFill>
            <a:srgbClr val="F9CBD7"/>
          </a:solidFill>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GB" sz="3200"/>
              <a:t>My top 3…</a:t>
            </a:r>
          </a:p>
        </p:txBody>
      </p:sp>
    </p:spTree>
    <p:extLst>
      <p:ext uri="{BB962C8B-B14F-4D97-AF65-F5344CB8AC3E}">
        <p14:creationId xmlns:p14="http://schemas.microsoft.com/office/powerpoint/2010/main" val="27638983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911600" y="228600"/>
            <a:ext cx="7172598" cy="935391"/>
          </a:xfrm>
          <a:prstGeom prst="rect">
            <a:avLst/>
          </a:prstGeom>
          <a:solidFill>
            <a:srgbClr val="00B0F0"/>
          </a:solidFill>
        </p:spPr>
      </p:pic>
      <p:sp>
        <p:nvSpPr>
          <p:cNvPr id="2" name="Title 1"/>
          <p:cNvSpPr>
            <a:spLocks noGrp="1"/>
          </p:cNvSpPr>
          <p:nvPr>
            <p:ph type="title"/>
          </p:nvPr>
        </p:nvSpPr>
        <p:spPr>
          <a:xfrm>
            <a:off x="33370" y="18255"/>
            <a:ext cx="10515600" cy="1325563"/>
          </a:xfrm>
        </p:spPr>
        <p:txBody>
          <a:bodyPr>
            <a:normAutofit/>
          </a:bodyPr>
          <a:lstStyle/>
          <a:p>
            <a:r>
              <a:rPr lang="en-GB" sz="3200" b="1">
                <a:solidFill>
                  <a:schemeClr val="bg1"/>
                </a:solidFill>
              </a:rPr>
              <a:t>Definitions</a:t>
            </a:r>
          </a:p>
        </p:txBody>
      </p:sp>
      <p:sp>
        <p:nvSpPr>
          <p:cNvPr id="4" name="Content Placeholder 3">
            <a:extLst>
              <a:ext uri="{FF2B5EF4-FFF2-40B4-BE49-F238E27FC236}">
                <a16:creationId xmlns:a16="http://schemas.microsoft.com/office/drawing/2014/main" id="{9AE16D44-2059-4265-A457-07DC982B5959}"/>
              </a:ext>
            </a:extLst>
          </p:cNvPr>
          <p:cNvSpPr>
            <a:spLocks noGrp="1"/>
          </p:cNvSpPr>
          <p:nvPr>
            <p:ph idx="1"/>
          </p:nvPr>
        </p:nvSpPr>
        <p:spPr>
          <a:xfrm>
            <a:off x="247954" y="1163991"/>
            <a:ext cx="11760015" cy="4351338"/>
          </a:xfrm>
        </p:spPr>
        <p:txBody>
          <a:bodyPr/>
          <a:lstStyle/>
          <a:p>
            <a:r>
              <a:rPr lang="en-GB" b="1"/>
              <a:t>Phonics teaching</a:t>
            </a:r>
          </a:p>
          <a:p>
            <a:pPr lvl="1"/>
            <a:r>
              <a:rPr lang="en-GB" sz="2400"/>
              <a:t>explicit teaching of the relationships between letters and their sounds in written words</a:t>
            </a:r>
            <a:endParaRPr lang="en-GB"/>
          </a:p>
          <a:p>
            <a:r>
              <a:rPr lang="en-GB" b="1"/>
              <a:t>Sound-symbol correspondences (SSCs)</a:t>
            </a:r>
          </a:p>
          <a:p>
            <a:pPr lvl="1"/>
            <a:r>
              <a:rPr lang="en-GB" sz="2400"/>
              <a:t>the systematic relationships between the written symbols and sounds</a:t>
            </a:r>
            <a:endParaRPr lang="en-GB" b="1"/>
          </a:p>
        </p:txBody>
      </p:sp>
      <p:sp>
        <p:nvSpPr>
          <p:cNvPr id="6" name="Content Placeholder 3">
            <a:extLst>
              <a:ext uri="{FF2B5EF4-FFF2-40B4-BE49-F238E27FC236}">
                <a16:creationId xmlns:a16="http://schemas.microsoft.com/office/drawing/2014/main" id="{4B1753F1-49D8-E84D-AB3A-BFB3C45F40F3}"/>
              </a:ext>
            </a:extLst>
          </p:cNvPr>
          <p:cNvSpPr txBox="1">
            <a:spLocks/>
          </p:cNvSpPr>
          <p:nvPr/>
        </p:nvSpPr>
        <p:spPr>
          <a:xfrm>
            <a:off x="247954" y="2876909"/>
            <a:ext cx="11564483" cy="2489447"/>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GB" b="1"/>
              <a:t>Phonological decoding (or ‘recoding’)</a:t>
            </a:r>
          </a:p>
          <a:p>
            <a:pPr lvl="1"/>
            <a:r>
              <a:rPr lang="en-GB" altLang="en-US" sz="2400">
                <a:solidFill>
                  <a:srgbClr val="002060"/>
                </a:solidFill>
                <a:cs typeface="Calibri" panose="020F0502020204030204" pitchFamily="34" charset="0"/>
              </a:rPr>
              <a:t>“the ability to convert the visual print into its corresponding spoken form” </a:t>
            </a:r>
            <a:r>
              <a:rPr lang="en-GB" altLang="en-US" i="1" err="1">
                <a:solidFill>
                  <a:srgbClr val="002060"/>
                </a:solidFill>
                <a:cs typeface="Calibri" panose="020F0502020204030204" pitchFamily="34" charset="0"/>
              </a:rPr>
              <a:t>Nassaji</a:t>
            </a:r>
            <a:r>
              <a:rPr lang="en-GB" altLang="en-US" i="1">
                <a:solidFill>
                  <a:srgbClr val="002060"/>
                </a:solidFill>
                <a:cs typeface="Calibri" panose="020F0502020204030204" pitchFamily="34" charset="0"/>
              </a:rPr>
              <a:t> (2013)</a:t>
            </a:r>
            <a:endParaRPr lang="en-GB" b="1" i="1">
              <a:solidFill>
                <a:srgbClr val="002060"/>
              </a:solidFill>
              <a:cs typeface="Calibri" panose="020F0502020204030204" pitchFamily="34" charset="0"/>
            </a:endParaRPr>
          </a:p>
          <a:p>
            <a:r>
              <a:rPr lang="en-GB" b="1">
                <a:solidFill>
                  <a:srgbClr val="002060"/>
                </a:solidFill>
                <a:cs typeface="Calibri" panose="020F0502020204030204" pitchFamily="34" charset="0"/>
              </a:rPr>
              <a:t>Word recognition / identification (or ‘lexical access’)</a:t>
            </a:r>
          </a:p>
          <a:p>
            <a:pPr lvl="1"/>
            <a:r>
              <a:rPr lang="en-GB" altLang="en-US" sz="2400">
                <a:solidFill>
                  <a:srgbClr val="002060"/>
                </a:solidFill>
                <a:cs typeface="Calibri" panose="020F0502020204030204" pitchFamily="34" charset="0"/>
              </a:rPr>
              <a:t>“the skill with which readers process the visual symbols in the print in order to recognize and access its meaning in the mental lexicon” </a:t>
            </a:r>
            <a:r>
              <a:rPr lang="en-GB" altLang="en-US" sz="2000">
                <a:solidFill>
                  <a:srgbClr val="002060"/>
                </a:solidFill>
                <a:cs typeface="Calibri" panose="020F0502020204030204" pitchFamily="34" charset="0"/>
              </a:rPr>
              <a:t>	</a:t>
            </a:r>
            <a:r>
              <a:rPr lang="en-GB" altLang="en-US" sz="1600" i="1" err="1">
                <a:solidFill>
                  <a:srgbClr val="002060"/>
                </a:solidFill>
                <a:cs typeface="Calibri" panose="020F0502020204030204" pitchFamily="34" charset="0"/>
              </a:rPr>
              <a:t>Nassaji</a:t>
            </a:r>
            <a:r>
              <a:rPr lang="en-GB" altLang="en-US" sz="1600" i="1">
                <a:solidFill>
                  <a:srgbClr val="002060"/>
                </a:solidFill>
                <a:cs typeface="Calibri" panose="020F0502020204030204" pitchFamily="34" charset="0"/>
              </a:rPr>
              <a:t> (2013)</a:t>
            </a:r>
          </a:p>
          <a:p>
            <a:pPr lvl="0">
              <a:defRPr/>
            </a:pPr>
            <a:r>
              <a:rPr lang="en-GB" b="1">
                <a:solidFill>
                  <a:schemeClr val="accent5">
                    <a:lumMod val="50000"/>
                  </a:schemeClr>
                </a:solidFill>
              </a:rPr>
              <a:t>Orthographic depth </a:t>
            </a:r>
          </a:p>
          <a:p>
            <a:pPr lvl="1">
              <a:defRPr/>
            </a:pPr>
            <a:r>
              <a:rPr lang="en-GB" sz="2400">
                <a:solidFill>
                  <a:schemeClr val="accent5">
                    <a:lumMod val="50000"/>
                  </a:schemeClr>
                </a:solidFill>
              </a:rPr>
              <a:t>A measure of how consistent and transparent the mappings are between graphemes and phonemes in a given writing system.</a:t>
            </a:r>
          </a:p>
          <a:p>
            <a:pPr marL="342900" lvl="1" indent="0">
              <a:buNone/>
            </a:pPr>
            <a:endParaRPr lang="en-GB" sz="2000" b="1"/>
          </a:p>
          <a:p>
            <a:pPr lvl="1"/>
            <a:endParaRPr lang="en-GB" sz="1600" b="1"/>
          </a:p>
        </p:txBody>
      </p:sp>
      <p:sp>
        <p:nvSpPr>
          <p:cNvPr id="7" name="TextBox 6">
            <a:extLst>
              <a:ext uri="{FF2B5EF4-FFF2-40B4-BE49-F238E27FC236}">
                <a16:creationId xmlns:a16="http://schemas.microsoft.com/office/drawing/2014/main" id="{CCA33096-A857-884B-B91F-87C1ED475FED}"/>
              </a:ext>
            </a:extLst>
          </p:cNvPr>
          <p:cNvSpPr txBox="1"/>
          <p:nvPr/>
        </p:nvSpPr>
        <p:spPr>
          <a:xfrm>
            <a:off x="8610600" y="142342"/>
            <a:ext cx="3038204" cy="1200329"/>
          </a:xfrm>
          <a:prstGeom prst="rect">
            <a:avLst/>
          </a:prstGeom>
          <a:solidFill>
            <a:srgbClr val="CCCCFF"/>
          </a:solidFill>
        </p:spPr>
        <p:txBody>
          <a:bodyPr wrap="square" rtlCol="0">
            <a:spAutoFit/>
          </a:bodyPr>
          <a:lstStyle/>
          <a:p>
            <a:r>
              <a:rPr lang="en-US" err="1"/>
              <a:t>Erler</a:t>
            </a:r>
            <a:r>
              <a:rPr lang="en-US"/>
              <a:t> and </a:t>
            </a:r>
            <a:r>
              <a:rPr lang="en-US" err="1"/>
              <a:t>Macaro</a:t>
            </a:r>
            <a:r>
              <a:rPr lang="en-US"/>
              <a:t> 2012</a:t>
            </a:r>
          </a:p>
          <a:p>
            <a:r>
              <a:rPr lang="en-US" err="1"/>
              <a:t>Woore</a:t>
            </a:r>
            <a:r>
              <a:rPr lang="en-US"/>
              <a:t> et al, 2018</a:t>
            </a:r>
          </a:p>
          <a:p>
            <a:r>
              <a:rPr lang="en-US"/>
              <a:t>Porter, 2014</a:t>
            </a:r>
          </a:p>
          <a:p>
            <a:r>
              <a:rPr lang="en-US"/>
              <a:t>Goswami, 2005</a:t>
            </a:r>
          </a:p>
        </p:txBody>
      </p:sp>
    </p:spTree>
    <p:extLst>
      <p:ext uri="{BB962C8B-B14F-4D97-AF65-F5344CB8AC3E}">
        <p14:creationId xmlns:p14="http://schemas.microsoft.com/office/powerpoint/2010/main" val="2952440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2" end="2"/>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xEl>
                                              <p:pRg st="3" end="3"/>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D43F9E5E6044A04BBBD69BE0821EECE2" ma:contentTypeVersion="16" ma:contentTypeDescription="Create a new document." ma:contentTypeScope="" ma:versionID="6efce154bfdc5d92a174b40c3fcbc29a">
  <xsd:schema xmlns:xsd="http://www.w3.org/2001/XMLSchema" xmlns:xs="http://www.w3.org/2001/XMLSchema" xmlns:p="http://schemas.microsoft.com/office/2006/metadata/properties" xmlns:ns2="40fde68c-3483-443d-90ef-3135e1d14334" xmlns:ns3="daa6afa6-e396-4e76-8caf-4cf50027531a" targetNamespace="http://schemas.microsoft.com/office/2006/metadata/properties" ma:root="true" ma:fieldsID="e92e0a5cb85da6f8c56b7353b02a7b87" ns2:_="" ns3:_="">
    <xsd:import namespace="40fde68c-3483-443d-90ef-3135e1d14334"/>
    <xsd:import namespace="daa6afa6-e396-4e76-8caf-4cf50027531a"/>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3:SharedWithUsers" minOccurs="0"/>
                <xsd:element ref="ns3:SharedWithDetails" minOccurs="0"/>
                <xsd:element ref="ns2:MediaServiceAutoKeyPoints" minOccurs="0"/>
                <xsd:element ref="ns2:MediaServiceKeyPoint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0fde68c-3483-443d-90ef-3135e1d1433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ec4f0835-d9c8-441d-b4e5-176a0b7b20f0"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daa6afa6-e396-4e76-8caf-4cf50027531a"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f8c7b883-fa9c-4948-9900-c629edd08182}" ma:internalName="TaxCatchAll" ma:showField="CatchAllData" ma:web="daa6afa6-e396-4e76-8caf-4cf50027531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daa6afa6-e396-4e76-8caf-4cf50027531a" xsi:nil="true"/>
    <lcf76f155ced4ddcb4097134ff3c332f xmlns="40fde68c-3483-443d-90ef-3135e1d14334">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BC5EB2FD-47C0-4637-ACC7-9CA9F5A54A63}">
  <ds:schemaRefs>
    <ds:schemaRef ds:uri="http://schemas.microsoft.com/sharepoint/v3/contenttype/forms"/>
  </ds:schemaRefs>
</ds:datastoreItem>
</file>

<file path=customXml/itemProps2.xml><?xml version="1.0" encoding="utf-8"?>
<ds:datastoreItem xmlns:ds="http://schemas.openxmlformats.org/officeDocument/2006/customXml" ds:itemID="{40F1D71D-9180-49D2-9AEC-A10AF29355B3}">
  <ds:schemaRefs>
    <ds:schemaRef ds:uri="40fde68c-3483-443d-90ef-3135e1d14334"/>
    <ds:schemaRef ds:uri="daa6afa6-e396-4e76-8caf-4cf50027531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DEDF2B98-F346-4552-9DE2-762B50170A5C}">
  <ds:schemaRefs>
    <ds:schemaRef ds:uri="40fde68c-3483-443d-90ef-3135e1d14334"/>
    <ds:schemaRef ds:uri="daa6afa6-e396-4e76-8caf-4cf50027531a"/>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Widescreen</PresentationFormat>
  <Slides>26</Slides>
  <Notes>8</Notes>
  <HiddenSlides>0</HiddenSlides>
  <ScaleCrop>false</ScaleCrop>
  <HeadingPairs>
    <vt:vector size="4" baseType="variant">
      <vt:variant>
        <vt:lpstr>Theme</vt:lpstr>
      </vt:variant>
      <vt:variant>
        <vt:i4>2</vt:i4>
      </vt:variant>
      <vt:variant>
        <vt:lpstr>Slide Titles</vt:lpstr>
      </vt:variant>
      <vt:variant>
        <vt:i4>26</vt:i4>
      </vt:variant>
    </vt:vector>
  </HeadingPairs>
  <TitlesOfParts>
    <vt:vector size="28" baseType="lpstr">
      <vt:lpstr>Office Theme</vt:lpstr>
      <vt:lpstr>Custom Design</vt:lpstr>
      <vt:lpstr>Phonics: Integrating teaching and assessment across KS3 and KS4  Lucy Wicks, Head of Chinese and SLE Didcot Girls’ School, Oxfordshire lwicks@didcotgirls.oxon.sch.uk</vt:lpstr>
      <vt:lpstr>PowerPoint Presentation</vt:lpstr>
      <vt:lpstr>Teaching Schools Council MFL Review 2016 </vt:lpstr>
      <vt:lpstr>Me previously….  “Phonics?  Isn’t that what PINYIN is for?”  “I’ll just do some intro lessons in Year 7 (2 or 3 should do it) then they’ll get it and be able to pronounce new words they learn without my help…  </vt:lpstr>
      <vt:lpstr>Group discussion: Why teach phonics?</vt:lpstr>
      <vt:lpstr>My top 3…</vt:lpstr>
      <vt:lpstr>My top 3…</vt:lpstr>
      <vt:lpstr>PowerPoint Presentation</vt:lpstr>
      <vt:lpstr>Definitions</vt:lpstr>
      <vt:lpstr>What does the Science say?</vt:lpstr>
      <vt:lpstr>Why teach phonics? [3/3]</vt:lpstr>
      <vt:lpstr>PowerPoint Presentation</vt:lpstr>
      <vt:lpstr>PowerPoint Presentation</vt:lpstr>
      <vt:lpstr>First lesson in Sequence</vt:lpstr>
      <vt:lpstr>PowerPoint Presentation</vt:lpstr>
      <vt:lpstr>Left-Right Game “左右 游戏”</vt:lpstr>
      <vt:lpstr>4th : Retrieve, sing</vt:lpstr>
      <vt:lpstr>5th: Low Stakes Assessment (warm up – sing song from previous task)</vt:lpstr>
      <vt:lpstr>Follow up homework: Reading Progress with Teams assignment</vt:lpstr>
      <vt:lpstr>How to use Reading progress on Microsoft Teams</vt:lpstr>
      <vt:lpstr>PowerPoint Presentation</vt:lpstr>
      <vt:lpstr>Poetry:  咏鹅 yǒng é (“An Ode to the Goose”, by Luo Binwang) Written by Tang Dynasty poet Luo Binwang when he was only seven years old, “An Ode to the Goose” is a particularly simple and easy to memorize poem, resulting in it often being one of the very first famous Chinese poems to be learned by Chinese children. </vt:lpstr>
      <vt:lpstr>Speaking aloud class challenge: Beat the Wave!!</vt:lpstr>
      <vt:lpstr>听写Dictation</vt:lpstr>
      <vt:lpstr>Any questions?</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Didcot Academies  Debating Competition</dc:title>
  <dc:creator>Edward Anderson</dc:creator>
  <cp:revision>91</cp:revision>
  <cp:lastPrinted>2021-09-10T18:53:36Z</cp:lastPrinted>
  <dcterms:created xsi:type="dcterms:W3CDTF">2016-11-21T12:18:14Z</dcterms:created>
  <dcterms:modified xsi:type="dcterms:W3CDTF">2022-11-11T12:51:41Z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0x010100D43F9E5E6044A04BBBD69BE0821EECE2</vt:lpwstr>
  </property>
  <property fmtid="{D5CDD505-2E9C-101B-9397-08002B2CF9AE}" pid="3" name="MediaServiceImageTags">
    <vt:lpwstr/>
  </property>
</Properties>
</file>